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CB37F-552F-4423-B344-95425A5A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27265A-9FA0-4612-87D2-9AE2828A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FAC6-D7C0-46AE-8ACD-1C1267BA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F70123-4F24-4EFA-A5ED-BBD4BA33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EF3CC-A2D1-4F7C-BEEC-F38622D2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13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A3F49-C901-48BD-9C10-6684EA5F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7C46E4-758C-41A1-972F-299E4AF5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556632-D8D0-4F4E-8311-79C9046F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A56B7-C0CA-4445-BBD6-F04FD039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EC671-1924-4CCE-9200-9C550AA1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42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1E4AF4-3DAE-42F6-929A-67425C973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E9372B-BC1E-479A-BD1F-75B1049B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8C5429-88D5-4788-8A87-9ECBC12E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6B366-BD45-4E98-920E-21FD813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EA58C-6DE2-4BCF-B6F5-8EDDF942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01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FE7BC-BE6D-4926-915B-7FEEA26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F42EE9-1AA1-4715-8EE5-1223841C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284DC8-BD08-4127-A7DD-6D4C684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EC01FE-FC41-49ED-A99F-63BCDA1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316A43-D84F-4152-9420-26A854AE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6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659A4-7071-4AF3-92B6-505B2485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6C109D-99F0-4810-A2CC-D8476A88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BFEC6C-0556-4643-A3B4-15BE196D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CB8AC-CDA4-47A8-81DF-20775FE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5F28C-36B7-4D0E-B88A-80B3DE8E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90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FB791-0815-48CF-8631-A528DE60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AAD96-1779-4AD1-AC88-A83F237C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8458CF-9F31-4FB0-86D9-AACF981E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6A6ABB-94CB-44E4-9AB3-BBFB20E6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F8FF8F-BC65-42C6-9792-A3A26417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837586-8809-4FEB-A4F2-36259C4C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75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D7B36-108E-431E-9248-059047B9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D38A62-03A3-4FAC-A194-B127FFFE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A6CA7C-862E-4486-85C1-2F23569B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666E10-B9DB-4177-AF3E-73E03D5F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3D7E26A-1313-4ADA-BA7C-23D5F52AD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20A3DE-DD62-40A6-8C97-63551F2D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8E22BDA-4099-4827-930F-E763ECA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62C775-37FE-4867-9AAA-19C6731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73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7268F-1B57-438C-8E07-29A621D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36D6FE-9A91-424A-8C51-2BE6A09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0B0A95-0855-45C4-BE5C-9BC6DBA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9C568F-3889-4985-A6C1-640D82E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92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2957D3-3C9C-4FF7-90B8-6A52CD2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2E0593-3583-4117-8130-25634C3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CADB4D-170D-45B8-A465-B6143D8F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9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75E5F-B79B-41A7-98B0-506D58A7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429A1-1E75-4D49-B17F-11E65A69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63EFA6-7008-4E0A-B0D3-E83FD9DF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57FBCA-400A-457F-A7FD-A0253F7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22F5B2-3122-43C9-991E-FEC787EB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75BADA-4AD8-4DE0-9793-59DDC8B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42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3E110-0493-4836-8466-CB25C597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186344-8957-4F21-82BF-03168ACDF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64BC87-26D2-4101-91B4-A86C71BD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160C7C-6B4D-455B-8BE8-10E80C5F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5F3918-960F-4DC0-9346-C19939E1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508642-6B95-445A-A821-01BB334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66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2D994F-7F80-4157-BC02-00FB7919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C9A5C2-1FE3-4BA4-BE2E-FD1BF8AB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078B7-B9CF-4811-A37E-3E38F20E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D63C-64AB-4670-9284-9B2265A09BBB}" type="datetimeFigureOut">
              <a:rPr lang="x-none" smtClean="0"/>
              <a:t>20-Feb-20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95B2DA-4EDA-4D5C-AE6E-0FD64116A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DD2D5B-227D-4FA5-B1B9-7DDDB04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4F32-CD52-4F09-B406-6A843AE79C5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98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63f1bf0a-430c-4ad4-761a-52c3852c2cb0-15c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5A9CE0B-4549-4732-8913-A9F14DE26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" b="16139"/>
          <a:stretch/>
        </p:blipFill>
        <p:spPr>
          <a:xfrm>
            <a:off x="20" y="200307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8D1EE26-C554-4728-A89A-63629BBF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6" y="131268"/>
            <a:ext cx="9865660" cy="7046901"/>
          </a:xfrm>
        </p:spPr>
      </p:pic>
    </p:spTree>
    <p:extLst>
      <p:ext uri="{BB962C8B-B14F-4D97-AF65-F5344CB8AC3E}">
        <p14:creationId xmlns:p14="http://schemas.microsoft.com/office/powerpoint/2010/main" val="142680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1A696-D24E-48F9-8897-8144366A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18469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https://xd.adobe.com/view/63f1bf0a-430c-4ad4-761a-52c3852c2cb0-15c0/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C641F2-BD3E-4EEE-B95B-F9D58CA3989B}"/>
              </a:ext>
            </a:extLst>
          </p:cNvPr>
          <p:cNvSpPr txBox="1"/>
          <p:nvPr/>
        </p:nvSpPr>
        <p:spPr>
          <a:xfrm>
            <a:off x="3907604" y="1500027"/>
            <a:ext cx="437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dec Cold Trial" panose="02000504040000020004" pitchFamily="2" charset="0"/>
              </a:rPr>
              <a:t>Wireframe</a:t>
            </a:r>
            <a:r>
              <a:rPr 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138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Codec Cold Trial</vt:lpstr>
      <vt:lpstr>Office Theme</vt:lpstr>
      <vt:lpstr>PowerPoint Presentation</vt:lpstr>
      <vt:lpstr>PowerPoint Presentation</vt:lpstr>
      <vt:lpstr>https://xd.adobe.com/view/63f1bf0a-430c-4ad4-761a-52c3852c2cb0-15c0/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cristina.sona@yahoo.com</dc:creator>
  <cp:lastModifiedBy>Kaloyan Aleksiev</cp:lastModifiedBy>
  <cp:revision>3</cp:revision>
  <dcterms:created xsi:type="dcterms:W3CDTF">2020-02-20T07:20:18Z</dcterms:created>
  <dcterms:modified xsi:type="dcterms:W3CDTF">2020-02-20T09:49:23Z</dcterms:modified>
</cp:coreProperties>
</file>