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Cabin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Jua"/>
      <p:regular r:id="rId26"/>
    </p:embeddedFont>
    <p:embeddedFont>
      <p:font typeface="Nunito Medium"/>
      <p:regular r:id="rId27"/>
      <p:bold r:id="rId28"/>
      <p:italic r:id="rId29"/>
      <p:boldItalic r:id="rId30"/>
    </p:embeddedFont>
    <p:embeddedFont>
      <p:font typeface="Londrina Solid"/>
      <p:regular r:id="rId31"/>
    </p:embeddedFont>
    <p:embeddedFont>
      <p:font typeface="Comfortaa Medium"/>
      <p:regular r:id="rId32"/>
      <p:bold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ua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NunitoMedium-bold.fntdata"/><Relationship Id="rId27" Type="http://schemas.openxmlformats.org/officeDocument/2006/relationships/font" Target="fonts/Nunit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ndrinaSolid-regular.fntdata"/><Relationship Id="rId30" Type="http://schemas.openxmlformats.org/officeDocument/2006/relationships/font" Target="fonts/Nunito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ComfortaaMedium-bold.fntdata"/><Relationship Id="rId10" Type="http://schemas.openxmlformats.org/officeDocument/2006/relationships/slide" Target="slides/slide6.xml"/><Relationship Id="rId32" Type="http://schemas.openxmlformats.org/officeDocument/2006/relationships/font" Target="fonts/ComfortaaMedium-regular.fntdata"/><Relationship Id="rId13" Type="http://schemas.openxmlformats.org/officeDocument/2006/relationships/font" Target="fonts/Nunito-regular.fntdata"/><Relationship Id="rId35" Type="http://schemas.openxmlformats.org/officeDocument/2006/relationships/font" Target="fonts/Comfortaa-bold.fntdata"/><Relationship Id="rId12" Type="http://schemas.openxmlformats.org/officeDocument/2006/relationships/slide" Target="slides/slide8.xml"/><Relationship Id="rId34" Type="http://schemas.openxmlformats.org/officeDocument/2006/relationships/font" Target="fonts/Comfortaa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c3541b19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c3541b19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c3541b199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c3541b199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2c3541b199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2c3541b199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c3541b199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c3541b199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2c3541b199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2c3541b199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2c3541b199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2c3541b199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c3541b199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2c3541b199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c3541b199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2c3541b199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2465575" y="3299975"/>
            <a:ext cx="3767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"/>
          <p:cNvSpPr txBox="1"/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1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18" name="Google Shape;418;p1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4" name="Google Shape;464;p11"/>
          <p:cNvSpPr txBox="1"/>
          <p:nvPr>
            <p:ph hasCustomPrompt="1" type="title"/>
          </p:nvPr>
        </p:nvSpPr>
        <p:spPr>
          <a:xfrm>
            <a:off x="715625" y="1458688"/>
            <a:ext cx="5084400" cy="14139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11"/>
          <p:cNvSpPr txBox="1"/>
          <p:nvPr>
            <p:ph idx="1" type="subTitle"/>
          </p:nvPr>
        </p:nvSpPr>
        <p:spPr>
          <a:xfrm>
            <a:off x="715625" y="3218618"/>
            <a:ext cx="5084400" cy="4662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 txBox="1"/>
          <p:nvPr>
            <p:ph idx="1" type="subTitle"/>
          </p:nvPr>
        </p:nvSpPr>
        <p:spPr>
          <a:xfrm>
            <a:off x="1814600" y="1803114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hasCustomPrompt="1" type="title"/>
          </p:nvPr>
        </p:nvSpPr>
        <p:spPr>
          <a:xfrm>
            <a:off x="916400" y="1447219"/>
            <a:ext cx="898200" cy="810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/>
          <p:nvPr>
            <p:ph idx="2" type="subTitle"/>
          </p:nvPr>
        </p:nvSpPr>
        <p:spPr>
          <a:xfrm>
            <a:off x="1814600" y="1446725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9" name="Google Shape;519;p13"/>
          <p:cNvSpPr txBox="1"/>
          <p:nvPr>
            <p:ph idx="3" type="subTitle"/>
          </p:nvPr>
        </p:nvSpPr>
        <p:spPr>
          <a:xfrm>
            <a:off x="1814600" y="2854826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hasCustomPrompt="1" idx="4" type="title"/>
          </p:nvPr>
        </p:nvSpPr>
        <p:spPr>
          <a:xfrm>
            <a:off x="916313" y="2513082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/>
          <p:nvPr>
            <p:ph idx="5" type="subTitle"/>
          </p:nvPr>
        </p:nvSpPr>
        <p:spPr>
          <a:xfrm>
            <a:off x="1814600" y="2498438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idx="6" type="subTitle"/>
          </p:nvPr>
        </p:nvSpPr>
        <p:spPr>
          <a:xfrm>
            <a:off x="1814600" y="3906538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3" name="Google Shape;523;p13"/>
          <p:cNvSpPr txBox="1"/>
          <p:nvPr>
            <p:ph hasCustomPrompt="1" idx="7" type="title"/>
          </p:nvPr>
        </p:nvSpPr>
        <p:spPr>
          <a:xfrm>
            <a:off x="902638" y="3579545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/>
          <p:nvPr>
            <p:ph idx="8" type="subTitle"/>
          </p:nvPr>
        </p:nvSpPr>
        <p:spPr>
          <a:xfrm>
            <a:off x="1814600" y="3550150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5" name="Google Shape;525;p13"/>
          <p:cNvSpPr txBox="1"/>
          <p:nvPr>
            <p:ph idx="9" type="subTitle"/>
          </p:nvPr>
        </p:nvSpPr>
        <p:spPr>
          <a:xfrm>
            <a:off x="5481775" y="1803620"/>
            <a:ext cx="2766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hasCustomPrompt="1" idx="13" type="title"/>
          </p:nvPr>
        </p:nvSpPr>
        <p:spPr>
          <a:xfrm>
            <a:off x="4583576" y="1446919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/>
          <p:nvPr>
            <p:ph idx="14" type="subTitle"/>
          </p:nvPr>
        </p:nvSpPr>
        <p:spPr>
          <a:xfrm>
            <a:off x="5481775" y="1447225"/>
            <a:ext cx="2924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8" name="Google Shape;528;p13"/>
          <p:cNvSpPr txBox="1"/>
          <p:nvPr>
            <p:ph idx="15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31" name="Google Shape;531;p1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14"/>
          <p:cNvSpPr txBox="1"/>
          <p:nvPr>
            <p:ph idx="1" type="subTitle"/>
          </p:nvPr>
        </p:nvSpPr>
        <p:spPr>
          <a:xfrm>
            <a:off x="711325" y="1422975"/>
            <a:ext cx="5134200" cy="15339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14"/>
          <p:cNvSpPr txBox="1"/>
          <p:nvPr>
            <p:ph type="title"/>
          </p:nvPr>
        </p:nvSpPr>
        <p:spPr>
          <a:xfrm>
            <a:off x="711075" y="3219525"/>
            <a:ext cx="5134200" cy="50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1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81" name="Google Shape;581;p1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7" name="Google Shape;627;p1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5"/>
          <p:cNvSpPr txBox="1"/>
          <p:nvPr>
            <p:ph idx="1" type="subTitle"/>
          </p:nvPr>
        </p:nvSpPr>
        <p:spPr>
          <a:xfrm>
            <a:off x="5640600" y="2219975"/>
            <a:ext cx="24786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5"/>
          <p:cNvSpPr/>
          <p:nvPr>
            <p:ph idx="2" type="pic"/>
          </p:nvPr>
        </p:nvSpPr>
        <p:spPr>
          <a:xfrm>
            <a:off x="1837538" y="1754750"/>
            <a:ext cx="3264300" cy="248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1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2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1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33" name="Google Shape;633;p1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1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1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1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9" name="Google Shape;679;p1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6"/>
          <p:cNvSpPr txBox="1"/>
          <p:nvPr>
            <p:ph idx="1" type="subTitle"/>
          </p:nvPr>
        </p:nvSpPr>
        <p:spPr>
          <a:xfrm>
            <a:off x="1180550" y="1799451"/>
            <a:ext cx="24810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1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2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1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84" name="Google Shape;684;p1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7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2" name="Google Shape;732;p17"/>
          <p:cNvSpPr txBox="1"/>
          <p:nvPr>
            <p:ph idx="1" type="body"/>
          </p:nvPr>
        </p:nvSpPr>
        <p:spPr>
          <a:xfrm>
            <a:off x="1236825" y="1989700"/>
            <a:ext cx="6957000" cy="25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733" name="Google Shape;733;p17"/>
          <p:cNvSpPr txBox="1"/>
          <p:nvPr>
            <p:ph idx="2" type="subTitle"/>
          </p:nvPr>
        </p:nvSpPr>
        <p:spPr>
          <a:xfrm flipH="1">
            <a:off x="1236825" y="1489525"/>
            <a:ext cx="6957000" cy="402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1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736" name="Google Shape;736;p1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1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1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1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1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1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1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1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1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1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1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2" name="Google Shape;782;p18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8"/>
          <p:cNvSpPr txBox="1"/>
          <p:nvPr>
            <p:ph idx="1" type="subTitle"/>
          </p:nvPr>
        </p:nvSpPr>
        <p:spPr>
          <a:xfrm>
            <a:off x="2197875" y="191577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2" type="subTitle"/>
          </p:nvPr>
        </p:nvSpPr>
        <p:spPr>
          <a:xfrm>
            <a:off x="2197900" y="338672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idx="3" type="subTitle"/>
          </p:nvPr>
        </p:nvSpPr>
        <p:spPr>
          <a:xfrm>
            <a:off x="2197895" y="1626325"/>
            <a:ext cx="3916500" cy="35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6" name="Google Shape;786;p18"/>
          <p:cNvSpPr txBox="1"/>
          <p:nvPr>
            <p:ph idx="4" type="subTitle"/>
          </p:nvPr>
        </p:nvSpPr>
        <p:spPr>
          <a:xfrm>
            <a:off x="2197877" y="3097278"/>
            <a:ext cx="3916500" cy="35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7" name="Google Shape;787;p1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_1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1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790" name="Google Shape;790;p1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6" name="Google Shape;836;p19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 txBox="1"/>
          <p:nvPr>
            <p:ph idx="1" type="body"/>
          </p:nvPr>
        </p:nvSpPr>
        <p:spPr>
          <a:xfrm>
            <a:off x="999150" y="1392725"/>
            <a:ext cx="34578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8" name="Google Shape;838;p1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9" name="Google Shape;839;p19"/>
          <p:cNvSpPr txBox="1"/>
          <p:nvPr>
            <p:ph idx="2" type="body"/>
          </p:nvPr>
        </p:nvSpPr>
        <p:spPr>
          <a:xfrm>
            <a:off x="4687075" y="1392725"/>
            <a:ext cx="34578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20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842" name="Google Shape;842;p2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8" name="Google Shape;888;p20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0"/>
          <p:cNvSpPr txBox="1"/>
          <p:nvPr>
            <p:ph idx="1" type="subTitle"/>
          </p:nvPr>
        </p:nvSpPr>
        <p:spPr>
          <a:xfrm>
            <a:off x="1095325" y="1505514"/>
            <a:ext cx="45282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20"/>
          <p:cNvSpPr txBox="1"/>
          <p:nvPr>
            <p:ph idx="2" type="subTitle"/>
          </p:nvPr>
        </p:nvSpPr>
        <p:spPr>
          <a:xfrm>
            <a:off x="1095341" y="3029637"/>
            <a:ext cx="45282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0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3"/>
          <p:cNvSpPr txBox="1"/>
          <p:nvPr>
            <p:ph type="title"/>
          </p:nvPr>
        </p:nvSpPr>
        <p:spPr>
          <a:xfrm>
            <a:off x="3025500" y="1221263"/>
            <a:ext cx="4711500" cy="86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3025500" y="2203838"/>
            <a:ext cx="4711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3"/>
          <p:cNvSpPr txBox="1"/>
          <p:nvPr>
            <p:ph hasCustomPrompt="1" idx="2" type="title"/>
          </p:nvPr>
        </p:nvSpPr>
        <p:spPr>
          <a:xfrm>
            <a:off x="1407000" y="1253400"/>
            <a:ext cx="1436100" cy="136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894" name="Google Shape;894;p2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2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2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2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2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2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2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2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2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2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2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2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2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2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2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2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0" name="Google Shape;940;p21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1"/>
          <p:cNvSpPr txBox="1"/>
          <p:nvPr>
            <p:ph idx="1" type="subTitle"/>
          </p:nvPr>
        </p:nvSpPr>
        <p:spPr>
          <a:xfrm>
            <a:off x="2255994" y="202343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2" name="Google Shape;942;p21"/>
          <p:cNvSpPr txBox="1"/>
          <p:nvPr>
            <p:ph idx="2" type="subTitle"/>
          </p:nvPr>
        </p:nvSpPr>
        <p:spPr>
          <a:xfrm>
            <a:off x="2255994" y="1685789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3" name="Google Shape;943;p21"/>
          <p:cNvSpPr txBox="1"/>
          <p:nvPr>
            <p:ph idx="3" type="subTitle"/>
          </p:nvPr>
        </p:nvSpPr>
        <p:spPr>
          <a:xfrm>
            <a:off x="2255994" y="301958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4" name="Google Shape;944;p21"/>
          <p:cNvSpPr txBox="1"/>
          <p:nvPr>
            <p:ph idx="4" type="subTitle"/>
          </p:nvPr>
        </p:nvSpPr>
        <p:spPr>
          <a:xfrm>
            <a:off x="2255994" y="2681935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21"/>
          <p:cNvSpPr txBox="1"/>
          <p:nvPr>
            <p:ph idx="5" type="subTitle"/>
          </p:nvPr>
        </p:nvSpPr>
        <p:spPr>
          <a:xfrm>
            <a:off x="2255994" y="401573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6" name="Google Shape;946;p21"/>
          <p:cNvSpPr txBox="1"/>
          <p:nvPr>
            <p:ph idx="6" type="subTitle"/>
          </p:nvPr>
        </p:nvSpPr>
        <p:spPr>
          <a:xfrm>
            <a:off x="2255994" y="3678081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7" name="Google Shape;947;p21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2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2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950" name="Google Shape;950;p2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2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2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2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2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2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2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2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6" name="Google Shape;996;p22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2"/>
          <p:cNvSpPr txBox="1"/>
          <p:nvPr>
            <p:ph idx="1" type="subTitle"/>
          </p:nvPr>
        </p:nvSpPr>
        <p:spPr>
          <a:xfrm>
            <a:off x="1000525" y="1907720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8" name="Google Shape;998;p22"/>
          <p:cNvSpPr txBox="1"/>
          <p:nvPr>
            <p:ph idx="2" type="subTitle"/>
          </p:nvPr>
        </p:nvSpPr>
        <p:spPr>
          <a:xfrm>
            <a:off x="1000526" y="1489532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9" name="Google Shape;999;p22"/>
          <p:cNvSpPr txBox="1"/>
          <p:nvPr>
            <p:ph idx="3" type="subTitle"/>
          </p:nvPr>
        </p:nvSpPr>
        <p:spPr>
          <a:xfrm>
            <a:off x="1000525" y="3486750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0" name="Google Shape;1000;p22"/>
          <p:cNvSpPr txBox="1"/>
          <p:nvPr>
            <p:ph idx="4" type="subTitle"/>
          </p:nvPr>
        </p:nvSpPr>
        <p:spPr>
          <a:xfrm>
            <a:off x="1000526" y="3068527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1" name="Google Shape;1001;p22"/>
          <p:cNvSpPr txBox="1"/>
          <p:nvPr>
            <p:ph idx="5" type="subTitle"/>
          </p:nvPr>
        </p:nvSpPr>
        <p:spPr>
          <a:xfrm>
            <a:off x="4584232" y="1907787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2" name="Google Shape;1002;p22"/>
          <p:cNvSpPr txBox="1"/>
          <p:nvPr>
            <p:ph idx="6" type="subTitle"/>
          </p:nvPr>
        </p:nvSpPr>
        <p:spPr>
          <a:xfrm>
            <a:off x="4584232" y="1489525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3" name="Google Shape;1003;p22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2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06" name="Google Shape;1006;p2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2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2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2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2" name="Google Shape;1052;p23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3"/>
          <p:cNvSpPr txBox="1"/>
          <p:nvPr>
            <p:ph idx="1" type="subTitle"/>
          </p:nvPr>
        </p:nvSpPr>
        <p:spPr>
          <a:xfrm>
            <a:off x="1236849" y="2447922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4" name="Google Shape;1054;p23"/>
          <p:cNvSpPr txBox="1"/>
          <p:nvPr>
            <p:ph idx="2" type="subTitle"/>
          </p:nvPr>
        </p:nvSpPr>
        <p:spPr>
          <a:xfrm>
            <a:off x="1236825" y="1489539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5" name="Google Shape;1055;p23"/>
          <p:cNvSpPr txBox="1"/>
          <p:nvPr>
            <p:ph idx="3" type="subTitle"/>
          </p:nvPr>
        </p:nvSpPr>
        <p:spPr>
          <a:xfrm>
            <a:off x="5929852" y="2447960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6" name="Google Shape;1056;p23"/>
          <p:cNvSpPr txBox="1"/>
          <p:nvPr>
            <p:ph idx="4" type="subTitle"/>
          </p:nvPr>
        </p:nvSpPr>
        <p:spPr>
          <a:xfrm>
            <a:off x="5929849" y="1489530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7" name="Google Shape;1057;p23"/>
          <p:cNvSpPr txBox="1"/>
          <p:nvPr>
            <p:ph idx="5" type="subTitle"/>
          </p:nvPr>
        </p:nvSpPr>
        <p:spPr>
          <a:xfrm>
            <a:off x="3583351" y="2448027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8" name="Google Shape;1058;p23"/>
          <p:cNvSpPr txBox="1"/>
          <p:nvPr>
            <p:ph idx="6" type="subTitle"/>
          </p:nvPr>
        </p:nvSpPr>
        <p:spPr>
          <a:xfrm>
            <a:off x="3583337" y="1489525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9" name="Google Shape;1059;p23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2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62" name="Google Shape;1062;p2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2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2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2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8" name="Google Shape;1108;p2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4"/>
          <p:cNvSpPr txBox="1"/>
          <p:nvPr>
            <p:ph idx="1" type="subTitle"/>
          </p:nvPr>
        </p:nvSpPr>
        <p:spPr>
          <a:xfrm flipH="1">
            <a:off x="1887363" y="205883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0" name="Google Shape;1110;p24"/>
          <p:cNvSpPr txBox="1"/>
          <p:nvPr>
            <p:ph idx="2" type="subTitle"/>
          </p:nvPr>
        </p:nvSpPr>
        <p:spPr>
          <a:xfrm flipH="1">
            <a:off x="1887366" y="1751975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1" name="Google Shape;1111;p24"/>
          <p:cNvSpPr txBox="1"/>
          <p:nvPr>
            <p:ph idx="3" type="subTitle"/>
          </p:nvPr>
        </p:nvSpPr>
        <p:spPr>
          <a:xfrm flipH="1">
            <a:off x="1887363" y="3560700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2" name="Google Shape;1112;p24"/>
          <p:cNvSpPr txBox="1"/>
          <p:nvPr>
            <p:ph idx="4" type="subTitle"/>
          </p:nvPr>
        </p:nvSpPr>
        <p:spPr>
          <a:xfrm flipH="1">
            <a:off x="1887366" y="3253841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3" name="Google Shape;1113;p24"/>
          <p:cNvSpPr txBox="1"/>
          <p:nvPr>
            <p:ph idx="5" type="subTitle"/>
          </p:nvPr>
        </p:nvSpPr>
        <p:spPr>
          <a:xfrm>
            <a:off x="4677694" y="205883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4" name="Google Shape;1114;p24"/>
          <p:cNvSpPr txBox="1"/>
          <p:nvPr>
            <p:ph idx="6" type="subTitle"/>
          </p:nvPr>
        </p:nvSpPr>
        <p:spPr>
          <a:xfrm>
            <a:off x="4677691" y="1751975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5" name="Google Shape;1115;p24"/>
          <p:cNvSpPr txBox="1"/>
          <p:nvPr>
            <p:ph idx="7" type="subTitle"/>
          </p:nvPr>
        </p:nvSpPr>
        <p:spPr>
          <a:xfrm>
            <a:off x="4677694" y="3560700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6" name="Google Shape;1116;p24"/>
          <p:cNvSpPr txBox="1"/>
          <p:nvPr>
            <p:ph idx="8" type="subTitle"/>
          </p:nvPr>
        </p:nvSpPr>
        <p:spPr>
          <a:xfrm>
            <a:off x="4677691" y="3253841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7" name="Google Shape;1117;p24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8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2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20" name="Google Shape;1120;p2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2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2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2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2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2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2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2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2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2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2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2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2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2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2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2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2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2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2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6" name="Google Shape;1166;p2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8" name="Google Shape;1168;p25"/>
          <p:cNvSpPr txBox="1"/>
          <p:nvPr>
            <p:ph idx="1" type="subTitle"/>
          </p:nvPr>
        </p:nvSpPr>
        <p:spPr>
          <a:xfrm flipH="1">
            <a:off x="1000524" y="2064100"/>
            <a:ext cx="3420000" cy="1101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9" name="Google Shape;1169;p25"/>
          <p:cNvSpPr txBox="1"/>
          <p:nvPr>
            <p:ph idx="2" type="subTitle"/>
          </p:nvPr>
        </p:nvSpPr>
        <p:spPr>
          <a:xfrm flipH="1">
            <a:off x="1000522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0" name="Google Shape;1170;p25"/>
          <p:cNvSpPr txBox="1"/>
          <p:nvPr>
            <p:ph idx="3" type="subTitle"/>
          </p:nvPr>
        </p:nvSpPr>
        <p:spPr>
          <a:xfrm flipH="1">
            <a:off x="4572000" y="2064100"/>
            <a:ext cx="3420000" cy="1101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1" name="Google Shape;1171;p25"/>
          <p:cNvSpPr txBox="1"/>
          <p:nvPr>
            <p:ph idx="4" type="subTitle"/>
          </p:nvPr>
        </p:nvSpPr>
        <p:spPr>
          <a:xfrm flipH="1">
            <a:off x="4572007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2" name="Google Shape;1172;p25"/>
          <p:cNvSpPr txBox="1"/>
          <p:nvPr>
            <p:ph idx="5" type="subTitle"/>
          </p:nvPr>
        </p:nvSpPr>
        <p:spPr>
          <a:xfrm flipH="1">
            <a:off x="1000524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3" name="Google Shape;1173;p25"/>
          <p:cNvSpPr txBox="1"/>
          <p:nvPr>
            <p:ph idx="6" type="subTitle"/>
          </p:nvPr>
        </p:nvSpPr>
        <p:spPr>
          <a:xfrm flipH="1">
            <a:off x="1000522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4" name="Google Shape;1174;p25"/>
          <p:cNvSpPr txBox="1"/>
          <p:nvPr>
            <p:ph idx="7" type="subTitle"/>
          </p:nvPr>
        </p:nvSpPr>
        <p:spPr>
          <a:xfrm flipH="1">
            <a:off x="4572000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5" name="Google Shape;1175;p25"/>
          <p:cNvSpPr txBox="1"/>
          <p:nvPr>
            <p:ph idx="8" type="subTitle"/>
          </p:nvPr>
        </p:nvSpPr>
        <p:spPr>
          <a:xfrm flipH="1">
            <a:off x="4572007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_1_1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78" name="Google Shape;1178;p2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4" name="Google Shape;1224;p2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6" name="Google Shape;1226;p26"/>
          <p:cNvSpPr txBox="1"/>
          <p:nvPr>
            <p:ph idx="1" type="subTitle"/>
          </p:nvPr>
        </p:nvSpPr>
        <p:spPr>
          <a:xfrm>
            <a:off x="1352454" y="2319759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6"/>
          <p:cNvSpPr txBox="1"/>
          <p:nvPr>
            <p:ph idx="2" type="subTitle"/>
          </p:nvPr>
        </p:nvSpPr>
        <p:spPr>
          <a:xfrm>
            <a:off x="1352454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8" name="Google Shape;1228;p26"/>
          <p:cNvSpPr txBox="1"/>
          <p:nvPr>
            <p:ph idx="3" type="subTitle"/>
          </p:nvPr>
        </p:nvSpPr>
        <p:spPr>
          <a:xfrm>
            <a:off x="3545855" y="2319934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6"/>
          <p:cNvSpPr txBox="1"/>
          <p:nvPr>
            <p:ph idx="4" type="subTitle"/>
          </p:nvPr>
        </p:nvSpPr>
        <p:spPr>
          <a:xfrm>
            <a:off x="3545897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0" name="Google Shape;1230;p26"/>
          <p:cNvSpPr txBox="1"/>
          <p:nvPr>
            <p:ph idx="5" type="subTitle"/>
          </p:nvPr>
        </p:nvSpPr>
        <p:spPr>
          <a:xfrm>
            <a:off x="5739238" y="2319934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1" name="Google Shape;1231;p26"/>
          <p:cNvSpPr txBox="1"/>
          <p:nvPr>
            <p:ph idx="6" type="subTitle"/>
          </p:nvPr>
        </p:nvSpPr>
        <p:spPr>
          <a:xfrm>
            <a:off x="5739229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2" name="Google Shape;1232;p26"/>
          <p:cNvSpPr txBox="1"/>
          <p:nvPr>
            <p:ph idx="7" type="subTitle"/>
          </p:nvPr>
        </p:nvSpPr>
        <p:spPr>
          <a:xfrm>
            <a:off x="1352454" y="3940183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p26"/>
          <p:cNvSpPr txBox="1"/>
          <p:nvPr>
            <p:ph idx="8" type="subTitle"/>
          </p:nvPr>
        </p:nvSpPr>
        <p:spPr>
          <a:xfrm>
            <a:off x="1352454" y="3745684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4" name="Google Shape;1234;p26"/>
          <p:cNvSpPr txBox="1"/>
          <p:nvPr>
            <p:ph idx="9" type="subTitle"/>
          </p:nvPr>
        </p:nvSpPr>
        <p:spPr>
          <a:xfrm>
            <a:off x="3545855" y="3940183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6"/>
          <p:cNvSpPr txBox="1"/>
          <p:nvPr>
            <p:ph idx="13" type="subTitle"/>
          </p:nvPr>
        </p:nvSpPr>
        <p:spPr>
          <a:xfrm>
            <a:off x="3545842" y="3746296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6" name="Google Shape;1236;p26"/>
          <p:cNvSpPr txBox="1"/>
          <p:nvPr>
            <p:ph idx="14" type="subTitle"/>
          </p:nvPr>
        </p:nvSpPr>
        <p:spPr>
          <a:xfrm>
            <a:off x="5739238" y="3940908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6"/>
          <p:cNvSpPr txBox="1"/>
          <p:nvPr>
            <p:ph idx="15" type="subTitle"/>
          </p:nvPr>
        </p:nvSpPr>
        <p:spPr>
          <a:xfrm>
            <a:off x="5739229" y="3746298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2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240" name="Google Shape;1240;p2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2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2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2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2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2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2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2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2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2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2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2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2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2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2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6" name="Google Shape;1286;p27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_1_1_1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2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290" name="Google Shape;1290;p2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2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5" name="Google Shape;1305;p2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2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7" name="Google Shape;1307;p2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8" name="Google Shape;1308;p2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2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2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2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2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2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2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2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2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2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2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2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2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2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2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2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2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2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2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2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2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2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2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2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2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2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2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6" name="Google Shape;1336;p28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_1_1_1_1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2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340" name="Google Shape;1340;p2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2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2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2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2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2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2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2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2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2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2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2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2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2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2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2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2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2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2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2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2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2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2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2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2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2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2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2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2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2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2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2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2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2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2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2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2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2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2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2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2" name="Google Shape;1382;p2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2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2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6" name="Google Shape;1386;p29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30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390" name="Google Shape;1390;p3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3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3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3" name="Google Shape;1393;p3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3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3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3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3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3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3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3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3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3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3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3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3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6" name="Google Shape;1436;p30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0"/>
          <p:cNvSpPr txBox="1"/>
          <p:nvPr>
            <p:ph idx="1" type="subTitle"/>
          </p:nvPr>
        </p:nvSpPr>
        <p:spPr>
          <a:xfrm>
            <a:off x="923119" y="3957975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30"/>
          <p:cNvSpPr txBox="1"/>
          <p:nvPr>
            <p:ph hasCustomPrompt="1" type="title"/>
          </p:nvPr>
        </p:nvSpPr>
        <p:spPr>
          <a:xfrm>
            <a:off x="923119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39" name="Google Shape;1439;p30"/>
          <p:cNvSpPr txBox="1"/>
          <p:nvPr>
            <p:ph idx="2" type="subTitle"/>
          </p:nvPr>
        </p:nvSpPr>
        <p:spPr>
          <a:xfrm>
            <a:off x="2835121" y="3957960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30"/>
          <p:cNvSpPr txBox="1"/>
          <p:nvPr>
            <p:ph hasCustomPrompt="1" idx="3" type="title"/>
          </p:nvPr>
        </p:nvSpPr>
        <p:spPr>
          <a:xfrm>
            <a:off x="2835121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1" name="Google Shape;1441;p30"/>
          <p:cNvSpPr txBox="1"/>
          <p:nvPr>
            <p:ph idx="4" type="subTitle"/>
          </p:nvPr>
        </p:nvSpPr>
        <p:spPr>
          <a:xfrm>
            <a:off x="4747122" y="3957975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30"/>
          <p:cNvSpPr txBox="1"/>
          <p:nvPr>
            <p:ph hasCustomPrompt="1" idx="5" type="title"/>
          </p:nvPr>
        </p:nvSpPr>
        <p:spPr>
          <a:xfrm>
            <a:off x="4747122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3" name="Google Shape;1443;p30"/>
          <p:cNvSpPr txBox="1"/>
          <p:nvPr>
            <p:ph idx="6" type="subTitle"/>
          </p:nvPr>
        </p:nvSpPr>
        <p:spPr>
          <a:xfrm>
            <a:off x="923119" y="3623545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4" name="Google Shape;1444;p30"/>
          <p:cNvSpPr txBox="1"/>
          <p:nvPr>
            <p:ph idx="7" type="subTitle"/>
          </p:nvPr>
        </p:nvSpPr>
        <p:spPr>
          <a:xfrm>
            <a:off x="2835121" y="3622722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5" name="Google Shape;1445;p30"/>
          <p:cNvSpPr txBox="1"/>
          <p:nvPr>
            <p:ph idx="8" type="subTitle"/>
          </p:nvPr>
        </p:nvSpPr>
        <p:spPr>
          <a:xfrm>
            <a:off x="4747122" y="3623546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6" name="Google Shape;1446;p30"/>
          <p:cNvSpPr txBox="1"/>
          <p:nvPr>
            <p:ph idx="9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999150" y="1392625"/>
            <a:ext cx="45165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4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3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449" name="Google Shape;1449;p3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3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3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3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3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3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3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3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3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3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3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3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3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3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3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3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3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3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3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3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3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3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3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3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3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3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5" name="Google Shape;1495;p31"/>
          <p:cNvSpPr txBox="1"/>
          <p:nvPr/>
        </p:nvSpPr>
        <p:spPr>
          <a:xfrm>
            <a:off x="715625" y="3825650"/>
            <a:ext cx="3223200" cy="7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6" name="Google Shape;1496;p31"/>
          <p:cNvSpPr txBox="1"/>
          <p:nvPr>
            <p:ph type="ctrTitle"/>
          </p:nvPr>
        </p:nvSpPr>
        <p:spPr>
          <a:xfrm>
            <a:off x="4375690" y="851375"/>
            <a:ext cx="35778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  <p:sp>
        <p:nvSpPr>
          <p:cNvPr id="1497" name="Google Shape;1497;p31"/>
          <p:cNvSpPr txBox="1"/>
          <p:nvPr>
            <p:ph idx="1" type="subTitle"/>
          </p:nvPr>
        </p:nvSpPr>
        <p:spPr>
          <a:xfrm>
            <a:off x="4375690" y="1683875"/>
            <a:ext cx="35778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Black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500" name="Google Shape;1500;p3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3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3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3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3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3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3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3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3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3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3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3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3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3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3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3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3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3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3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3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3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3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3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3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3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3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3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3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3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3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3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3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3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3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3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3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3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3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3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6" name="Google Shape;1546;p32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7" name="Google Shape;1547;p32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548" name="Google Shape;1548;p32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549" name="Google Shape;154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Google Shape;1552;p32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553" name="Google Shape;155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32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561" name="Google Shape;156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4" name="Google Shape;1564;p32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2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2" name="Google Shape;1572;p32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573" name="Google Shape;157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Google Shape;1576;p32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577" name="Google Shape;157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4" name="Google Shape;1584;p32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585" name="Google Shape;158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32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589" name="Google Shape;158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32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593" name="Google Shape;159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0" name="Google Shape;1600;p32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601" name="Google Shape;160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32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605" name="Google Shape;160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8" name="Google Shape;1608;p32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2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32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611" name="Google Shape;1611;p32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612" name="Google Shape;1612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5" name="Google Shape;1615;p32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616" name="Google Shape;1616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9" name="Google Shape;1619;p32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620" name="Google Shape;1620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3" name="Google Shape;1623;p32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624" name="Google Shape;1624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9" name="Google Shape;1629;p3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3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3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3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3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3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3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3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3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3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3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3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3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3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3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3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3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3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3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3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3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3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3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3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3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3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3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3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3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3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3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3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3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3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3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3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3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3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3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3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3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3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3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Google Shape;1672;p3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3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3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5" name="Google Shape;1675;p33"/>
          <p:cNvSpPr/>
          <p:nvPr/>
        </p:nvSpPr>
        <p:spPr>
          <a:xfrm>
            <a:off x="715625" y="543200"/>
            <a:ext cx="1862100" cy="3113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3"/>
          <p:cNvSpPr/>
          <p:nvPr/>
        </p:nvSpPr>
        <p:spPr>
          <a:xfrm>
            <a:off x="5939225" y="2898150"/>
            <a:ext cx="2494500" cy="1757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" name="Google Shape;162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 txBox="1"/>
          <p:nvPr>
            <p:ph idx="1" type="subTitle"/>
          </p:nvPr>
        </p:nvSpPr>
        <p:spPr>
          <a:xfrm>
            <a:off x="3096975" y="3325624"/>
            <a:ext cx="2380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"/>
          <p:cNvSpPr txBox="1"/>
          <p:nvPr>
            <p:ph idx="2" type="subTitle"/>
          </p:nvPr>
        </p:nvSpPr>
        <p:spPr>
          <a:xfrm>
            <a:off x="5713975" y="3325624"/>
            <a:ext cx="2380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"/>
          <p:cNvSpPr txBox="1"/>
          <p:nvPr>
            <p:ph idx="3" type="subTitle"/>
          </p:nvPr>
        </p:nvSpPr>
        <p:spPr>
          <a:xfrm>
            <a:off x="3096996" y="2845913"/>
            <a:ext cx="2380200" cy="47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2" name="Google Shape;212;p5"/>
          <p:cNvSpPr txBox="1"/>
          <p:nvPr>
            <p:ph idx="4" type="subTitle"/>
          </p:nvPr>
        </p:nvSpPr>
        <p:spPr>
          <a:xfrm>
            <a:off x="5713976" y="2845913"/>
            <a:ext cx="2380200" cy="47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3" name="Google Shape;213;p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16" name="Google Shape;216;p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p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66" name="Google Shape;266;p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" name="Google Shape;312;p7"/>
          <p:cNvSpPr txBox="1"/>
          <p:nvPr>
            <p:ph idx="1" type="body"/>
          </p:nvPr>
        </p:nvSpPr>
        <p:spPr>
          <a:xfrm>
            <a:off x="4114650" y="1821150"/>
            <a:ext cx="4316100" cy="22899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16" name="Google Shape;316;p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8"/>
          <p:cNvSpPr txBox="1"/>
          <p:nvPr>
            <p:ph type="title"/>
          </p:nvPr>
        </p:nvSpPr>
        <p:spPr>
          <a:xfrm>
            <a:off x="1493100" y="1624275"/>
            <a:ext cx="6157800" cy="18954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1" name="Google Shape;411;p9"/>
          <p:cNvSpPr txBox="1"/>
          <p:nvPr>
            <p:ph type="title"/>
          </p:nvPr>
        </p:nvSpPr>
        <p:spPr>
          <a:xfrm>
            <a:off x="2239525" y="1234825"/>
            <a:ext cx="4665300" cy="11184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2" name="Google Shape;412;p9"/>
          <p:cNvSpPr txBox="1"/>
          <p:nvPr>
            <p:ph idx="1" type="subTitle"/>
          </p:nvPr>
        </p:nvSpPr>
        <p:spPr>
          <a:xfrm>
            <a:off x="2239525" y="2694575"/>
            <a:ext cx="4665300" cy="12141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/>
          <p:nvPr>
            <p:ph type="title"/>
          </p:nvPr>
        </p:nvSpPr>
        <p:spPr>
          <a:xfrm>
            <a:off x="3591250" y="3357025"/>
            <a:ext cx="4836300" cy="1247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4"/>
          <p:cNvSpPr/>
          <p:nvPr/>
        </p:nvSpPr>
        <p:spPr>
          <a:xfrm>
            <a:off x="448600" y="748150"/>
            <a:ext cx="1555800" cy="1934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4"/>
          <p:cNvSpPr/>
          <p:nvPr/>
        </p:nvSpPr>
        <p:spPr>
          <a:xfrm>
            <a:off x="2281225" y="748138"/>
            <a:ext cx="6334200" cy="363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4"/>
          <p:cNvSpPr txBox="1"/>
          <p:nvPr>
            <p:ph idx="1" type="subTitle"/>
          </p:nvPr>
        </p:nvSpPr>
        <p:spPr>
          <a:xfrm>
            <a:off x="2465575" y="3456725"/>
            <a:ext cx="3767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Izgubenite</a:t>
            </a:r>
            <a:endParaRPr/>
          </a:p>
        </p:txBody>
      </p:sp>
      <p:sp>
        <p:nvSpPr>
          <p:cNvPr id="1684" name="Google Shape;1684;p34"/>
          <p:cNvSpPr txBox="1"/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PRACTICUM</a:t>
            </a:r>
            <a:endParaRPr sz="5500">
              <a:solidFill>
                <a:schemeClr val="dk1"/>
              </a:solidFill>
            </a:endParaRPr>
          </a:p>
        </p:txBody>
      </p:sp>
      <p:grpSp>
        <p:nvGrpSpPr>
          <p:cNvPr id="1685" name="Google Shape;1685;p34"/>
          <p:cNvGrpSpPr/>
          <p:nvPr/>
        </p:nvGrpSpPr>
        <p:grpSpPr>
          <a:xfrm>
            <a:off x="782792" y="879145"/>
            <a:ext cx="835554" cy="1623982"/>
            <a:chOff x="3359175" y="3441775"/>
            <a:chExt cx="845275" cy="1642875"/>
          </a:xfrm>
        </p:grpSpPr>
        <p:sp>
          <p:nvSpPr>
            <p:cNvPr id="1686" name="Google Shape;1686;p34"/>
            <p:cNvSpPr/>
            <p:nvPr/>
          </p:nvSpPr>
          <p:spPr>
            <a:xfrm>
              <a:off x="3527100" y="4589650"/>
              <a:ext cx="627200" cy="495000"/>
            </a:xfrm>
            <a:custGeom>
              <a:rect b="b" l="l" r="r" t="t"/>
              <a:pathLst>
                <a:path extrusionOk="0" h="19800" w="25088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359175" y="4050175"/>
              <a:ext cx="845275" cy="1000650"/>
            </a:xfrm>
            <a:custGeom>
              <a:rect b="b" l="l" r="r" t="t"/>
              <a:pathLst>
                <a:path extrusionOk="0" h="40026" w="33811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3571575" y="3441775"/>
              <a:ext cx="451775" cy="559000"/>
            </a:xfrm>
            <a:custGeom>
              <a:rect b="b" l="l" r="r" t="t"/>
              <a:pathLst>
                <a:path extrusionOk="0" h="22360" w="18071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3393625" y="3632350"/>
              <a:ext cx="123475" cy="22475"/>
            </a:xfrm>
            <a:custGeom>
              <a:rect b="b" l="l" r="r" t="t"/>
              <a:pathLst>
                <a:path extrusionOk="0" h="899" w="4939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3410550" y="3500650"/>
              <a:ext cx="114675" cy="48275"/>
            </a:xfrm>
            <a:custGeom>
              <a:rect b="b" l="l" r="r" t="t"/>
              <a:pathLst>
                <a:path extrusionOk="0" h="1931" w="4587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3445000" y="3726825"/>
              <a:ext cx="94025" cy="63325"/>
            </a:xfrm>
            <a:custGeom>
              <a:rect b="b" l="l" r="r" t="t"/>
              <a:pathLst>
                <a:path extrusionOk="0" h="2533" w="3761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025850" y="3735925"/>
              <a:ext cx="93375" cy="62375"/>
            </a:xfrm>
            <a:custGeom>
              <a:rect b="b" l="l" r="r" t="t"/>
              <a:pathLst>
                <a:path extrusionOk="0" h="2495" w="3735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4036500" y="3528125"/>
              <a:ext cx="93375" cy="59200"/>
            </a:xfrm>
            <a:custGeom>
              <a:rect b="b" l="l" r="r" t="t"/>
              <a:pathLst>
                <a:path extrusionOk="0" h="2368" w="3735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4046525" y="3662325"/>
              <a:ext cx="94625" cy="15825"/>
            </a:xfrm>
            <a:custGeom>
              <a:rect b="b" l="l" r="r" t="t"/>
              <a:pathLst>
                <a:path extrusionOk="0" h="633" w="3785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3651150" y="4258225"/>
              <a:ext cx="283225" cy="137200"/>
            </a:xfrm>
            <a:custGeom>
              <a:rect b="b" l="l" r="r" t="t"/>
              <a:pathLst>
                <a:path extrusionOk="0" h="5488" w="11329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3626725" y="4194250"/>
              <a:ext cx="38225" cy="47050"/>
            </a:xfrm>
            <a:custGeom>
              <a:rect b="b" l="l" r="r" t="t"/>
              <a:pathLst>
                <a:path extrusionOk="0" h="1882" w="1529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3911175" y="4183550"/>
              <a:ext cx="33875" cy="44625"/>
            </a:xfrm>
            <a:custGeom>
              <a:rect b="b" l="l" r="r" t="t"/>
              <a:pathLst>
                <a:path extrusionOk="0" h="1785" w="1355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4"/>
          <p:cNvGrpSpPr/>
          <p:nvPr/>
        </p:nvGrpSpPr>
        <p:grpSpPr>
          <a:xfrm>
            <a:off x="2512046" y="604569"/>
            <a:ext cx="5872577" cy="511271"/>
            <a:chOff x="2512046" y="824082"/>
            <a:chExt cx="5872577" cy="511271"/>
          </a:xfrm>
        </p:grpSpPr>
        <p:grpSp>
          <p:nvGrpSpPr>
            <p:cNvPr id="1699" name="Google Shape;1699;p34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0" name="Google Shape;170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34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04" name="Google Shape;170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Google Shape;1707;p34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1" name="Google Shape;1711;p34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2" name="Google Shape;1712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34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16" name="Google Shape;1716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Google Shape;1719;p34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0" name="Google Shape;172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3" name="Google Shape;1723;p34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24" name="Google Shape;172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7" name="Google Shape;1727;p34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28" name="Google Shape;1728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Google Shape;1731;p34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2" name="Google Shape;1732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5" name="Google Shape;1735;p34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36" name="Google Shape;1736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9" name="Google Shape;1739;p34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0" name="Google Shape;174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34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44" name="Google Shape;174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7" name="Google Shape;1747;p34"/>
          <p:cNvSpPr/>
          <p:nvPr/>
        </p:nvSpPr>
        <p:spPr>
          <a:xfrm>
            <a:off x="6528550" y="3253000"/>
            <a:ext cx="2239500" cy="1516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4"/>
          <p:cNvSpPr/>
          <p:nvPr/>
        </p:nvSpPr>
        <p:spPr>
          <a:xfrm>
            <a:off x="448600" y="2939975"/>
            <a:ext cx="1555800" cy="144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9" name="Google Shape;1749;p34"/>
          <p:cNvGrpSpPr/>
          <p:nvPr/>
        </p:nvGrpSpPr>
        <p:grpSpPr>
          <a:xfrm flipH="1">
            <a:off x="6860375" y="3481575"/>
            <a:ext cx="1575850" cy="1059050"/>
            <a:chOff x="1614175" y="702900"/>
            <a:chExt cx="1575850" cy="1059050"/>
          </a:xfrm>
        </p:grpSpPr>
        <p:sp>
          <p:nvSpPr>
            <p:cNvPr id="1750" name="Google Shape;1750;p34"/>
            <p:cNvSpPr/>
            <p:nvPr/>
          </p:nvSpPr>
          <p:spPr>
            <a:xfrm>
              <a:off x="1792750" y="1266850"/>
              <a:ext cx="638500" cy="495100"/>
            </a:xfrm>
            <a:custGeom>
              <a:rect b="b" l="l" r="r" t="t"/>
              <a:pathLst>
                <a:path extrusionOk="0" h="19804" w="2554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1614175" y="702900"/>
              <a:ext cx="1432350" cy="1021450"/>
            </a:xfrm>
            <a:custGeom>
              <a:rect b="b" l="l" r="r" t="t"/>
              <a:pathLst>
                <a:path extrusionOk="0" h="40858" w="57294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2095375" y="1002525"/>
              <a:ext cx="205550" cy="135725"/>
            </a:xfrm>
            <a:custGeom>
              <a:rect b="b" l="l" r="r" t="t"/>
              <a:pathLst>
                <a:path extrusionOk="0" h="5429" w="8222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3077225" y="862500"/>
              <a:ext cx="109675" cy="69250"/>
            </a:xfrm>
            <a:custGeom>
              <a:rect b="b" l="l" r="r" t="t"/>
              <a:pathLst>
                <a:path extrusionOk="0" h="2770" w="4387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2046500" y="987500"/>
              <a:ext cx="40125" cy="45775"/>
            </a:xfrm>
            <a:custGeom>
              <a:rect b="b" l="l" r="r" t="t"/>
              <a:pathLst>
                <a:path extrusionOk="0" h="1831" w="1605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2253900" y="935475"/>
              <a:ext cx="43875" cy="44050"/>
            </a:xfrm>
            <a:custGeom>
              <a:rect b="b" l="l" r="r" t="t"/>
              <a:pathLst>
                <a:path extrusionOk="0" h="1762" w="1755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3085350" y="1145375"/>
              <a:ext cx="94650" cy="42025"/>
            </a:xfrm>
            <a:custGeom>
              <a:rect b="b" l="l" r="r" t="t"/>
              <a:pathLst>
                <a:path extrusionOk="0" h="1681" w="3786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3104150" y="1048625"/>
              <a:ext cx="85875" cy="23125"/>
            </a:xfrm>
            <a:custGeom>
              <a:rect b="b" l="l" r="r" t="t"/>
              <a:pathLst>
                <a:path extrusionOk="0" h="925" w="3435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58" name="Google Shape;1758;p34"/>
          <p:cNvCxnSpPr/>
          <p:nvPr/>
        </p:nvCxnSpPr>
        <p:spPr>
          <a:xfrm>
            <a:off x="2478325" y="3875050"/>
            <a:ext cx="374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Google Shape;1759;p34"/>
          <p:cNvSpPr/>
          <p:nvPr/>
        </p:nvSpPr>
        <p:spPr>
          <a:xfrm rot="-559036">
            <a:off x="1203550" y="3265075"/>
            <a:ext cx="483097" cy="310873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4"/>
          <p:cNvSpPr/>
          <p:nvPr/>
        </p:nvSpPr>
        <p:spPr>
          <a:xfrm rot="1184271">
            <a:off x="737606" y="3715219"/>
            <a:ext cx="483076" cy="310859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5"/>
          <p:cNvSpPr txBox="1"/>
          <p:nvPr>
            <p:ph idx="15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1766" name="Google Shape;1766;p35"/>
          <p:cNvGrpSpPr/>
          <p:nvPr/>
        </p:nvGrpSpPr>
        <p:grpSpPr>
          <a:xfrm>
            <a:off x="2272539" y="1258561"/>
            <a:ext cx="4688892" cy="3580438"/>
            <a:chOff x="5257178" y="2620657"/>
            <a:chExt cx="2924525" cy="2233168"/>
          </a:xfrm>
        </p:grpSpPr>
        <p:grpSp>
          <p:nvGrpSpPr>
            <p:cNvPr id="1767" name="Google Shape;1767;p35"/>
            <p:cNvGrpSpPr/>
            <p:nvPr/>
          </p:nvGrpSpPr>
          <p:grpSpPr>
            <a:xfrm rot="246656">
              <a:off x="5329167" y="2677925"/>
              <a:ext cx="1671942" cy="2068400"/>
              <a:chOff x="1697500" y="3523950"/>
              <a:chExt cx="1234375" cy="1527075"/>
            </a:xfrm>
          </p:grpSpPr>
          <p:sp>
            <p:nvSpPr>
              <p:cNvPr id="1768" name="Google Shape;1768;p35"/>
              <p:cNvSpPr/>
              <p:nvPr/>
            </p:nvSpPr>
            <p:spPr>
              <a:xfrm>
                <a:off x="1816550" y="4533800"/>
                <a:ext cx="627850" cy="495100"/>
              </a:xfrm>
              <a:custGeom>
                <a:rect b="b" l="l" r="r" t="t"/>
                <a:pathLst>
                  <a:path extrusionOk="0" h="19804" w="25114">
                    <a:moveTo>
                      <a:pt x="18596" y="0"/>
                    </a:moveTo>
                    <a:cubicBezTo>
                      <a:pt x="18322" y="0"/>
                      <a:pt x="18060" y="123"/>
                      <a:pt x="17946" y="329"/>
                    </a:cubicBezTo>
                    <a:cubicBezTo>
                      <a:pt x="17820" y="555"/>
                      <a:pt x="17896" y="831"/>
                      <a:pt x="18121" y="981"/>
                    </a:cubicBezTo>
                    <a:lnTo>
                      <a:pt x="18848" y="1482"/>
                    </a:lnTo>
                    <a:lnTo>
                      <a:pt x="16642" y="1006"/>
                    </a:lnTo>
                    <a:cubicBezTo>
                      <a:pt x="16579" y="991"/>
                      <a:pt x="16516" y="984"/>
                      <a:pt x="16454" y="984"/>
                    </a:cubicBezTo>
                    <a:cubicBezTo>
                      <a:pt x="16196" y="984"/>
                      <a:pt x="15962" y="1105"/>
                      <a:pt x="15840" y="1307"/>
                    </a:cubicBezTo>
                    <a:cubicBezTo>
                      <a:pt x="15690" y="1557"/>
                      <a:pt x="15790" y="1858"/>
                      <a:pt x="16066" y="2009"/>
                    </a:cubicBezTo>
                    <a:lnTo>
                      <a:pt x="17469" y="2836"/>
                    </a:lnTo>
                    <a:lnTo>
                      <a:pt x="13510" y="1883"/>
                    </a:lnTo>
                    <a:cubicBezTo>
                      <a:pt x="13434" y="1860"/>
                      <a:pt x="13355" y="1849"/>
                      <a:pt x="13276" y="1849"/>
                    </a:cubicBezTo>
                    <a:cubicBezTo>
                      <a:pt x="13012" y="1849"/>
                      <a:pt x="12748" y="1972"/>
                      <a:pt x="12632" y="2184"/>
                    </a:cubicBezTo>
                    <a:cubicBezTo>
                      <a:pt x="12482" y="2435"/>
                      <a:pt x="12607" y="2760"/>
                      <a:pt x="12908" y="2911"/>
                    </a:cubicBezTo>
                    <a:lnTo>
                      <a:pt x="14612" y="3663"/>
                    </a:lnTo>
                    <a:lnTo>
                      <a:pt x="14612" y="3663"/>
                    </a:lnTo>
                    <a:lnTo>
                      <a:pt x="5214" y="1081"/>
                    </a:lnTo>
                    <a:cubicBezTo>
                      <a:pt x="5137" y="1058"/>
                      <a:pt x="5057" y="1047"/>
                      <a:pt x="4976" y="1047"/>
                    </a:cubicBezTo>
                    <a:cubicBezTo>
                      <a:pt x="4714" y="1047"/>
                      <a:pt x="4452" y="1165"/>
                      <a:pt x="4337" y="1357"/>
                    </a:cubicBezTo>
                    <a:cubicBezTo>
                      <a:pt x="4161" y="1633"/>
                      <a:pt x="4286" y="1958"/>
                      <a:pt x="4612" y="2109"/>
                    </a:cubicBezTo>
                    <a:cubicBezTo>
                      <a:pt x="6041" y="2785"/>
                      <a:pt x="8698" y="3412"/>
                      <a:pt x="10527" y="4289"/>
                    </a:cubicBezTo>
                    <a:cubicBezTo>
                      <a:pt x="7770" y="3237"/>
                      <a:pt x="4662" y="2585"/>
                      <a:pt x="4462" y="2510"/>
                    </a:cubicBezTo>
                    <a:lnTo>
                      <a:pt x="4462" y="2535"/>
                    </a:lnTo>
                    <a:cubicBezTo>
                      <a:pt x="4260" y="2450"/>
                      <a:pt x="4103" y="2405"/>
                      <a:pt x="3968" y="2405"/>
                    </a:cubicBezTo>
                    <a:cubicBezTo>
                      <a:pt x="3785" y="2405"/>
                      <a:pt x="3643" y="2487"/>
                      <a:pt x="3484" y="2660"/>
                    </a:cubicBezTo>
                    <a:cubicBezTo>
                      <a:pt x="3284" y="2936"/>
                      <a:pt x="3359" y="3287"/>
                      <a:pt x="3685" y="3462"/>
                    </a:cubicBezTo>
                    <a:cubicBezTo>
                      <a:pt x="3760" y="3487"/>
                      <a:pt x="6793" y="4389"/>
                      <a:pt x="9575" y="5868"/>
                    </a:cubicBezTo>
                    <a:lnTo>
                      <a:pt x="3760" y="3913"/>
                    </a:lnTo>
                    <a:cubicBezTo>
                      <a:pt x="3656" y="3873"/>
                      <a:pt x="3542" y="3854"/>
                      <a:pt x="3429" y="3854"/>
                    </a:cubicBezTo>
                    <a:cubicBezTo>
                      <a:pt x="3188" y="3854"/>
                      <a:pt x="2952" y="3943"/>
                      <a:pt x="2833" y="4114"/>
                    </a:cubicBezTo>
                    <a:cubicBezTo>
                      <a:pt x="2632" y="4389"/>
                      <a:pt x="2708" y="4715"/>
                      <a:pt x="3033" y="4891"/>
                    </a:cubicBezTo>
                    <a:lnTo>
                      <a:pt x="13058" y="9703"/>
                    </a:lnTo>
                    <a:lnTo>
                      <a:pt x="2958" y="5893"/>
                    </a:lnTo>
                    <a:cubicBezTo>
                      <a:pt x="2854" y="5845"/>
                      <a:pt x="2742" y="5823"/>
                      <a:pt x="2631" y="5823"/>
                    </a:cubicBezTo>
                    <a:cubicBezTo>
                      <a:pt x="2396" y="5823"/>
                      <a:pt x="2167" y="5923"/>
                      <a:pt x="2031" y="6094"/>
                    </a:cubicBezTo>
                    <a:cubicBezTo>
                      <a:pt x="1830" y="6344"/>
                      <a:pt x="1931" y="6695"/>
                      <a:pt x="2231" y="6846"/>
                    </a:cubicBezTo>
                    <a:lnTo>
                      <a:pt x="13459" y="12284"/>
                    </a:lnTo>
                    <a:lnTo>
                      <a:pt x="2783" y="7723"/>
                    </a:lnTo>
                    <a:cubicBezTo>
                      <a:pt x="2681" y="7684"/>
                      <a:pt x="2572" y="7664"/>
                      <a:pt x="2464" y="7664"/>
                    </a:cubicBezTo>
                    <a:cubicBezTo>
                      <a:pt x="2226" y="7664"/>
                      <a:pt x="1993" y="7759"/>
                      <a:pt x="1855" y="7948"/>
                    </a:cubicBezTo>
                    <a:cubicBezTo>
                      <a:pt x="1655" y="8199"/>
                      <a:pt x="1755" y="8525"/>
                      <a:pt x="2081" y="8700"/>
                    </a:cubicBezTo>
                    <a:lnTo>
                      <a:pt x="9099" y="12385"/>
                    </a:lnTo>
                    <a:lnTo>
                      <a:pt x="9099" y="12385"/>
                    </a:lnTo>
                    <a:lnTo>
                      <a:pt x="2357" y="9502"/>
                    </a:lnTo>
                    <a:cubicBezTo>
                      <a:pt x="2252" y="9454"/>
                      <a:pt x="2137" y="9432"/>
                      <a:pt x="2024" y="9432"/>
                    </a:cubicBezTo>
                    <a:cubicBezTo>
                      <a:pt x="1783" y="9432"/>
                      <a:pt x="1549" y="9533"/>
                      <a:pt x="1429" y="9703"/>
                    </a:cubicBezTo>
                    <a:cubicBezTo>
                      <a:pt x="1229" y="9953"/>
                      <a:pt x="1304" y="10279"/>
                      <a:pt x="1605" y="10455"/>
                    </a:cubicBezTo>
                    <a:lnTo>
                      <a:pt x="9374" y="14866"/>
                    </a:lnTo>
                    <a:lnTo>
                      <a:pt x="9374" y="14866"/>
                    </a:lnTo>
                    <a:lnTo>
                      <a:pt x="1630" y="11708"/>
                    </a:lnTo>
                    <a:cubicBezTo>
                      <a:pt x="1525" y="11660"/>
                      <a:pt x="1413" y="11637"/>
                      <a:pt x="1302" y="11637"/>
                    </a:cubicBezTo>
                    <a:cubicBezTo>
                      <a:pt x="1068" y="11637"/>
                      <a:pt x="839" y="11738"/>
                      <a:pt x="702" y="11908"/>
                    </a:cubicBezTo>
                    <a:cubicBezTo>
                      <a:pt x="527" y="12159"/>
                      <a:pt x="602" y="12485"/>
                      <a:pt x="903" y="12660"/>
                    </a:cubicBezTo>
                    <a:lnTo>
                      <a:pt x="6342" y="15718"/>
                    </a:lnTo>
                    <a:lnTo>
                      <a:pt x="6342" y="15718"/>
                    </a:lnTo>
                    <a:lnTo>
                      <a:pt x="1429" y="13888"/>
                    </a:lnTo>
                    <a:cubicBezTo>
                      <a:pt x="1334" y="13852"/>
                      <a:pt x="1235" y="13834"/>
                      <a:pt x="1137" y="13834"/>
                    </a:cubicBezTo>
                    <a:cubicBezTo>
                      <a:pt x="899" y="13834"/>
                      <a:pt x="669" y="13936"/>
                      <a:pt x="527" y="14114"/>
                    </a:cubicBezTo>
                    <a:cubicBezTo>
                      <a:pt x="352" y="14364"/>
                      <a:pt x="427" y="14690"/>
                      <a:pt x="728" y="14866"/>
                    </a:cubicBezTo>
                    <a:lnTo>
                      <a:pt x="3735" y="16670"/>
                    </a:lnTo>
                    <a:lnTo>
                      <a:pt x="1078" y="15718"/>
                    </a:lnTo>
                    <a:cubicBezTo>
                      <a:pt x="993" y="15692"/>
                      <a:pt x="904" y="15679"/>
                      <a:pt x="815" y="15679"/>
                    </a:cubicBezTo>
                    <a:cubicBezTo>
                      <a:pt x="567" y="15679"/>
                      <a:pt x="324" y="15777"/>
                      <a:pt x="176" y="15943"/>
                    </a:cubicBezTo>
                    <a:cubicBezTo>
                      <a:pt x="1" y="16194"/>
                      <a:pt x="76" y="16495"/>
                      <a:pt x="352" y="16670"/>
                    </a:cubicBezTo>
                    <a:lnTo>
                      <a:pt x="1454" y="17422"/>
                    </a:lnTo>
                    <a:lnTo>
                      <a:pt x="1204" y="17347"/>
                    </a:lnTo>
                    <a:cubicBezTo>
                      <a:pt x="1130" y="17320"/>
                      <a:pt x="1051" y="17308"/>
                      <a:pt x="971" y="17308"/>
                    </a:cubicBezTo>
                    <a:cubicBezTo>
                      <a:pt x="753" y="17308"/>
                      <a:pt x="530" y="17401"/>
                      <a:pt x="402" y="17547"/>
                    </a:cubicBezTo>
                    <a:cubicBezTo>
                      <a:pt x="201" y="17748"/>
                      <a:pt x="226" y="18024"/>
                      <a:pt x="427" y="18224"/>
                    </a:cubicBezTo>
                    <a:lnTo>
                      <a:pt x="1555" y="19377"/>
                    </a:lnTo>
                    <a:cubicBezTo>
                      <a:pt x="1698" y="19506"/>
                      <a:pt x="1907" y="19578"/>
                      <a:pt x="2116" y="19578"/>
                    </a:cubicBezTo>
                    <a:cubicBezTo>
                      <a:pt x="2273" y="19578"/>
                      <a:pt x="2429" y="19538"/>
                      <a:pt x="2557" y="19452"/>
                    </a:cubicBezTo>
                    <a:cubicBezTo>
                      <a:pt x="2708" y="19352"/>
                      <a:pt x="2783" y="19202"/>
                      <a:pt x="2808" y="19051"/>
                    </a:cubicBezTo>
                    <a:lnTo>
                      <a:pt x="5013" y="19753"/>
                    </a:lnTo>
                    <a:cubicBezTo>
                      <a:pt x="5114" y="19778"/>
                      <a:pt x="5189" y="19803"/>
                      <a:pt x="5289" y="19803"/>
                    </a:cubicBezTo>
                    <a:cubicBezTo>
                      <a:pt x="5515" y="19803"/>
                      <a:pt x="5765" y="19678"/>
                      <a:pt x="5890" y="19502"/>
                    </a:cubicBezTo>
                    <a:cubicBezTo>
                      <a:pt x="6066" y="19277"/>
                      <a:pt x="5991" y="18976"/>
                      <a:pt x="5715" y="18801"/>
                    </a:cubicBezTo>
                    <a:lnTo>
                      <a:pt x="5114" y="18375"/>
                    </a:lnTo>
                    <a:lnTo>
                      <a:pt x="8798" y="19678"/>
                    </a:lnTo>
                    <a:cubicBezTo>
                      <a:pt x="8882" y="19704"/>
                      <a:pt x="8969" y="19716"/>
                      <a:pt x="9056" y="19716"/>
                    </a:cubicBezTo>
                    <a:cubicBezTo>
                      <a:pt x="9304" y="19716"/>
                      <a:pt x="9545" y="19613"/>
                      <a:pt x="9675" y="19427"/>
                    </a:cubicBezTo>
                    <a:cubicBezTo>
                      <a:pt x="9850" y="19202"/>
                      <a:pt x="9775" y="18876"/>
                      <a:pt x="9500" y="18700"/>
                    </a:cubicBezTo>
                    <a:lnTo>
                      <a:pt x="7068" y="17247"/>
                    </a:lnTo>
                    <a:lnTo>
                      <a:pt x="12983" y="19477"/>
                    </a:lnTo>
                    <a:cubicBezTo>
                      <a:pt x="13078" y="19514"/>
                      <a:pt x="13180" y="19531"/>
                      <a:pt x="13280" y="19531"/>
                    </a:cubicBezTo>
                    <a:cubicBezTo>
                      <a:pt x="13524" y="19531"/>
                      <a:pt x="13761" y="19429"/>
                      <a:pt x="13886" y="19252"/>
                    </a:cubicBezTo>
                    <a:cubicBezTo>
                      <a:pt x="14061" y="19001"/>
                      <a:pt x="13986" y="18675"/>
                      <a:pt x="13685" y="18500"/>
                    </a:cubicBezTo>
                    <a:lnTo>
                      <a:pt x="9901" y="16370"/>
                    </a:lnTo>
                    <a:lnTo>
                      <a:pt x="9901" y="16370"/>
                    </a:lnTo>
                    <a:lnTo>
                      <a:pt x="17444" y="19452"/>
                    </a:lnTo>
                    <a:cubicBezTo>
                      <a:pt x="17549" y="19500"/>
                      <a:pt x="17661" y="19523"/>
                      <a:pt x="17772" y="19523"/>
                    </a:cubicBezTo>
                    <a:cubicBezTo>
                      <a:pt x="18007" y="19523"/>
                      <a:pt x="18236" y="19422"/>
                      <a:pt x="18372" y="19252"/>
                    </a:cubicBezTo>
                    <a:cubicBezTo>
                      <a:pt x="18572" y="19001"/>
                      <a:pt x="18472" y="18675"/>
                      <a:pt x="18171" y="18500"/>
                    </a:cubicBezTo>
                    <a:lnTo>
                      <a:pt x="11454" y="14690"/>
                    </a:lnTo>
                    <a:lnTo>
                      <a:pt x="22256" y="19302"/>
                    </a:lnTo>
                    <a:cubicBezTo>
                      <a:pt x="22367" y="19349"/>
                      <a:pt x="22482" y="19372"/>
                      <a:pt x="22595" y="19372"/>
                    </a:cubicBezTo>
                    <a:cubicBezTo>
                      <a:pt x="22840" y="19372"/>
                      <a:pt x="23072" y="19265"/>
                      <a:pt x="23209" y="19076"/>
                    </a:cubicBezTo>
                    <a:cubicBezTo>
                      <a:pt x="23384" y="18826"/>
                      <a:pt x="23284" y="18500"/>
                      <a:pt x="22983" y="18324"/>
                    </a:cubicBezTo>
                    <a:lnTo>
                      <a:pt x="15765" y="14540"/>
                    </a:lnTo>
                    <a:lnTo>
                      <a:pt x="15765" y="14540"/>
                    </a:lnTo>
                    <a:lnTo>
                      <a:pt x="24186" y="18124"/>
                    </a:lnTo>
                    <a:cubicBezTo>
                      <a:pt x="24266" y="18172"/>
                      <a:pt x="24365" y="18189"/>
                      <a:pt x="24466" y="18189"/>
                    </a:cubicBezTo>
                    <a:cubicBezTo>
                      <a:pt x="24524" y="18189"/>
                      <a:pt x="24582" y="18183"/>
                      <a:pt x="24637" y="18174"/>
                    </a:cubicBezTo>
                    <a:cubicBezTo>
                      <a:pt x="24612" y="17773"/>
                      <a:pt x="24587" y="17397"/>
                      <a:pt x="24587" y="16996"/>
                    </a:cubicBezTo>
                    <a:lnTo>
                      <a:pt x="15815" y="12184"/>
                    </a:lnTo>
                    <a:lnTo>
                      <a:pt x="15815" y="12184"/>
                    </a:lnTo>
                    <a:lnTo>
                      <a:pt x="24412" y="15969"/>
                    </a:lnTo>
                    <a:cubicBezTo>
                      <a:pt x="24462" y="15994"/>
                      <a:pt x="24537" y="15994"/>
                      <a:pt x="24587" y="16019"/>
                    </a:cubicBezTo>
                    <a:cubicBezTo>
                      <a:pt x="24612" y="15593"/>
                      <a:pt x="24663" y="15192"/>
                      <a:pt x="24738" y="14765"/>
                    </a:cubicBezTo>
                    <a:lnTo>
                      <a:pt x="16292" y="10104"/>
                    </a:lnTo>
                    <a:lnTo>
                      <a:pt x="16292" y="10104"/>
                    </a:lnTo>
                    <a:lnTo>
                      <a:pt x="23986" y="13487"/>
                    </a:lnTo>
                    <a:cubicBezTo>
                      <a:pt x="24090" y="13535"/>
                      <a:pt x="24202" y="13558"/>
                      <a:pt x="24313" y="13558"/>
                    </a:cubicBezTo>
                    <a:cubicBezTo>
                      <a:pt x="24548" y="13558"/>
                      <a:pt x="24777" y="13457"/>
                      <a:pt x="24913" y="13287"/>
                    </a:cubicBezTo>
                    <a:cubicBezTo>
                      <a:pt x="25114" y="13036"/>
                      <a:pt x="25013" y="12685"/>
                      <a:pt x="24688" y="12535"/>
                    </a:cubicBezTo>
                    <a:lnTo>
                      <a:pt x="14186" y="6946"/>
                    </a:lnTo>
                    <a:lnTo>
                      <a:pt x="14186" y="6946"/>
                    </a:lnTo>
                    <a:cubicBezTo>
                      <a:pt x="16066" y="7673"/>
                      <a:pt x="18347" y="8550"/>
                      <a:pt x="21079" y="9603"/>
                    </a:cubicBezTo>
                    <a:cubicBezTo>
                      <a:pt x="22482" y="10154"/>
                      <a:pt x="23409" y="10505"/>
                      <a:pt x="23460" y="10530"/>
                    </a:cubicBezTo>
                    <a:cubicBezTo>
                      <a:pt x="23560" y="10566"/>
                      <a:pt x="23665" y="10583"/>
                      <a:pt x="23768" y="10583"/>
                    </a:cubicBezTo>
                    <a:cubicBezTo>
                      <a:pt x="24024" y="10583"/>
                      <a:pt x="24269" y="10476"/>
                      <a:pt x="24412" y="10279"/>
                    </a:cubicBezTo>
                    <a:cubicBezTo>
                      <a:pt x="24637" y="9953"/>
                      <a:pt x="24537" y="9778"/>
                      <a:pt x="24086" y="9527"/>
                    </a:cubicBezTo>
                    <a:lnTo>
                      <a:pt x="24086" y="9502"/>
                    </a:lnTo>
                    <a:cubicBezTo>
                      <a:pt x="24086" y="9502"/>
                      <a:pt x="24061" y="9502"/>
                      <a:pt x="24036" y="9477"/>
                    </a:cubicBezTo>
                    <a:cubicBezTo>
                      <a:pt x="23861" y="9402"/>
                      <a:pt x="23635" y="9277"/>
                      <a:pt x="23384" y="9151"/>
                    </a:cubicBezTo>
                    <a:lnTo>
                      <a:pt x="21354" y="8174"/>
                    </a:lnTo>
                    <a:cubicBezTo>
                      <a:pt x="19675" y="7372"/>
                      <a:pt x="17444" y="6294"/>
                      <a:pt x="15214" y="5217"/>
                    </a:cubicBezTo>
                    <a:lnTo>
                      <a:pt x="14186" y="4740"/>
                    </a:lnTo>
                    <a:lnTo>
                      <a:pt x="22958" y="7472"/>
                    </a:lnTo>
                    <a:cubicBezTo>
                      <a:pt x="23051" y="7505"/>
                      <a:pt x="23145" y="7521"/>
                      <a:pt x="23237" y="7521"/>
                    </a:cubicBezTo>
                    <a:cubicBezTo>
                      <a:pt x="23494" y="7521"/>
                      <a:pt x="23731" y="7399"/>
                      <a:pt x="23861" y="7197"/>
                    </a:cubicBezTo>
                    <a:cubicBezTo>
                      <a:pt x="24011" y="6946"/>
                      <a:pt x="23911" y="6620"/>
                      <a:pt x="23585" y="6470"/>
                    </a:cubicBezTo>
                    <a:lnTo>
                      <a:pt x="19199" y="4540"/>
                    </a:lnTo>
                    <a:lnTo>
                      <a:pt x="22106" y="5292"/>
                    </a:lnTo>
                    <a:cubicBezTo>
                      <a:pt x="22177" y="5308"/>
                      <a:pt x="22250" y="5316"/>
                      <a:pt x="22323" y="5316"/>
                    </a:cubicBezTo>
                    <a:cubicBezTo>
                      <a:pt x="22585" y="5316"/>
                      <a:pt x="22841" y="5212"/>
                      <a:pt x="22958" y="5016"/>
                    </a:cubicBezTo>
                    <a:cubicBezTo>
                      <a:pt x="23134" y="4765"/>
                      <a:pt x="23033" y="4465"/>
                      <a:pt x="22758" y="4289"/>
                    </a:cubicBezTo>
                    <a:lnTo>
                      <a:pt x="20402" y="2911"/>
                    </a:lnTo>
                    <a:lnTo>
                      <a:pt x="21906" y="3237"/>
                    </a:lnTo>
                    <a:cubicBezTo>
                      <a:pt x="21965" y="3251"/>
                      <a:pt x="22026" y="3258"/>
                      <a:pt x="22087" y="3258"/>
                    </a:cubicBezTo>
                    <a:cubicBezTo>
                      <a:pt x="22337" y="3258"/>
                      <a:pt x="22587" y="3142"/>
                      <a:pt x="22708" y="2961"/>
                    </a:cubicBezTo>
                    <a:cubicBezTo>
                      <a:pt x="22858" y="2710"/>
                      <a:pt x="22783" y="2435"/>
                      <a:pt x="22532" y="2259"/>
                    </a:cubicBezTo>
                    <a:lnTo>
                      <a:pt x="21129" y="1282"/>
                    </a:lnTo>
                    <a:cubicBezTo>
                      <a:pt x="21354" y="1207"/>
                      <a:pt x="21505" y="1056"/>
                      <a:pt x="21555" y="856"/>
                    </a:cubicBezTo>
                    <a:cubicBezTo>
                      <a:pt x="21605" y="555"/>
                      <a:pt x="21329" y="254"/>
                      <a:pt x="20953" y="204"/>
                    </a:cubicBezTo>
                    <a:lnTo>
                      <a:pt x="18673" y="4"/>
                    </a:lnTo>
                    <a:cubicBezTo>
                      <a:pt x="18647" y="1"/>
                      <a:pt x="18622" y="0"/>
                      <a:pt x="185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1697500" y="3966275"/>
                <a:ext cx="822725" cy="1084750"/>
              </a:xfrm>
              <a:custGeom>
                <a:rect b="b" l="l" r="r" t="t"/>
                <a:pathLst>
                  <a:path extrusionOk="0" h="43390" w="32909">
                    <a:moveTo>
                      <a:pt x="32257" y="8168"/>
                    </a:moveTo>
                    <a:cubicBezTo>
                      <a:pt x="32432" y="8995"/>
                      <a:pt x="32031" y="9547"/>
                      <a:pt x="31730" y="10173"/>
                    </a:cubicBezTo>
                    <a:cubicBezTo>
                      <a:pt x="31505" y="9622"/>
                      <a:pt x="31705" y="8770"/>
                      <a:pt x="32257" y="8168"/>
                    </a:cubicBezTo>
                    <a:close/>
                    <a:moveTo>
                      <a:pt x="15833" y="572"/>
                    </a:moveTo>
                    <a:cubicBezTo>
                      <a:pt x="15910" y="572"/>
                      <a:pt x="15988" y="573"/>
                      <a:pt x="16066" y="574"/>
                    </a:cubicBezTo>
                    <a:cubicBezTo>
                      <a:pt x="22307" y="699"/>
                      <a:pt x="28046" y="5712"/>
                      <a:pt x="27996" y="12805"/>
                    </a:cubicBezTo>
                    <a:cubicBezTo>
                      <a:pt x="27947" y="19796"/>
                      <a:pt x="22296" y="24888"/>
                      <a:pt x="15894" y="24888"/>
                    </a:cubicBezTo>
                    <a:cubicBezTo>
                      <a:pt x="15801" y="24888"/>
                      <a:pt x="15708" y="24887"/>
                      <a:pt x="15615" y="24885"/>
                    </a:cubicBezTo>
                    <a:cubicBezTo>
                      <a:pt x="9048" y="24735"/>
                      <a:pt x="3710" y="19446"/>
                      <a:pt x="3685" y="12679"/>
                    </a:cubicBezTo>
                    <a:cubicBezTo>
                      <a:pt x="3809" y="5477"/>
                      <a:pt x="9652" y="572"/>
                      <a:pt x="15833" y="572"/>
                    </a:cubicBezTo>
                    <a:close/>
                    <a:moveTo>
                      <a:pt x="1053" y="41176"/>
                    </a:moveTo>
                    <a:lnTo>
                      <a:pt x="1053" y="41176"/>
                    </a:lnTo>
                    <a:cubicBezTo>
                      <a:pt x="1354" y="41852"/>
                      <a:pt x="1279" y="42354"/>
                      <a:pt x="853" y="42780"/>
                    </a:cubicBezTo>
                    <a:cubicBezTo>
                      <a:pt x="527" y="42304"/>
                      <a:pt x="602" y="41802"/>
                      <a:pt x="1053" y="41176"/>
                    </a:cubicBezTo>
                    <a:close/>
                    <a:moveTo>
                      <a:pt x="15829" y="1"/>
                    </a:moveTo>
                    <a:cubicBezTo>
                      <a:pt x="12353" y="1"/>
                      <a:pt x="8907" y="1416"/>
                      <a:pt x="6417" y="4183"/>
                    </a:cubicBezTo>
                    <a:cubicBezTo>
                      <a:pt x="4161" y="6689"/>
                      <a:pt x="3033" y="9647"/>
                      <a:pt x="3134" y="13030"/>
                    </a:cubicBezTo>
                    <a:cubicBezTo>
                      <a:pt x="3284" y="17416"/>
                      <a:pt x="5264" y="20825"/>
                      <a:pt x="8848" y="23381"/>
                    </a:cubicBezTo>
                    <a:cubicBezTo>
                      <a:pt x="8723" y="23532"/>
                      <a:pt x="8673" y="23657"/>
                      <a:pt x="8572" y="23757"/>
                    </a:cubicBezTo>
                    <a:cubicBezTo>
                      <a:pt x="8096" y="24309"/>
                      <a:pt x="7570" y="24810"/>
                      <a:pt x="7144" y="25386"/>
                    </a:cubicBezTo>
                    <a:cubicBezTo>
                      <a:pt x="5715" y="27366"/>
                      <a:pt x="4462" y="29446"/>
                      <a:pt x="3510" y="31702"/>
                    </a:cubicBezTo>
                    <a:cubicBezTo>
                      <a:pt x="2482" y="34208"/>
                      <a:pt x="1830" y="36840"/>
                      <a:pt x="1229" y="39472"/>
                    </a:cubicBezTo>
                    <a:cubicBezTo>
                      <a:pt x="1129" y="39898"/>
                      <a:pt x="1028" y="40274"/>
                      <a:pt x="703" y="40649"/>
                    </a:cubicBezTo>
                    <a:cubicBezTo>
                      <a:pt x="201" y="41201"/>
                      <a:pt x="1" y="41903"/>
                      <a:pt x="126" y="42654"/>
                    </a:cubicBezTo>
                    <a:cubicBezTo>
                      <a:pt x="176" y="43081"/>
                      <a:pt x="402" y="43331"/>
                      <a:pt x="753" y="43381"/>
                    </a:cubicBezTo>
                    <a:cubicBezTo>
                      <a:pt x="789" y="43387"/>
                      <a:pt x="825" y="43390"/>
                      <a:pt x="861" y="43390"/>
                    </a:cubicBezTo>
                    <a:cubicBezTo>
                      <a:pt x="1144" y="43390"/>
                      <a:pt x="1399" y="43214"/>
                      <a:pt x="1555" y="42880"/>
                    </a:cubicBezTo>
                    <a:cubicBezTo>
                      <a:pt x="1755" y="42529"/>
                      <a:pt x="1855" y="42128"/>
                      <a:pt x="1805" y="41727"/>
                    </a:cubicBezTo>
                    <a:cubicBezTo>
                      <a:pt x="1755" y="41401"/>
                      <a:pt x="1705" y="41101"/>
                      <a:pt x="1655" y="40775"/>
                    </a:cubicBezTo>
                    <a:cubicBezTo>
                      <a:pt x="1630" y="40624"/>
                      <a:pt x="1605" y="40449"/>
                      <a:pt x="1655" y="40299"/>
                    </a:cubicBezTo>
                    <a:cubicBezTo>
                      <a:pt x="1906" y="39171"/>
                      <a:pt x="2181" y="38018"/>
                      <a:pt x="2432" y="36890"/>
                    </a:cubicBezTo>
                    <a:cubicBezTo>
                      <a:pt x="3359" y="33005"/>
                      <a:pt x="4988" y="29421"/>
                      <a:pt x="7269" y="26163"/>
                    </a:cubicBezTo>
                    <a:cubicBezTo>
                      <a:pt x="7495" y="25812"/>
                      <a:pt x="7745" y="25486"/>
                      <a:pt x="7996" y="25136"/>
                    </a:cubicBezTo>
                    <a:lnTo>
                      <a:pt x="7996" y="25136"/>
                    </a:lnTo>
                    <a:cubicBezTo>
                      <a:pt x="7996" y="25486"/>
                      <a:pt x="7921" y="25762"/>
                      <a:pt x="7820" y="26038"/>
                    </a:cubicBezTo>
                    <a:cubicBezTo>
                      <a:pt x="7570" y="26790"/>
                      <a:pt x="7319" y="27542"/>
                      <a:pt x="7094" y="28294"/>
                    </a:cubicBezTo>
                    <a:cubicBezTo>
                      <a:pt x="6141" y="31451"/>
                      <a:pt x="5314" y="34659"/>
                      <a:pt x="5139" y="37968"/>
                    </a:cubicBezTo>
                    <a:cubicBezTo>
                      <a:pt x="5089" y="38970"/>
                      <a:pt x="5139" y="39948"/>
                      <a:pt x="5139" y="40925"/>
                    </a:cubicBezTo>
                    <a:cubicBezTo>
                      <a:pt x="5139" y="41142"/>
                      <a:pt x="5162" y="41453"/>
                      <a:pt x="5455" y="41453"/>
                    </a:cubicBezTo>
                    <a:cubicBezTo>
                      <a:pt x="5466" y="41453"/>
                      <a:pt x="5478" y="41452"/>
                      <a:pt x="5490" y="41451"/>
                    </a:cubicBezTo>
                    <a:cubicBezTo>
                      <a:pt x="5815" y="41401"/>
                      <a:pt x="5715" y="41101"/>
                      <a:pt x="5715" y="40900"/>
                    </a:cubicBezTo>
                    <a:cubicBezTo>
                      <a:pt x="5715" y="39973"/>
                      <a:pt x="5690" y="39045"/>
                      <a:pt x="5715" y="38118"/>
                    </a:cubicBezTo>
                    <a:cubicBezTo>
                      <a:pt x="5765" y="35963"/>
                      <a:pt x="6166" y="33832"/>
                      <a:pt x="6718" y="31752"/>
                    </a:cubicBezTo>
                    <a:cubicBezTo>
                      <a:pt x="7369" y="29346"/>
                      <a:pt x="8146" y="26965"/>
                      <a:pt x="8898" y="24584"/>
                    </a:cubicBezTo>
                    <a:cubicBezTo>
                      <a:pt x="8973" y="24283"/>
                      <a:pt x="9124" y="24008"/>
                      <a:pt x="9274" y="23657"/>
                    </a:cubicBezTo>
                    <a:cubicBezTo>
                      <a:pt x="11265" y="24831"/>
                      <a:pt x="13561" y="25444"/>
                      <a:pt x="15877" y="25444"/>
                    </a:cubicBezTo>
                    <a:cubicBezTo>
                      <a:pt x="19244" y="25444"/>
                      <a:pt x="22655" y="24149"/>
                      <a:pt x="25239" y="21401"/>
                    </a:cubicBezTo>
                    <a:cubicBezTo>
                      <a:pt x="25314" y="21527"/>
                      <a:pt x="25389" y="21652"/>
                      <a:pt x="25465" y="21777"/>
                    </a:cubicBezTo>
                    <a:cubicBezTo>
                      <a:pt x="26718" y="24384"/>
                      <a:pt x="27695" y="27090"/>
                      <a:pt x="28297" y="29898"/>
                    </a:cubicBezTo>
                    <a:cubicBezTo>
                      <a:pt x="28723" y="31877"/>
                      <a:pt x="28973" y="33883"/>
                      <a:pt x="29124" y="35888"/>
                    </a:cubicBezTo>
                    <a:cubicBezTo>
                      <a:pt x="29224" y="37316"/>
                      <a:pt x="29249" y="38745"/>
                      <a:pt x="29049" y="40173"/>
                    </a:cubicBezTo>
                    <a:cubicBezTo>
                      <a:pt x="28998" y="40474"/>
                      <a:pt x="28923" y="40800"/>
                      <a:pt x="28898" y="41126"/>
                    </a:cubicBezTo>
                    <a:cubicBezTo>
                      <a:pt x="28898" y="41226"/>
                      <a:pt x="29049" y="41401"/>
                      <a:pt x="29174" y="41451"/>
                    </a:cubicBezTo>
                    <a:cubicBezTo>
                      <a:pt x="29178" y="41454"/>
                      <a:pt x="29184" y="41455"/>
                      <a:pt x="29190" y="41455"/>
                    </a:cubicBezTo>
                    <a:cubicBezTo>
                      <a:pt x="29254" y="41455"/>
                      <a:pt x="29406" y="41342"/>
                      <a:pt x="29475" y="41251"/>
                    </a:cubicBezTo>
                    <a:cubicBezTo>
                      <a:pt x="29525" y="41126"/>
                      <a:pt x="29525" y="40975"/>
                      <a:pt x="29550" y="40825"/>
                    </a:cubicBezTo>
                    <a:cubicBezTo>
                      <a:pt x="29826" y="38970"/>
                      <a:pt x="29800" y="37116"/>
                      <a:pt x="29650" y="35236"/>
                    </a:cubicBezTo>
                    <a:cubicBezTo>
                      <a:pt x="29324" y="31527"/>
                      <a:pt x="28648" y="27943"/>
                      <a:pt x="27244" y="24484"/>
                    </a:cubicBezTo>
                    <a:cubicBezTo>
                      <a:pt x="27194" y="24359"/>
                      <a:pt x="27169" y="24208"/>
                      <a:pt x="27094" y="23958"/>
                    </a:cubicBezTo>
                    <a:lnTo>
                      <a:pt x="27094" y="23958"/>
                    </a:lnTo>
                    <a:cubicBezTo>
                      <a:pt x="27294" y="24133"/>
                      <a:pt x="27394" y="24233"/>
                      <a:pt x="27520" y="24309"/>
                    </a:cubicBezTo>
                    <a:cubicBezTo>
                      <a:pt x="27996" y="24760"/>
                      <a:pt x="28572" y="25035"/>
                      <a:pt x="29199" y="25211"/>
                    </a:cubicBezTo>
                    <a:cubicBezTo>
                      <a:pt x="29394" y="25259"/>
                      <a:pt x="29575" y="25284"/>
                      <a:pt x="29744" y="25284"/>
                    </a:cubicBezTo>
                    <a:cubicBezTo>
                      <a:pt x="30272" y="25284"/>
                      <a:pt x="30681" y="25041"/>
                      <a:pt x="31003" y="24509"/>
                    </a:cubicBezTo>
                    <a:cubicBezTo>
                      <a:pt x="31254" y="24083"/>
                      <a:pt x="31430" y="23632"/>
                      <a:pt x="31555" y="23181"/>
                    </a:cubicBezTo>
                    <a:cubicBezTo>
                      <a:pt x="32232" y="20775"/>
                      <a:pt x="32232" y="18319"/>
                      <a:pt x="32106" y="15862"/>
                    </a:cubicBezTo>
                    <a:cubicBezTo>
                      <a:pt x="32056" y="14459"/>
                      <a:pt x="31931" y="13080"/>
                      <a:pt x="31831" y="11702"/>
                    </a:cubicBezTo>
                    <a:cubicBezTo>
                      <a:pt x="31805" y="11351"/>
                      <a:pt x="31881" y="11075"/>
                      <a:pt x="32056" y="10775"/>
                    </a:cubicBezTo>
                    <a:cubicBezTo>
                      <a:pt x="32357" y="10223"/>
                      <a:pt x="32607" y="9672"/>
                      <a:pt x="32808" y="9070"/>
                    </a:cubicBezTo>
                    <a:cubicBezTo>
                      <a:pt x="32908" y="8795"/>
                      <a:pt x="32908" y="8419"/>
                      <a:pt x="32833" y="8143"/>
                    </a:cubicBezTo>
                    <a:cubicBezTo>
                      <a:pt x="32730" y="7790"/>
                      <a:pt x="32507" y="7601"/>
                      <a:pt x="32259" y="7601"/>
                    </a:cubicBezTo>
                    <a:cubicBezTo>
                      <a:pt x="32083" y="7601"/>
                      <a:pt x="31896" y="7695"/>
                      <a:pt x="31730" y="7892"/>
                    </a:cubicBezTo>
                    <a:cubicBezTo>
                      <a:pt x="31505" y="8168"/>
                      <a:pt x="31354" y="8544"/>
                      <a:pt x="31229" y="8895"/>
                    </a:cubicBezTo>
                    <a:cubicBezTo>
                      <a:pt x="31003" y="9572"/>
                      <a:pt x="31129" y="10248"/>
                      <a:pt x="31204" y="10925"/>
                    </a:cubicBezTo>
                    <a:cubicBezTo>
                      <a:pt x="31354" y="12303"/>
                      <a:pt x="31430" y="13707"/>
                      <a:pt x="31505" y="15085"/>
                    </a:cubicBezTo>
                    <a:cubicBezTo>
                      <a:pt x="31630" y="17266"/>
                      <a:pt x="31680" y="19446"/>
                      <a:pt x="31329" y="21602"/>
                    </a:cubicBezTo>
                    <a:cubicBezTo>
                      <a:pt x="31179" y="22379"/>
                      <a:pt x="30953" y="23181"/>
                      <a:pt x="30678" y="23908"/>
                    </a:cubicBezTo>
                    <a:cubicBezTo>
                      <a:pt x="30479" y="24468"/>
                      <a:pt x="30162" y="24716"/>
                      <a:pt x="29709" y="24716"/>
                    </a:cubicBezTo>
                    <a:cubicBezTo>
                      <a:pt x="29535" y="24716"/>
                      <a:pt x="29340" y="24679"/>
                      <a:pt x="29124" y="24609"/>
                    </a:cubicBezTo>
                    <a:cubicBezTo>
                      <a:pt x="28597" y="24434"/>
                      <a:pt x="28121" y="24183"/>
                      <a:pt x="27720" y="23782"/>
                    </a:cubicBezTo>
                    <a:cubicBezTo>
                      <a:pt x="27319" y="23356"/>
                      <a:pt x="26943" y="22930"/>
                      <a:pt x="26542" y="22504"/>
                    </a:cubicBezTo>
                    <a:cubicBezTo>
                      <a:pt x="26091" y="22053"/>
                      <a:pt x="25916" y="21426"/>
                      <a:pt x="25640" y="20925"/>
                    </a:cubicBezTo>
                    <a:cubicBezTo>
                      <a:pt x="30352" y="15060"/>
                      <a:pt x="29149" y="7065"/>
                      <a:pt x="23861" y="2830"/>
                    </a:cubicBezTo>
                    <a:cubicBezTo>
                      <a:pt x="21492" y="932"/>
                      <a:pt x="18650" y="1"/>
                      <a:pt x="158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2200025" y="3523950"/>
                <a:ext cx="731850" cy="621600"/>
              </a:xfrm>
              <a:custGeom>
                <a:rect b="b" l="l" r="r" t="t"/>
                <a:pathLst>
                  <a:path extrusionOk="0" h="24864" w="29274">
                    <a:moveTo>
                      <a:pt x="14681" y="581"/>
                    </a:moveTo>
                    <a:cubicBezTo>
                      <a:pt x="16493" y="581"/>
                      <a:pt x="18274" y="849"/>
                      <a:pt x="20025" y="1375"/>
                    </a:cubicBezTo>
                    <a:cubicBezTo>
                      <a:pt x="20251" y="1450"/>
                      <a:pt x="20502" y="1425"/>
                      <a:pt x="20702" y="1525"/>
                    </a:cubicBezTo>
                    <a:cubicBezTo>
                      <a:pt x="22431" y="2352"/>
                      <a:pt x="24211" y="3129"/>
                      <a:pt x="25589" y="4558"/>
                    </a:cubicBezTo>
                    <a:cubicBezTo>
                      <a:pt x="26141" y="5159"/>
                      <a:pt x="26667" y="5761"/>
                      <a:pt x="27093" y="6437"/>
                    </a:cubicBezTo>
                    <a:cubicBezTo>
                      <a:pt x="28622" y="9019"/>
                      <a:pt x="28622" y="11600"/>
                      <a:pt x="27068" y="14157"/>
                    </a:cubicBezTo>
                    <a:cubicBezTo>
                      <a:pt x="26141" y="15711"/>
                      <a:pt x="24837" y="16864"/>
                      <a:pt x="23283" y="17716"/>
                    </a:cubicBezTo>
                    <a:cubicBezTo>
                      <a:pt x="22707" y="18041"/>
                      <a:pt x="22406" y="18392"/>
                      <a:pt x="22406" y="19094"/>
                    </a:cubicBezTo>
                    <a:cubicBezTo>
                      <a:pt x="22406" y="19495"/>
                      <a:pt x="22256" y="19921"/>
                      <a:pt x="22080" y="20297"/>
                    </a:cubicBezTo>
                    <a:cubicBezTo>
                      <a:pt x="21429" y="21926"/>
                      <a:pt x="20276" y="23129"/>
                      <a:pt x="18697" y="24032"/>
                    </a:cubicBezTo>
                    <a:cubicBezTo>
                      <a:pt x="18998" y="23154"/>
                      <a:pt x="19299" y="22427"/>
                      <a:pt x="19474" y="21651"/>
                    </a:cubicBezTo>
                    <a:cubicBezTo>
                      <a:pt x="19599" y="21149"/>
                      <a:pt x="19599" y="20598"/>
                      <a:pt x="19549" y="20097"/>
                    </a:cubicBezTo>
                    <a:cubicBezTo>
                      <a:pt x="19492" y="19641"/>
                      <a:pt x="19363" y="19473"/>
                      <a:pt x="19053" y="19473"/>
                    </a:cubicBezTo>
                    <a:cubicBezTo>
                      <a:pt x="18954" y="19473"/>
                      <a:pt x="18836" y="19490"/>
                      <a:pt x="18697" y="19520"/>
                    </a:cubicBezTo>
                    <a:cubicBezTo>
                      <a:pt x="17312" y="19813"/>
                      <a:pt x="15935" y="19965"/>
                      <a:pt x="14569" y="19965"/>
                    </a:cubicBezTo>
                    <a:cubicBezTo>
                      <a:pt x="12423" y="19965"/>
                      <a:pt x="10303" y="19590"/>
                      <a:pt x="8221" y="18793"/>
                    </a:cubicBezTo>
                    <a:cubicBezTo>
                      <a:pt x="6115" y="17991"/>
                      <a:pt x="4261" y="16838"/>
                      <a:pt x="2832" y="15059"/>
                    </a:cubicBezTo>
                    <a:cubicBezTo>
                      <a:pt x="1604" y="13530"/>
                      <a:pt x="927" y="11801"/>
                      <a:pt x="1053" y="9796"/>
                    </a:cubicBezTo>
                    <a:cubicBezTo>
                      <a:pt x="1128" y="8442"/>
                      <a:pt x="1604" y="7214"/>
                      <a:pt x="2356" y="6087"/>
                    </a:cubicBezTo>
                    <a:cubicBezTo>
                      <a:pt x="3283" y="4683"/>
                      <a:pt x="4537" y="3630"/>
                      <a:pt x="5990" y="2778"/>
                    </a:cubicBezTo>
                    <a:cubicBezTo>
                      <a:pt x="8196" y="1500"/>
                      <a:pt x="10577" y="848"/>
                      <a:pt x="13108" y="648"/>
                    </a:cubicBezTo>
                    <a:cubicBezTo>
                      <a:pt x="13635" y="603"/>
                      <a:pt x="14159" y="581"/>
                      <a:pt x="14681" y="581"/>
                    </a:cubicBezTo>
                    <a:close/>
                    <a:moveTo>
                      <a:pt x="14656" y="1"/>
                    </a:moveTo>
                    <a:cubicBezTo>
                      <a:pt x="13727" y="1"/>
                      <a:pt x="12792" y="68"/>
                      <a:pt x="11855" y="197"/>
                    </a:cubicBezTo>
                    <a:cubicBezTo>
                      <a:pt x="9549" y="523"/>
                      <a:pt x="7394" y="1224"/>
                      <a:pt x="5414" y="2452"/>
                    </a:cubicBezTo>
                    <a:cubicBezTo>
                      <a:pt x="3935" y="3355"/>
                      <a:pt x="2682" y="4483"/>
                      <a:pt x="1755" y="5936"/>
                    </a:cubicBezTo>
                    <a:cubicBezTo>
                      <a:pt x="0" y="8793"/>
                      <a:pt x="0" y="11676"/>
                      <a:pt x="1755" y="14558"/>
                    </a:cubicBezTo>
                    <a:cubicBezTo>
                      <a:pt x="2732" y="16112"/>
                      <a:pt x="4060" y="17290"/>
                      <a:pt x="5639" y="18192"/>
                    </a:cubicBezTo>
                    <a:cubicBezTo>
                      <a:pt x="8444" y="19821"/>
                      <a:pt x="11452" y="20517"/>
                      <a:pt x="14594" y="20517"/>
                    </a:cubicBezTo>
                    <a:cubicBezTo>
                      <a:pt x="15271" y="20517"/>
                      <a:pt x="15954" y="20485"/>
                      <a:pt x="16642" y="20422"/>
                    </a:cubicBezTo>
                    <a:cubicBezTo>
                      <a:pt x="17419" y="20347"/>
                      <a:pt x="18196" y="20197"/>
                      <a:pt x="18973" y="20097"/>
                    </a:cubicBezTo>
                    <a:cubicBezTo>
                      <a:pt x="19123" y="20498"/>
                      <a:pt x="19098" y="20899"/>
                      <a:pt x="19023" y="21300"/>
                    </a:cubicBezTo>
                    <a:cubicBezTo>
                      <a:pt x="18772" y="22327"/>
                      <a:pt x="18446" y="23305"/>
                      <a:pt x="17795" y="24157"/>
                    </a:cubicBezTo>
                    <a:cubicBezTo>
                      <a:pt x="17644" y="24307"/>
                      <a:pt x="17544" y="24508"/>
                      <a:pt x="17669" y="24708"/>
                    </a:cubicBezTo>
                    <a:cubicBezTo>
                      <a:pt x="17755" y="24823"/>
                      <a:pt x="17858" y="24864"/>
                      <a:pt x="17967" y="24864"/>
                    </a:cubicBezTo>
                    <a:cubicBezTo>
                      <a:pt x="18049" y="24864"/>
                      <a:pt x="18135" y="24841"/>
                      <a:pt x="18221" y="24808"/>
                    </a:cubicBezTo>
                    <a:cubicBezTo>
                      <a:pt x="18421" y="24758"/>
                      <a:pt x="18622" y="24708"/>
                      <a:pt x="18772" y="24583"/>
                    </a:cubicBezTo>
                    <a:cubicBezTo>
                      <a:pt x="19299" y="24257"/>
                      <a:pt x="19875" y="23956"/>
                      <a:pt x="20351" y="23555"/>
                    </a:cubicBezTo>
                    <a:cubicBezTo>
                      <a:pt x="21880" y="22277"/>
                      <a:pt x="22933" y="20698"/>
                      <a:pt x="23033" y="18593"/>
                    </a:cubicBezTo>
                    <a:cubicBezTo>
                      <a:pt x="23058" y="18568"/>
                      <a:pt x="23058" y="18543"/>
                      <a:pt x="23083" y="18543"/>
                    </a:cubicBezTo>
                    <a:cubicBezTo>
                      <a:pt x="23258" y="18443"/>
                      <a:pt x="23434" y="18317"/>
                      <a:pt x="23584" y="18217"/>
                    </a:cubicBezTo>
                    <a:cubicBezTo>
                      <a:pt x="25088" y="17340"/>
                      <a:pt x="26366" y="16237"/>
                      <a:pt x="27344" y="14783"/>
                    </a:cubicBezTo>
                    <a:cubicBezTo>
                      <a:pt x="29248" y="11976"/>
                      <a:pt x="29274" y="8643"/>
                      <a:pt x="27394" y="5811"/>
                    </a:cubicBezTo>
                    <a:cubicBezTo>
                      <a:pt x="26717" y="4833"/>
                      <a:pt x="25915" y="3956"/>
                      <a:pt x="24938" y="3254"/>
                    </a:cubicBezTo>
                    <a:cubicBezTo>
                      <a:pt x="23659" y="2327"/>
                      <a:pt x="22356" y="1400"/>
                      <a:pt x="20727" y="1149"/>
                    </a:cubicBezTo>
                    <a:cubicBezTo>
                      <a:pt x="20702" y="1149"/>
                      <a:pt x="20677" y="1099"/>
                      <a:pt x="20627" y="1074"/>
                    </a:cubicBezTo>
                    <a:cubicBezTo>
                      <a:pt x="20401" y="974"/>
                      <a:pt x="20176" y="848"/>
                      <a:pt x="19925" y="773"/>
                    </a:cubicBezTo>
                    <a:cubicBezTo>
                      <a:pt x="18196" y="246"/>
                      <a:pt x="16435" y="1"/>
                      <a:pt x="14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2055900" y="4245650"/>
                <a:ext cx="207425" cy="125975"/>
              </a:xfrm>
              <a:custGeom>
                <a:rect b="b" l="l" r="r" t="t"/>
                <a:pathLst>
                  <a:path extrusionOk="0" h="5039" w="8297">
                    <a:moveTo>
                      <a:pt x="8071" y="1"/>
                    </a:moveTo>
                    <a:cubicBezTo>
                      <a:pt x="7971" y="1"/>
                      <a:pt x="7820" y="176"/>
                      <a:pt x="7770" y="301"/>
                    </a:cubicBezTo>
                    <a:cubicBezTo>
                      <a:pt x="7695" y="427"/>
                      <a:pt x="7695" y="602"/>
                      <a:pt x="7670" y="778"/>
                    </a:cubicBezTo>
                    <a:cubicBezTo>
                      <a:pt x="7469" y="1705"/>
                      <a:pt x="7169" y="2582"/>
                      <a:pt x="6567" y="3359"/>
                    </a:cubicBezTo>
                    <a:cubicBezTo>
                      <a:pt x="5998" y="4047"/>
                      <a:pt x="5293" y="4466"/>
                      <a:pt x="4369" y="4466"/>
                    </a:cubicBezTo>
                    <a:cubicBezTo>
                      <a:pt x="4317" y="4466"/>
                      <a:pt x="4265" y="4464"/>
                      <a:pt x="4211" y="4462"/>
                    </a:cubicBezTo>
                    <a:cubicBezTo>
                      <a:pt x="3660" y="4437"/>
                      <a:pt x="3159" y="4261"/>
                      <a:pt x="2682" y="4011"/>
                    </a:cubicBezTo>
                    <a:cubicBezTo>
                      <a:pt x="1905" y="3585"/>
                      <a:pt x="1304" y="3008"/>
                      <a:pt x="753" y="2357"/>
                    </a:cubicBezTo>
                    <a:cubicBezTo>
                      <a:pt x="652" y="2231"/>
                      <a:pt x="577" y="2081"/>
                      <a:pt x="452" y="2006"/>
                    </a:cubicBezTo>
                    <a:cubicBezTo>
                      <a:pt x="402" y="1981"/>
                      <a:pt x="333" y="1968"/>
                      <a:pt x="264" y="1968"/>
                    </a:cubicBezTo>
                    <a:cubicBezTo>
                      <a:pt x="195" y="1968"/>
                      <a:pt x="126" y="1981"/>
                      <a:pt x="76" y="2006"/>
                    </a:cubicBezTo>
                    <a:cubicBezTo>
                      <a:pt x="26" y="2031"/>
                      <a:pt x="1" y="2206"/>
                      <a:pt x="26" y="2306"/>
                    </a:cubicBezTo>
                    <a:cubicBezTo>
                      <a:pt x="26" y="2382"/>
                      <a:pt x="101" y="2457"/>
                      <a:pt x="151" y="2507"/>
                    </a:cubicBezTo>
                    <a:cubicBezTo>
                      <a:pt x="803" y="3359"/>
                      <a:pt x="1580" y="4086"/>
                      <a:pt x="2557" y="4587"/>
                    </a:cubicBezTo>
                    <a:cubicBezTo>
                      <a:pt x="3109" y="4888"/>
                      <a:pt x="3710" y="5038"/>
                      <a:pt x="4462" y="5038"/>
                    </a:cubicBezTo>
                    <a:cubicBezTo>
                      <a:pt x="5489" y="5038"/>
                      <a:pt x="6392" y="4512"/>
                      <a:pt x="7068" y="3635"/>
                    </a:cubicBezTo>
                    <a:cubicBezTo>
                      <a:pt x="7770" y="2707"/>
                      <a:pt x="8121" y="1655"/>
                      <a:pt x="8297" y="527"/>
                    </a:cubicBezTo>
                    <a:cubicBezTo>
                      <a:pt x="8297" y="477"/>
                      <a:pt x="8297" y="452"/>
                      <a:pt x="8297" y="402"/>
                    </a:cubicBezTo>
                    <a:cubicBezTo>
                      <a:pt x="8297" y="226"/>
                      <a:pt x="8297" y="1"/>
                      <a:pt x="8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1985100" y="4207825"/>
                <a:ext cx="33225" cy="45375"/>
              </a:xfrm>
              <a:custGeom>
                <a:rect b="b" l="l" r="r" t="t"/>
                <a:pathLst>
                  <a:path extrusionOk="0" h="1815" w="1329">
                    <a:moveTo>
                      <a:pt x="681" y="0"/>
                    </a:moveTo>
                    <a:cubicBezTo>
                      <a:pt x="459" y="0"/>
                      <a:pt x="235" y="148"/>
                      <a:pt x="126" y="411"/>
                    </a:cubicBezTo>
                    <a:cubicBezTo>
                      <a:pt x="51" y="561"/>
                      <a:pt x="26" y="712"/>
                      <a:pt x="1" y="862"/>
                    </a:cubicBezTo>
                    <a:cubicBezTo>
                      <a:pt x="1" y="1338"/>
                      <a:pt x="352" y="1814"/>
                      <a:pt x="702" y="1814"/>
                    </a:cubicBezTo>
                    <a:cubicBezTo>
                      <a:pt x="1003" y="1814"/>
                      <a:pt x="1329" y="1363"/>
                      <a:pt x="1329" y="837"/>
                    </a:cubicBezTo>
                    <a:cubicBezTo>
                      <a:pt x="1329" y="787"/>
                      <a:pt x="1329" y="661"/>
                      <a:pt x="1279" y="536"/>
                    </a:cubicBezTo>
                    <a:cubicBezTo>
                      <a:pt x="1204" y="286"/>
                      <a:pt x="1078" y="60"/>
                      <a:pt x="778" y="10"/>
                    </a:cubicBezTo>
                    <a:cubicBezTo>
                      <a:pt x="746" y="3"/>
                      <a:pt x="713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2232600" y="4164800"/>
                <a:ext cx="33225" cy="37650"/>
              </a:xfrm>
              <a:custGeom>
                <a:rect b="b" l="l" r="r" t="t"/>
                <a:pathLst>
                  <a:path extrusionOk="0" h="1506" w="1329">
                    <a:moveTo>
                      <a:pt x="637" y="0"/>
                    </a:moveTo>
                    <a:cubicBezTo>
                      <a:pt x="280" y="0"/>
                      <a:pt x="0" y="319"/>
                      <a:pt x="0" y="778"/>
                    </a:cubicBezTo>
                    <a:cubicBezTo>
                      <a:pt x="0" y="1230"/>
                      <a:pt x="226" y="1505"/>
                      <a:pt x="602" y="1505"/>
                    </a:cubicBezTo>
                    <a:cubicBezTo>
                      <a:pt x="978" y="1505"/>
                      <a:pt x="1304" y="1154"/>
                      <a:pt x="1304" y="753"/>
                    </a:cubicBezTo>
                    <a:cubicBezTo>
                      <a:pt x="1329" y="377"/>
                      <a:pt x="1003" y="27"/>
                      <a:pt x="677" y="2"/>
                    </a:cubicBezTo>
                    <a:cubicBezTo>
                      <a:pt x="664" y="1"/>
                      <a:pt x="650" y="0"/>
                      <a:pt x="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5"/>
            <p:cNvGrpSpPr/>
            <p:nvPr/>
          </p:nvGrpSpPr>
          <p:grpSpPr>
            <a:xfrm flipH="1" rot="-204881">
              <a:off x="6772635" y="3339845"/>
              <a:ext cx="1366367" cy="1474597"/>
              <a:chOff x="3292750" y="2140500"/>
              <a:chExt cx="979350" cy="1056925"/>
            </a:xfrm>
          </p:grpSpPr>
          <p:sp>
            <p:nvSpPr>
              <p:cNvPr id="1775" name="Google Shape;1775;p35"/>
              <p:cNvSpPr/>
              <p:nvPr/>
            </p:nvSpPr>
            <p:spPr>
              <a:xfrm>
                <a:off x="3373575" y="2703050"/>
                <a:ext cx="638500" cy="494375"/>
              </a:xfrm>
              <a:custGeom>
                <a:rect b="b" l="l" r="r" t="t"/>
                <a:pathLst>
                  <a:path extrusionOk="0" h="19775" w="25540">
                    <a:moveTo>
                      <a:pt x="18647" y="0"/>
                    </a:moveTo>
                    <a:cubicBezTo>
                      <a:pt x="18547" y="75"/>
                      <a:pt x="18422" y="150"/>
                      <a:pt x="18297" y="226"/>
                    </a:cubicBezTo>
                    <a:cubicBezTo>
                      <a:pt x="18221" y="301"/>
                      <a:pt x="18146" y="351"/>
                      <a:pt x="18096" y="426"/>
                    </a:cubicBezTo>
                    <a:cubicBezTo>
                      <a:pt x="18021" y="476"/>
                      <a:pt x="17946" y="526"/>
                      <a:pt x="17896" y="576"/>
                    </a:cubicBezTo>
                    <a:cubicBezTo>
                      <a:pt x="17896" y="727"/>
                      <a:pt x="17971" y="877"/>
                      <a:pt x="18121" y="977"/>
                    </a:cubicBezTo>
                    <a:lnTo>
                      <a:pt x="18848" y="1479"/>
                    </a:lnTo>
                    <a:lnTo>
                      <a:pt x="17094" y="1103"/>
                    </a:lnTo>
                    <a:cubicBezTo>
                      <a:pt x="16693" y="1353"/>
                      <a:pt x="16241" y="1554"/>
                      <a:pt x="15790" y="1704"/>
                    </a:cubicBezTo>
                    <a:cubicBezTo>
                      <a:pt x="15840" y="1830"/>
                      <a:pt x="15916" y="1930"/>
                      <a:pt x="16041" y="2005"/>
                    </a:cubicBezTo>
                    <a:lnTo>
                      <a:pt x="17444" y="2832"/>
                    </a:lnTo>
                    <a:lnTo>
                      <a:pt x="14387" y="2080"/>
                    </a:lnTo>
                    <a:cubicBezTo>
                      <a:pt x="14337" y="2105"/>
                      <a:pt x="14312" y="2105"/>
                      <a:pt x="14287" y="2105"/>
                    </a:cubicBezTo>
                    <a:lnTo>
                      <a:pt x="12632" y="2155"/>
                    </a:lnTo>
                    <a:cubicBezTo>
                      <a:pt x="12482" y="2431"/>
                      <a:pt x="12607" y="2757"/>
                      <a:pt x="12908" y="2882"/>
                    </a:cubicBezTo>
                    <a:lnTo>
                      <a:pt x="14587" y="3634"/>
                    </a:lnTo>
                    <a:lnTo>
                      <a:pt x="5214" y="1078"/>
                    </a:lnTo>
                    <a:cubicBezTo>
                      <a:pt x="5131" y="1052"/>
                      <a:pt x="5043" y="1040"/>
                      <a:pt x="4956" y="1040"/>
                    </a:cubicBezTo>
                    <a:cubicBezTo>
                      <a:pt x="4700" y="1040"/>
                      <a:pt x="4449" y="1148"/>
                      <a:pt x="4337" y="1353"/>
                    </a:cubicBezTo>
                    <a:cubicBezTo>
                      <a:pt x="4161" y="1604"/>
                      <a:pt x="4287" y="1930"/>
                      <a:pt x="4587" y="2080"/>
                    </a:cubicBezTo>
                    <a:cubicBezTo>
                      <a:pt x="6016" y="2782"/>
                      <a:pt x="8698" y="3409"/>
                      <a:pt x="10527" y="4286"/>
                    </a:cubicBezTo>
                    <a:cubicBezTo>
                      <a:pt x="7745" y="3208"/>
                      <a:pt x="4662" y="2581"/>
                      <a:pt x="4462" y="2506"/>
                    </a:cubicBezTo>
                    <a:lnTo>
                      <a:pt x="4437" y="2506"/>
                    </a:lnTo>
                    <a:cubicBezTo>
                      <a:pt x="4249" y="2423"/>
                      <a:pt x="4097" y="2379"/>
                      <a:pt x="3964" y="2379"/>
                    </a:cubicBezTo>
                    <a:cubicBezTo>
                      <a:pt x="3777" y="2379"/>
                      <a:pt x="3631" y="2466"/>
                      <a:pt x="3485" y="2657"/>
                    </a:cubicBezTo>
                    <a:cubicBezTo>
                      <a:pt x="3259" y="2907"/>
                      <a:pt x="3359" y="3258"/>
                      <a:pt x="3685" y="3434"/>
                    </a:cubicBezTo>
                    <a:cubicBezTo>
                      <a:pt x="3760" y="3484"/>
                      <a:pt x="6793" y="4386"/>
                      <a:pt x="9550" y="5865"/>
                    </a:cubicBezTo>
                    <a:lnTo>
                      <a:pt x="3760" y="3910"/>
                    </a:lnTo>
                    <a:cubicBezTo>
                      <a:pt x="3648" y="3862"/>
                      <a:pt x="3530" y="3839"/>
                      <a:pt x="3416" y="3839"/>
                    </a:cubicBezTo>
                    <a:cubicBezTo>
                      <a:pt x="3173" y="3839"/>
                      <a:pt x="2944" y="3940"/>
                      <a:pt x="2808" y="4110"/>
                    </a:cubicBezTo>
                    <a:cubicBezTo>
                      <a:pt x="2607" y="4361"/>
                      <a:pt x="2708" y="4712"/>
                      <a:pt x="3008" y="4862"/>
                    </a:cubicBezTo>
                    <a:lnTo>
                      <a:pt x="13033" y="9674"/>
                    </a:lnTo>
                    <a:lnTo>
                      <a:pt x="13033" y="9674"/>
                    </a:lnTo>
                    <a:lnTo>
                      <a:pt x="2958" y="5890"/>
                    </a:lnTo>
                    <a:cubicBezTo>
                      <a:pt x="2847" y="5839"/>
                      <a:pt x="2725" y="5814"/>
                      <a:pt x="2605" y="5814"/>
                    </a:cubicBezTo>
                    <a:cubicBezTo>
                      <a:pt x="2372" y="5814"/>
                      <a:pt x="2147" y="5908"/>
                      <a:pt x="2031" y="6090"/>
                    </a:cubicBezTo>
                    <a:cubicBezTo>
                      <a:pt x="1830" y="6341"/>
                      <a:pt x="1906" y="6667"/>
                      <a:pt x="2231" y="6842"/>
                    </a:cubicBezTo>
                    <a:lnTo>
                      <a:pt x="13459" y="12256"/>
                    </a:lnTo>
                    <a:lnTo>
                      <a:pt x="13459" y="12256"/>
                    </a:lnTo>
                    <a:lnTo>
                      <a:pt x="2783" y="7719"/>
                    </a:lnTo>
                    <a:cubicBezTo>
                      <a:pt x="2678" y="7671"/>
                      <a:pt x="2564" y="7649"/>
                      <a:pt x="2450" y="7649"/>
                    </a:cubicBezTo>
                    <a:cubicBezTo>
                      <a:pt x="2210" y="7649"/>
                      <a:pt x="1975" y="7750"/>
                      <a:pt x="1855" y="7920"/>
                    </a:cubicBezTo>
                    <a:cubicBezTo>
                      <a:pt x="1655" y="8196"/>
                      <a:pt x="1755" y="8521"/>
                      <a:pt x="2081" y="8697"/>
                    </a:cubicBezTo>
                    <a:lnTo>
                      <a:pt x="9099" y="12381"/>
                    </a:lnTo>
                    <a:lnTo>
                      <a:pt x="9099" y="12381"/>
                    </a:lnTo>
                    <a:lnTo>
                      <a:pt x="2332" y="9499"/>
                    </a:lnTo>
                    <a:cubicBezTo>
                      <a:pt x="2227" y="9451"/>
                      <a:pt x="2115" y="9428"/>
                      <a:pt x="2004" y="9428"/>
                    </a:cubicBezTo>
                    <a:cubicBezTo>
                      <a:pt x="1769" y="9428"/>
                      <a:pt x="1541" y="9529"/>
                      <a:pt x="1404" y="9699"/>
                    </a:cubicBezTo>
                    <a:cubicBezTo>
                      <a:pt x="1229" y="9950"/>
                      <a:pt x="1304" y="10276"/>
                      <a:pt x="1605" y="10451"/>
                    </a:cubicBezTo>
                    <a:lnTo>
                      <a:pt x="9374" y="14862"/>
                    </a:lnTo>
                    <a:lnTo>
                      <a:pt x="1630" y="11679"/>
                    </a:lnTo>
                    <a:cubicBezTo>
                      <a:pt x="1535" y="11643"/>
                      <a:pt x="1433" y="11625"/>
                      <a:pt x="1332" y="11625"/>
                    </a:cubicBezTo>
                    <a:cubicBezTo>
                      <a:pt x="1087" y="11625"/>
                      <a:pt x="844" y="11727"/>
                      <a:pt x="703" y="11905"/>
                    </a:cubicBezTo>
                    <a:cubicBezTo>
                      <a:pt x="527" y="12155"/>
                      <a:pt x="602" y="12481"/>
                      <a:pt x="903" y="12657"/>
                    </a:cubicBezTo>
                    <a:lnTo>
                      <a:pt x="6317" y="15714"/>
                    </a:lnTo>
                    <a:lnTo>
                      <a:pt x="1429" y="13885"/>
                    </a:lnTo>
                    <a:cubicBezTo>
                      <a:pt x="1334" y="13848"/>
                      <a:pt x="1233" y="13831"/>
                      <a:pt x="1132" y="13831"/>
                    </a:cubicBezTo>
                    <a:cubicBezTo>
                      <a:pt x="889" y="13831"/>
                      <a:pt x="651" y="13933"/>
                      <a:pt x="527" y="14110"/>
                    </a:cubicBezTo>
                    <a:cubicBezTo>
                      <a:pt x="352" y="14336"/>
                      <a:pt x="427" y="14662"/>
                      <a:pt x="703" y="14837"/>
                    </a:cubicBezTo>
                    <a:lnTo>
                      <a:pt x="3735" y="16667"/>
                    </a:lnTo>
                    <a:lnTo>
                      <a:pt x="1053" y="15714"/>
                    </a:lnTo>
                    <a:cubicBezTo>
                      <a:pt x="960" y="15686"/>
                      <a:pt x="863" y="15671"/>
                      <a:pt x="768" y="15671"/>
                    </a:cubicBezTo>
                    <a:cubicBezTo>
                      <a:pt x="529" y="15671"/>
                      <a:pt x="302" y="15761"/>
                      <a:pt x="176" y="15940"/>
                    </a:cubicBezTo>
                    <a:cubicBezTo>
                      <a:pt x="1" y="16166"/>
                      <a:pt x="51" y="16491"/>
                      <a:pt x="327" y="16667"/>
                    </a:cubicBezTo>
                    <a:lnTo>
                      <a:pt x="1454" y="17419"/>
                    </a:lnTo>
                    <a:lnTo>
                      <a:pt x="1204" y="17343"/>
                    </a:lnTo>
                    <a:cubicBezTo>
                      <a:pt x="1116" y="17314"/>
                      <a:pt x="1026" y="17300"/>
                      <a:pt x="938" y="17300"/>
                    </a:cubicBezTo>
                    <a:cubicBezTo>
                      <a:pt x="724" y="17300"/>
                      <a:pt x="519" y="17384"/>
                      <a:pt x="377" y="17544"/>
                    </a:cubicBezTo>
                    <a:cubicBezTo>
                      <a:pt x="201" y="17744"/>
                      <a:pt x="201" y="18020"/>
                      <a:pt x="402" y="18221"/>
                    </a:cubicBezTo>
                    <a:lnTo>
                      <a:pt x="1555" y="19349"/>
                    </a:lnTo>
                    <a:cubicBezTo>
                      <a:pt x="1701" y="19495"/>
                      <a:pt x="1906" y="19572"/>
                      <a:pt x="2112" y="19572"/>
                    </a:cubicBezTo>
                    <a:cubicBezTo>
                      <a:pt x="2259" y="19572"/>
                      <a:pt x="2407" y="19532"/>
                      <a:pt x="2532" y="19449"/>
                    </a:cubicBezTo>
                    <a:cubicBezTo>
                      <a:pt x="2708" y="19349"/>
                      <a:pt x="2783" y="19198"/>
                      <a:pt x="2808" y="19048"/>
                    </a:cubicBezTo>
                    <a:lnTo>
                      <a:pt x="5013" y="19750"/>
                    </a:lnTo>
                    <a:cubicBezTo>
                      <a:pt x="5114" y="19775"/>
                      <a:pt x="5189" y="19775"/>
                      <a:pt x="5264" y="19775"/>
                    </a:cubicBezTo>
                    <a:cubicBezTo>
                      <a:pt x="5515" y="19775"/>
                      <a:pt x="5740" y="19674"/>
                      <a:pt x="5891" y="19499"/>
                    </a:cubicBezTo>
                    <a:cubicBezTo>
                      <a:pt x="6041" y="19248"/>
                      <a:pt x="5991" y="18947"/>
                      <a:pt x="5715" y="18772"/>
                    </a:cubicBezTo>
                    <a:lnTo>
                      <a:pt x="5114" y="18371"/>
                    </a:lnTo>
                    <a:lnTo>
                      <a:pt x="8773" y="19649"/>
                    </a:lnTo>
                    <a:cubicBezTo>
                      <a:pt x="8868" y="19686"/>
                      <a:pt x="8969" y="19703"/>
                      <a:pt x="9070" y="19703"/>
                    </a:cubicBezTo>
                    <a:cubicBezTo>
                      <a:pt x="9314" y="19703"/>
                      <a:pt x="9551" y="19601"/>
                      <a:pt x="9675" y="19424"/>
                    </a:cubicBezTo>
                    <a:cubicBezTo>
                      <a:pt x="9850" y="19173"/>
                      <a:pt x="9775" y="18872"/>
                      <a:pt x="9475" y="18697"/>
                    </a:cubicBezTo>
                    <a:lnTo>
                      <a:pt x="7068" y="17243"/>
                    </a:lnTo>
                    <a:lnTo>
                      <a:pt x="12983" y="19449"/>
                    </a:lnTo>
                    <a:cubicBezTo>
                      <a:pt x="13078" y="19485"/>
                      <a:pt x="13178" y="19503"/>
                      <a:pt x="13276" y="19503"/>
                    </a:cubicBezTo>
                    <a:cubicBezTo>
                      <a:pt x="13514" y="19503"/>
                      <a:pt x="13744" y="19401"/>
                      <a:pt x="13886" y="19223"/>
                    </a:cubicBezTo>
                    <a:cubicBezTo>
                      <a:pt x="14061" y="18973"/>
                      <a:pt x="13961" y="18647"/>
                      <a:pt x="13660" y="18496"/>
                    </a:cubicBezTo>
                    <a:lnTo>
                      <a:pt x="9901" y="16341"/>
                    </a:lnTo>
                    <a:lnTo>
                      <a:pt x="17444" y="19449"/>
                    </a:lnTo>
                    <a:cubicBezTo>
                      <a:pt x="17548" y="19489"/>
                      <a:pt x="17660" y="19508"/>
                      <a:pt x="17770" y="19508"/>
                    </a:cubicBezTo>
                    <a:cubicBezTo>
                      <a:pt x="18006" y="19508"/>
                      <a:pt x="18235" y="19419"/>
                      <a:pt x="18372" y="19248"/>
                    </a:cubicBezTo>
                    <a:cubicBezTo>
                      <a:pt x="18547" y="18998"/>
                      <a:pt x="18472" y="18647"/>
                      <a:pt x="18171" y="18496"/>
                    </a:cubicBezTo>
                    <a:lnTo>
                      <a:pt x="11454" y="14662"/>
                    </a:lnTo>
                    <a:lnTo>
                      <a:pt x="22257" y="19298"/>
                    </a:lnTo>
                    <a:cubicBezTo>
                      <a:pt x="22352" y="19335"/>
                      <a:pt x="22455" y="19352"/>
                      <a:pt x="22559" y="19352"/>
                    </a:cubicBezTo>
                    <a:cubicBezTo>
                      <a:pt x="22810" y="19352"/>
                      <a:pt x="23060" y="19250"/>
                      <a:pt x="23184" y="19073"/>
                    </a:cubicBezTo>
                    <a:cubicBezTo>
                      <a:pt x="23384" y="18822"/>
                      <a:pt x="23284" y="18471"/>
                      <a:pt x="22958" y="18321"/>
                    </a:cubicBezTo>
                    <a:lnTo>
                      <a:pt x="15765" y="14536"/>
                    </a:lnTo>
                    <a:lnTo>
                      <a:pt x="24161" y="18120"/>
                    </a:lnTo>
                    <a:cubicBezTo>
                      <a:pt x="24273" y="18160"/>
                      <a:pt x="24390" y="18180"/>
                      <a:pt x="24504" y="18180"/>
                    </a:cubicBezTo>
                    <a:cubicBezTo>
                      <a:pt x="24748" y="18180"/>
                      <a:pt x="24977" y="18091"/>
                      <a:pt x="25114" y="17920"/>
                    </a:cubicBezTo>
                    <a:cubicBezTo>
                      <a:pt x="25289" y="17644"/>
                      <a:pt x="25214" y="17318"/>
                      <a:pt x="24888" y="17143"/>
                    </a:cubicBezTo>
                    <a:lnTo>
                      <a:pt x="15790" y="12181"/>
                    </a:lnTo>
                    <a:lnTo>
                      <a:pt x="24412" y="15940"/>
                    </a:lnTo>
                    <a:cubicBezTo>
                      <a:pt x="24523" y="15991"/>
                      <a:pt x="24642" y="16016"/>
                      <a:pt x="24759" y="16016"/>
                    </a:cubicBezTo>
                    <a:cubicBezTo>
                      <a:pt x="24987" y="16016"/>
                      <a:pt x="25207" y="15921"/>
                      <a:pt x="25339" y="15739"/>
                    </a:cubicBezTo>
                    <a:cubicBezTo>
                      <a:pt x="25540" y="15489"/>
                      <a:pt x="25440" y="15163"/>
                      <a:pt x="25139" y="14988"/>
                    </a:cubicBezTo>
                    <a:lnTo>
                      <a:pt x="16292" y="10100"/>
                    </a:lnTo>
                    <a:lnTo>
                      <a:pt x="23961" y="13484"/>
                    </a:lnTo>
                    <a:cubicBezTo>
                      <a:pt x="24065" y="13532"/>
                      <a:pt x="24180" y="13554"/>
                      <a:pt x="24294" y="13554"/>
                    </a:cubicBezTo>
                    <a:cubicBezTo>
                      <a:pt x="24537" y="13554"/>
                      <a:pt x="24777" y="13454"/>
                      <a:pt x="24913" y="13283"/>
                    </a:cubicBezTo>
                    <a:cubicBezTo>
                      <a:pt x="25089" y="13008"/>
                      <a:pt x="25013" y="12682"/>
                      <a:pt x="24688" y="12506"/>
                    </a:cubicBezTo>
                    <a:lnTo>
                      <a:pt x="14161" y="6942"/>
                    </a:lnTo>
                    <a:lnTo>
                      <a:pt x="14161" y="6942"/>
                    </a:lnTo>
                    <a:cubicBezTo>
                      <a:pt x="16066" y="7669"/>
                      <a:pt x="18347" y="8546"/>
                      <a:pt x="21054" y="9599"/>
                    </a:cubicBezTo>
                    <a:cubicBezTo>
                      <a:pt x="22482" y="10125"/>
                      <a:pt x="23409" y="10476"/>
                      <a:pt x="23460" y="10501"/>
                    </a:cubicBezTo>
                    <a:cubicBezTo>
                      <a:pt x="23570" y="10549"/>
                      <a:pt x="23685" y="10571"/>
                      <a:pt x="23797" y="10571"/>
                    </a:cubicBezTo>
                    <a:cubicBezTo>
                      <a:pt x="24041" y="10571"/>
                      <a:pt x="24267" y="10465"/>
                      <a:pt x="24387" y="10276"/>
                    </a:cubicBezTo>
                    <a:cubicBezTo>
                      <a:pt x="24612" y="9950"/>
                      <a:pt x="24512" y="9749"/>
                      <a:pt x="24086" y="9499"/>
                    </a:cubicBezTo>
                    <a:cubicBezTo>
                      <a:pt x="24086" y="9499"/>
                      <a:pt x="24061" y="9499"/>
                      <a:pt x="24011" y="9474"/>
                    </a:cubicBezTo>
                    <a:cubicBezTo>
                      <a:pt x="23861" y="9374"/>
                      <a:pt x="23635" y="9273"/>
                      <a:pt x="23359" y="9148"/>
                    </a:cubicBezTo>
                    <a:lnTo>
                      <a:pt x="21354" y="8170"/>
                    </a:lnTo>
                    <a:cubicBezTo>
                      <a:pt x="19675" y="7368"/>
                      <a:pt x="17419" y="6291"/>
                      <a:pt x="15189" y="5213"/>
                    </a:cubicBezTo>
                    <a:lnTo>
                      <a:pt x="14161" y="4712"/>
                    </a:lnTo>
                    <a:lnTo>
                      <a:pt x="14161" y="4712"/>
                    </a:lnTo>
                    <a:lnTo>
                      <a:pt x="22958" y="7469"/>
                    </a:lnTo>
                    <a:cubicBezTo>
                      <a:pt x="23041" y="7492"/>
                      <a:pt x="23124" y="7503"/>
                      <a:pt x="23206" y="7503"/>
                    </a:cubicBezTo>
                    <a:cubicBezTo>
                      <a:pt x="23474" y="7503"/>
                      <a:pt x="23726" y="7385"/>
                      <a:pt x="23861" y="7193"/>
                    </a:cubicBezTo>
                    <a:cubicBezTo>
                      <a:pt x="24011" y="6917"/>
                      <a:pt x="23911" y="6592"/>
                      <a:pt x="23585" y="6441"/>
                    </a:cubicBezTo>
                    <a:lnTo>
                      <a:pt x="19199" y="4536"/>
                    </a:lnTo>
                    <a:lnTo>
                      <a:pt x="19199" y="4536"/>
                    </a:lnTo>
                    <a:lnTo>
                      <a:pt x="22106" y="5263"/>
                    </a:lnTo>
                    <a:cubicBezTo>
                      <a:pt x="22190" y="5289"/>
                      <a:pt x="22278" y="5302"/>
                      <a:pt x="22364" y="5302"/>
                    </a:cubicBezTo>
                    <a:cubicBezTo>
                      <a:pt x="22611" y="5302"/>
                      <a:pt x="22847" y="5198"/>
                      <a:pt x="22958" y="5013"/>
                    </a:cubicBezTo>
                    <a:cubicBezTo>
                      <a:pt x="23134" y="4762"/>
                      <a:pt x="23033" y="4436"/>
                      <a:pt x="22758" y="4286"/>
                    </a:cubicBezTo>
                    <a:lnTo>
                      <a:pt x="20377" y="2907"/>
                    </a:lnTo>
                    <a:lnTo>
                      <a:pt x="21906" y="3233"/>
                    </a:lnTo>
                    <a:cubicBezTo>
                      <a:pt x="21956" y="3241"/>
                      <a:pt x="22007" y="3246"/>
                      <a:pt x="22059" y="3246"/>
                    </a:cubicBezTo>
                    <a:cubicBezTo>
                      <a:pt x="22318" y="3246"/>
                      <a:pt x="22582" y="3141"/>
                      <a:pt x="22708" y="2932"/>
                    </a:cubicBezTo>
                    <a:cubicBezTo>
                      <a:pt x="22858" y="2707"/>
                      <a:pt x="22783" y="2431"/>
                      <a:pt x="22532" y="2256"/>
                    </a:cubicBezTo>
                    <a:lnTo>
                      <a:pt x="21129" y="1278"/>
                    </a:lnTo>
                    <a:cubicBezTo>
                      <a:pt x="21354" y="1203"/>
                      <a:pt x="21505" y="1053"/>
                      <a:pt x="21530" y="852"/>
                    </a:cubicBezTo>
                    <a:cubicBezTo>
                      <a:pt x="21605" y="526"/>
                      <a:pt x="21329" y="251"/>
                      <a:pt x="20953" y="201"/>
                    </a:cubicBezTo>
                    <a:lnTo>
                      <a:pt x="18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3292750" y="2140500"/>
                <a:ext cx="979350" cy="1029975"/>
              </a:xfrm>
              <a:custGeom>
                <a:rect b="b" l="l" r="r" t="t"/>
                <a:pathLst>
                  <a:path extrusionOk="0" h="41199" w="39174">
                    <a:moveTo>
                      <a:pt x="38203" y="14241"/>
                    </a:moveTo>
                    <a:cubicBezTo>
                      <a:pt x="38262" y="14241"/>
                      <a:pt x="38318" y="14246"/>
                      <a:pt x="38372" y="14256"/>
                    </a:cubicBezTo>
                    <a:cubicBezTo>
                      <a:pt x="37896" y="14933"/>
                      <a:pt x="37169" y="15033"/>
                      <a:pt x="36392" y="15284"/>
                    </a:cubicBezTo>
                    <a:cubicBezTo>
                      <a:pt x="36977" y="14631"/>
                      <a:pt x="37684" y="14241"/>
                      <a:pt x="38203" y="14241"/>
                    </a:cubicBezTo>
                    <a:close/>
                    <a:moveTo>
                      <a:pt x="14312" y="572"/>
                    </a:moveTo>
                    <a:cubicBezTo>
                      <a:pt x="18998" y="748"/>
                      <a:pt x="22783" y="2652"/>
                      <a:pt x="25314" y="6687"/>
                    </a:cubicBezTo>
                    <a:cubicBezTo>
                      <a:pt x="29124" y="12728"/>
                      <a:pt x="26743" y="20497"/>
                      <a:pt x="20276" y="23479"/>
                    </a:cubicBezTo>
                    <a:cubicBezTo>
                      <a:pt x="18566" y="24273"/>
                      <a:pt x="16747" y="24650"/>
                      <a:pt x="14942" y="24650"/>
                    </a:cubicBezTo>
                    <a:cubicBezTo>
                      <a:pt x="10533" y="24650"/>
                      <a:pt x="6219" y="22398"/>
                      <a:pt x="3835" y="18467"/>
                    </a:cubicBezTo>
                    <a:cubicBezTo>
                      <a:pt x="1" y="12151"/>
                      <a:pt x="2733" y="4131"/>
                      <a:pt x="9625" y="1449"/>
                    </a:cubicBezTo>
                    <a:cubicBezTo>
                      <a:pt x="11129" y="873"/>
                      <a:pt x="12682" y="572"/>
                      <a:pt x="14312" y="572"/>
                    </a:cubicBezTo>
                    <a:close/>
                    <a:moveTo>
                      <a:pt x="22285" y="27106"/>
                    </a:moveTo>
                    <a:cubicBezTo>
                      <a:pt x="22327" y="27106"/>
                      <a:pt x="22367" y="27109"/>
                      <a:pt x="22407" y="27114"/>
                    </a:cubicBezTo>
                    <a:cubicBezTo>
                      <a:pt x="22281" y="27891"/>
                      <a:pt x="21329" y="28542"/>
                      <a:pt x="19926" y="28868"/>
                    </a:cubicBezTo>
                    <a:cubicBezTo>
                      <a:pt x="20212" y="28033"/>
                      <a:pt x="21453" y="27106"/>
                      <a:pt x="22285" y="27106"/>
                    </a:cubicBezTo>
                    <a:close/>
                    <a:moveTo>
                      <a:pt x="14272" y="0"/>
                    </a:moveTo>
                    <a:cubicBezTo>
                      <a:pt x="11993" y="0"/>
                      <a:pt x="9675" y="578"/>
                      <a:pt x="7545" y="1825"/>
                    </a:cubicBezTo>
                    <a:cubicBezTo>
                      <a:pt x="3033" y="4482"/>
                      <a:pt x="753" y="9469"/>
                      <a:pt x="1730" y="14607"/>
                    </a:cubicBezTo>
                    <a:cubicBezTo>
                      <a:pt x="2382" y="17966"/>
                      <a:pt x="4186" y="20622"/>
                      <a:pt x="6918" y="22627"/>
                    </a:cubicBezTo>
                    <a:cubicBezTo>
                      <a:pt x="7093" y="22753"/>
                      <a:pt x="7269" y="22903"/>
                      <a:pt x="7469" y="23028"/>
                    </a:cubicBezTo>
                    <a:cubicBezTo>
                      <a:pt x="7144" y="23780"/>
                      <a:pt x="6843" y="24507"/>
                      <a:pt x="6517" y="25209"/>
                    </a:cubicBezTo>
                    <a:cubicBezTo>
                      <a:pt x="4562" y="29269"/>
                      <a:pt x="3660" y="33580"/>
                      <a:pt x="3685" y="38066"/>
                    </a:cubicBezTo>
                    <a:cubicBezTo>
                      <a:pt x="3685" y="38843"/>
                      <a:pt x="3810" y="39620"/>
                      <a:pt x="3910" y="40397"/>
                    </a:cubicBezTo>
                    <a:cubicBezTo>
                      <a:pt x="3932" y="40589"/>
                      <a:pt x="4008" y="40764"/>
                      <a:pt x="4186" y="40764"/>
                    </a:cubicBezTo>
                    <a:cubicBezTo>
                      <a:pt x="4216" y="40764"/>
                      <a:pt x="4250" y="40759"/>
                      <a:pt x="4286" y="40748"/>
                    </a:cubicBezTo>
                    <a:cubicBezTo>
                      <a:pt x="4562" y="40698"/>
                      <a:pt x="4537" y="40497"/>
                      <a:pt x="4487" y="40272"/>
                    </a:cubicBezTo>
                    <a:cubicBezTo>
                      <a:pt x="4261" y="39319"/>
                      <a:pt x="4186" y="38342"/>
                      <a:pt x="4261" y="37339"/>
                    </a:cubicBezTo>
                    <a:cubicBezTo>
                      <a:pt x="4286" y="36612"/>
                      <a:pt x="4337" y="35886"/>
                      <a:pt x="4387" y="35184"/>
                    </a:cubicBezTo>
                    <a:cubicBezTo>
                      <a:pt x="4587" y="32126"/>
                      <a:pt x="5364" y="29219"/>
                      <a:pt x="6592" y="26437"/>
                    </a:cubicBezTo>
                    <a:cubicBezTo>
                      <a:pt x="6617" y="26387"/>
                      <a:pt x="6642" y="26337"/>
                      <a:pt x="6692" y="26211"/>
                    </a:cubicBezTo>
                    <a:cubicBezTo>
                      <a:pt x="6793" y="26387"/>
                      <a:pt x="6868" y="26487"/>
                      <a:pt x="6893" y="26562"/>
                    </a:cubicBezTo>
                    <a:cubicBezTo>
                      <a:pt x="7294" y="27565"/>
                      <a:pt x="7820" y="28492"/>
                      <a:pt x="8447" y="29369"/>
                    </a:cubicBezTo>
                    <a:cubicBezTo>
                      <a:pt x="9249" y="30522"/>
                      <a:pt x="10076" y="31725"/>
                      <a:pt x="10953" y="32828"/>
                    </a:cubicBezTo>
                    <a:cubicBezTo>
                      <a:pt x="11447" y="33470"/>
                      <a:pt x="11984" y="33766"/>
                      <a:pt x="12613" y="33766"/>
                    </a:cubicBezTo>
                    <a:cubicBezTo>
                      <a:pt x="12943" y="33766"/>
                      <a:pt x="13298" y="33685"/>
                      <a:pt x="13685" y="33530"/>
                    </a:cubicBezTo>
                    <a:cubicBezTo>
                      <a:pt x="14111" y="33354"/>
                      <a:pt x="14562" y="33154"/>
                      <a:pt x="14938" y="32903"/>
                    </a:cubicBezTo>
                    <a:cubicBezTo>
                      <a:pt x="16317" y="31926"/>
                      <a:pt x="17670" y="30898"/>
                      <a:pt x="19023" y="29921"/>
                    </a:cubicBezTo>
                    <a:cubicBezTo>
                      <a:pt x="19224" y="29770"/>
                      <a:pt x="19474" y="29670"/>
                      <a:pt x="19725" y="29595"/>
                    </a:cubicBezTo>
                    <a:cubicBezTo>
                      <a:pt x="20402" y="29294"/>
                      <a:pt x="21104" y="29043"/>
                      <a:pt x="21780" y="28743"/>
                    </a:cubicBezTo>
                    <a:cubicBezTo>
                      <a:pt x="22281" y="28517"/>
                      <a:pt x="22708" y="28141"/>
                      <a:pt x="22933" y="27615"/>
                    </a:cubicBezTo>
                    <a:cubicBezTo>
                      <a:pt x="23184" y="27013"/>
                      <a:pt x="22883" y="26512"/>
                      <a:pt x="22206" y="26487"/>
                    </a:cubicBezTo>
                    <a:cubicBezTo>
                      <a:pt x="22174" y="26485"/>
                      <a:pt x="22142" y="26484"/>
                      <a:pt x="22110" y="26484"/>
                    </a:cubicBezTo>
                    <a:cubicBezTo>
                      <a:pt x="21694" y="26484"/>
                      <a:pt x="21304" y="26634"/>
                      <a:pt x="20978" y="26913"/>
                    </a:cubicBezTo>
                    <a:cubicBezTo>
                      <a:pt x="20477" y="27389"/>
                      <a:pt x="20001" y="27865"/>
                      <a:pt x="19525" y="28367"/>
                    </a:cubicBezTo>
                    <a:cubicBezTo>
                      <a:pt x="19424" y="28442"/>
                      <a:pt x="19324" y="28592"/>
                      <a:pt x="19299" y="28718"/>
                    </a:cubicBezTo>
                    <a:cubicBezTo>
                      <a:pt x="19249" y="28993"/>
                      <a:pt x="19048" y="29169"/>
                      <a:pt x="18848" y="29319"/>
                    </a:cubicBezTo>
                    <a:cubicBezTo>
                      <a:pt x="17795" y="30146"/>
                      <a:pt x="16768" y="30973"/>
                      <a:pt x="15690" y="31750"/>
                    </a:cubicBezTo>
                    <a:cubicBezTo>
                      <a:pt x="14963" y="32226"/>
                      <a:pt x="14186" y="32652"/>
                      <a:pt x="13409" y="33003"/>
                    </a:cubicBezTo>
                    <a:cubicBezTo>
                      <a:pt x="13131" y="33134"/>
                      <a:pt x="12878" y="33198"/>
                      <a:pt x="12641" y="33198"/>
                    </a:cubicBezTo>
                    <a:cubicBezTo>
                      <a:pt x="12194" y="33198"/>
                      <a:pt x="11806" y="32969"/>
                      <a:pt x="11429" y="32527"/>
                    </a:cubicBezTo>
                    <a:cubicBezTo>
                      <a:pt x="11103" y="32176"/>
                      <a:pt x="10828" y="31800"/>
                      <a:pt x="10552" y="31424"/>
                    </a:cubicBezTo>
                    <a:cubicBezTo>
                      <a:pt x="9926" y="30497"/>
                      <a:pt x="9249" y="29595"/>
                      <a:pt x="8647" y="28642"/>
                    </a:cubicBezTo>
                    <a:cubicBezTo>
                      <a:pt x="8096" y="27715"/>
                      <a:pt x="7645" y="26763"/>
                      <a:pt x="7144" y="25835"/>
                    </a:cubicBezTo>
                    <a:cubicBezTo>
                      <a:pt x="7018" y="25585"/>
                      <a:pt x="7018" y="25359"/>
                      <a:pt x="7144" y="25134"/>
                    </a:cubicBezTo>
                    <a:cubicBezTo>
                      <a:pt x="7319" y="24708"/>
                      <a:pt x="7494" y="24281"/>
                      <a:pt x="7670" y="23855"/>
                    </a:cubicBezTo>
                    <a:cubicBezTo>
                      <a:pt x="7770" y="23680"/>
                      <a:pt x="7870" y="23530"/>
                      <a:pt x="7946" y="23379"/>
                    </a:cubicBezTo>
                    <a:cubicBezTo>
                      <a:pt x="10373" y="24604"/>
                      <a:pt x="12735" y="25233"/>
                      <a:pt x="15037" y="25233"/>
                    </a:cubicBezTo>
                    <a:cubicBezTo>
                      <a:pt x="18059" y="25233"/>
                      <a:pt x="20979" y="24148"/>
                      <a:pt x="23810" y="21901"/>
                    </a:cubicBezTo>
                    <a:cubicBezTo>
                      <a:pt x="23911" y="21976"/>
                      <a:pt x="24011" y="22076"/>
                      <a:pt x="24111" y="22176"/>
                    </a:cubicBezTo>
                    <a:cubicBezTo>
                      <a:pt x="24186" y="22251"/>
                      <a:pt x="24261" y="22377"/>
                      <a:pt x="24287" y="22477"/>
                    </a:cubicBezTo>
                    <a:cubicBezTo>
                      <a:pt x="24863" y="23805"/>
                      <a:pt x="25515" y="25109"/>
                      <a:pt x="25941" y="26487"/>
                    </a:cubicBezTo>
                    <a:cubicBezTo>
                      <a:pt x="26918" y="29570"/>
                      <a:pt x="27645" y="32703"/>
                      <a:pt x="27921" y="35936"/>
                    </a:cubicBezTo>
                    <a:cubicBezTo>
                      <a:pt x="28046" y="37364"/>
                      <a:pt x="28071" y="38818"/>
                      <a:pt x="27870" y="40272"/>
                    </a:cubicBezTo>
                    <a:cubicBezTo>
                      <a:pt x="27845" y="40522"/>
                      <a:pt x="27845" y="40748"/>
                      <a:pt x="27845" y="40998"/>
                    </a:cubicBezTo>
                    <a:cubicBezTo>
                      <a:pt x="27845" y="41074"/>
                      <a:pt x="27946" y="41199"/>
                      <a:pt x="28021" y="41199"/>
                    </a:cubicBezTo>
                    <a:cubicBezTo>
                      <a:pt x="28121" y="41199"/>
                      <a:pt x="28246" y="41149"/>
                      <a:pt x="28322" y="41074"/>
                    </a:cubicBezTo>
                    <a:cubicBezTo>
                      <a:pt x="28372" y="40973"/>
                      <a:pt x="28397" y="40848"/>
                      <a:pt x="28397" y="40723"/>
                    </a:cubicBezTo>
                    <a:cubicBezTo>
                      <a:pt x="28472" y="40096"/>
                      <a:pt x="28547" y="39495"/>
                      <a:pt x="28572" y="38868"/>
                    </a:cubicBezTo>
                    <a:cubicBezTo>
                      <a:pt x="28647" y="36261"/>
                      <a:pt x="28347" y="33730"/>
                      <a:pt x="27745" y="31199"/>
                    </a:cubicBezTo>
                    <a:cubicBezTo>
                      <a:pt x="27169" y="28642"/>
                      <a:pt x="26642" y="26086"/>
                      <a:pt x="25490" y="23705"/>
                    </a:cubicBezTo>
                    <a:cubicBezTo>
                      <a:pt x="25464" y="23655"/>
                      <a:pt x="25490" y="23555"/>
                      <a:pt x="25464" y="23429"/>
                    </a:cubicBezTo>
                    <a:lnTo>
                      <a:pt x="25464" y="23429"/>
                    </a:lnTo>
                    <a:cubicBezTo>
                      <a:pt x="26116" y="23855"/>
                      <a:pt x="26693" y="24281"/>
                      <a:pt x="27294" y="24657"/>
                    </a:cubicBezTo>
                    <a:cubicBezTo>
                      <a:pt x="27645" y="24883"/>
                      <a:pt x="28046" y="25134"/>
                      <a:pt x="28447" y="25284"/>
                    </a:cubicBezTo>
                    <a:cubicBezTo>
                      <a:pt x="28812" y="25438"/>
                      <a:pt x="29172" y="25513"/>
                      <a:pt x="29518" y="25513"/>
                    </a:cubicBezTo>
                    <a:cubicBezTo>
                      <a:pt x="30241" y="25513"/>
                      <a:pt x="30904" y="25184"/>
                      <a:pt x="31429" y="24557"/>
                    </a:cubicBezTo>
                    <a:cubicBezTo>
                      <a:pt x="31655" y="24281"/>
                      <a:pt x="31855" y="23981"/>
                      <a:pt x="32031" y="23655"/>
                    </a:cubicBezTo>
                    <a:cubicBezTo>
                      <a:pt x="32983" y="21875"/>
                      <a:pt x="34061" y="20171"/>
                      <a:pt x="34788" y="18291"/>
                    </a:cubicBezTo>
                    <a:cubicBezTo>
                      <a:pt x="35064" y="17565"/>
                      <a:pt x="35414" y="16838"/>
                      <a:pt x="35715" y="16161"/>
                    </a:cubicBezTo>
                    <a:cubicBezTo>
                      <a:pt x="36392" y="15911"/>
                      <a:pt x="37018" y="15710"/>
                      <a:pt x="37645" y="15484"/>
                    </a:cubicBezTo>
                    <a:cubicBezTo>
                      <a:pt x="38096" y="15334"/>
                      <a:pt x="38522" y="15083"/>
                      <a:pt x="38798" y="14657"/>
                    </a:cubicBezTo>
                    <a:cubicBezTo>
                      <a:pt x="39174" y="14181"/>
                      <a:pt x="38948" y="13680"/>
                      <a:pt x="38347" y="13630"/>
                    </a:cubicBezTo>
                    <a:cubicBezTo>
                      <a:pt x="38314" y="13627"/>
                      <a:pt x="38280" y="13625"/>
                      <a:pt x="38247" y="13625"/>
                    </a:cubicBezTo>
                    <a:cubicBezTo>
                      <a:pt x="38024" y="13625"/>
                      <a:pt x="37791" y="13693"/>
                      <a:pt x="37595" y="13780"/>
                    </a:cubicBezTo>
                    <a:cubicBezTo>
                      <a:pt x="36793" y="14106"/>
                      <a:pt x="36141" y="14632"/>
                      <a:pt x="35515" y="15209"/>
                    </a:cubicBezTo>
                    <a:cubicBezTo>
                      <a:pt x="35439" y="15284"/>
                      <a:pt x="35364" y="15409"/>
                      <a:pt x="35339" y="15510"/>
                    </a:cubicBezTo>
                    <a:cubicBezTo>
                      <a:pt x="35038" y="16211"/>
                      <a:pt x="34763" y="16888"/>
                      <a:pt x="34462" y="17565"/>
                    </a:cubicBezTo>
                    <a:cubicBezTo>
                      <a:pt x="34136" y="18342"/>
                      <a:pt x="33835" y="19093"/>
                      <a:pt x="33460" y="19845"/>
                    </a:cubicBezTo>
                    <a:cubicBezTo>
                      <a:pt x="32983" y="20798"/>
                      <a:pt x="32457" y="21725"/>
                      <a:pt x="31931" y="22652"/>
                    </a:cubicBezTo>
                    <a:cubicBezTo>
                      <a:pt x="31680" y="23129"/>
                      <a:pt x="31379" y="23580"/>
                      <a:pt x="31079" y="24031"/>
                    </a:cubicBezTo>
                    <a:cubicBezTo>
                      <a:pt x="30803" y="24457"/>
                      <a:pt x="30427" y="24733"/>
                      <a:pt x="29951" y="24883"/>
                    </a:cubicBezTo>
                    <a:cubicBezTo>
                      <a:pt x="29773" y="24947"/>
                      <a:pt x="29602" y="24975"/>
                      <a:pt x="29435" y="24975"/>
                    </a:cubicBezTo>
                    <a:cubicBezTo>
                      <a:pt x="29016" y="24975"/>
                      <a:pt x="28631" y="24798"/>
                      <a:pt x="28272" y="24582"/>
                    </a:cubicBezTo>
                    <a:cubicBezTo>
                      <a:pt x="27369" y="24031"/>
                      <a:pt x="26492" y="23429"/>
                      <a:pt x="25615" y="22828"/>
                    </a:cubicBezTo>
                    <a:cubicBezTo>
                      <a:pt x="25289" y="22602"/>
                      <a:pt x="25013" y="22276"/>
                      <a:pt x="24738" y="22001"/>
                    </a:cubicBezTo>
                    <a:cubicBezTo>
                      <a:pt x="24562" y="21800"/>
                      <a:pt x="24462" y="21575"/>
                      <a:pt x="24312" y="21349"/>
                    </a:cubicBezTo>
                    <a:cubicBezTo>
                      <a:pt x="24487" y="21149"/>
                      <a:pt x="24612" y="20998"/>
                      <a:pt x="24738" y="20848"/>
                    </a:cubicBezTo>
                    <a:cubicBezTo>
                      <a:pt x="27419" y="17615"/>
                      <a:pt x="28347" y="13956"/>
                      <a:pt x="27294" y="9895"/>
                    </a:cubicBezTo>
                    <a:cubicBezTo>
                      <a:pt x="25760" y="3830"/>
                      <a:pt x="20142" y="0"/>
                      <a:pt x="1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3628600" y="2410975"/>
                <a:ext cx="245625" cy="129200"/>
              </a:xfrm>
              <a:custGeom>
                <a:rect b="b" l="l" r="r" t="t"/>
                <a:pathLst>
                  <a:path extrusionOk="0" h="5168" w="9825">
                    <a:moveTo>
                      <a:pt x="9562" y="1"/>
                    </a:moveTo>
                    <a:cubicBezTo>
                      <a:pt x="9557" y="1"/>
                      <a:pt x="9553" y="2"/>
                      <a:pt x="9549" y="4"/>
                    </a:cubicBezTo>
                    <a:cubicBezTo>
                      <a:pt x="9424" y="29"/>
                      <a:pt x="9299" y="129"/>
                      <a:pt x="9274" y="254"/>
                    </a:cubicBezTo>
                    <a:cubicBezTo>
                      <a:pt x="9223" y="455"/>
                      <a:pt x="9248" y="680"/>
                      <a:pt x="9223" y="906"/>
                    </a:cubicBezTo>
                    <a:cubicBezTo>
                      <a:pt x="9111" y="3145"/>
                      <a:pt x="7560" y="4604"/>
                      <a:pt x="5479" y="4604"/>
                    </a:cubicBezTo>
                    <a:cubicBezTo>
                      <a:pt x="5230" y="4604"/>
                      <a:pt x="4974" y="4583"/>
                      <a:pt x="4712" y="4540"/>
                    </a:cubicBezTo>
                    <a:cubicBezTo>
                      <a:pt x="3183" y="4290"/>
                      <a:pt x="1930" y="3538"/>
                      <a:pt x="827" y="2460"/>
                    </a:cubicBezTo>
                    <a:cubicBezTo>
                      <a:pt x="702" y="2335"/>
                      <a:pt x="577" y="2184"/>
                      <a:pt x="426" y="2084"/>
                    </a:cubicBezTo>
                    <a:cubicBezTo>
                      <a:pt x="389" y="2059"/>
                      <a:pt x="326" y="2046"/>
                      <a:pt x="267" y="2046"/>
                    </a:cubicBezTo>
                    <a:cubicBezTo>
                      <a:pt x="207" y="2046"/>
                      <a:pt x="151" y="2059"/>
                      <a:pt x="126" y="2084"/>
                    </a:cubicBezTo>
                    <a:cubicBezTo>
                      <a:pt x="50" y="2159"/>
                      <a:pt x="0" y="2310"/>
                      <a:pt x="50" y="2410"/>
                    </a:cubicBezTo>
                    <a:cubicBezTo>
                      <a:pt x="76" y="2535"/>
                      <a:pt x="176" y="2635"/>
                      <a:pt x="301" y="2736"/>
                    </a:cubicBezTo>
                    <a:cubicBezTo>
                      <a:pt x="727" y="3112"/>
                      <a:pt x="1153" y="3538"/>
                      <a:pt x="1629" y="3863"/>
                    </a:cubicBezTo>
                    <a:cubicBezTo>
                      <a:pt x="2731" y="4647"/>
                      <a:pt x="3953" y="5168"/>
                      <a:pt x="5341" y="5168"/>
                    </a:cubicBezTo>
                    <a:cubicBezTo>
                      <a:pt x="5374" y="5168"/>
                      <a:pt x="5406" y="5167"/>
                      <a:pt x="5439" y="5167"/>
                    </a:cubicBezTo>
                    <a:cubicBezTo>
                      <a:pt x="6817" y="5167"/>
                      <a:pt x="7920" y="4716"/>
                      <a:pt x="8722" y="3763"/>
                    </a:cubicBezTo>
                    <a:cubicBezTo>
                      <a:pt x="9524" y="2811"/>
                      <a:pt x="9825" y="1683"/>
                      <a:pt x="9825" y="455"/>
                    </a:cubicBezTo>
                    <a:cubicBezTo>
                      <a:pt x="9825" y="380"/>
                      <a:pt x="9825" y="279"/>
                      <a:pt x="9800" y="229"/>
                    </a:cubicBezTo>
                    <a:cubicBezTo>
                      <a:pt x="9730" y="137"/>
                      <a:pt x="9618" y="1"/>
                      <a:pt x="9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3827850" y="2332100"/>
                <a:ext cx="37625" cy="47975"/>
              </a:xfrm>
              <a:custGeom>
                <a:rect b="b" l="l" r="r" t="t"/>
                <a:pathLst>
                  <a:path extrusionOk="0" h="1919" w="1505">
                    <a:moveTo>
                      <a:pt x="827" y="1"/>
                    </a:moveTo>
                    <a:cubicBezTo>
                      <a:pt x="426" y="26"/>
                      <a:pt x="50" y="277"/>
                      <a:pt x="0" y="652"/>
                    </a:cubicBezTo>
                    <a:cubicBezTo>
                      <a:pt x="0" y="828"/>
                      <a:pt x="75" y="1028"/>
                      <a:pt x="151" y="1229"/>
                    </a:cubicBezTo>
                    <a:cubicBezTo>
                      <a:pt x="328" y="1672"/>
                      <a:pt x="583" y="1919"/>
                      <a:pt x="882" y="1919"/>
                    </a:cubicBezTo>
                    <a:cubicBezTo>
                      <a:pt x="921" y="1919"/>
                      <a:pt x="962" y="1914"/>
                      <a:pt x="1003" y="1906"/>
                    </a:cubicBezTo>
                    <a:cubicBezTo>
                      <a:pt x="1329" y="1830"/>
                      <a:pt x="1504" y="1505"/>
                      <a:pt x="1504" y="928"/>
                    </a:cubicBezTo>
                    <a:cubicBezTo>
                      <a:pt x="1504" y="878"/>
                      <a:pt x="1504" y="778"/>
                      <a:pt x="1479" y="678"/>
                    </a:cubicBezTo>
                    <a:cubicBezTo>
                      <a:pt x="1404" y="277"/>
                      <a:pt x="1153" y="1"/>
                      <a:pt x="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3577850" y="2378275"/>
                <a:ext cx="35100" cy="46325"/>
              </a:xfrm>
              <a:custGeom>
                <a:rect b="b" l="l" r="r" t="t"/>
                <a:pathLst>
                  <a:path extrusionOk="0" h="1853" w="1404">
                    <a:moveTo>
                      <a:pt x="676" y="1"/>
                    </a:moveTo>
                    <a:cubicBezTo>
                      <a:pt x="644" y="1"/>
                      <a:pt x="611" y="3"/>
                      <a:pt x="577" y="8"/>
                    </a:cubicBezTo>
                    <a:cubicBezTo>
                      <a:pt x="276" y="59"/>
                      <a:pt x="151" y="309"/>
                      <a:pt x="50" y="585"/>
                    </a:cubicBezTo>
                    <a:cubicBezTo>
                      <a:pt x="25" y="685"/>
                      <a:pt x="25" y="785"/>
                      <a:pt x="0" y="986"/>
                    </a:cubicBezTo>
                    <a:cubicBezTo>
                      <a:pt x="50" y="1111"/>
                      <a:pt x="100" y="1362"/>
                      <a:pt x="226" y="1562"/>
                    </a:cubicBezTo>
                    <a:cubicBezTo>
                      <a:pt x="367" y="1765"/>
                      <a:pt x="558" y="1853"/>
                      <a:pt x="785" y="1853"/>
                    </a:cubicBezTo>
                    <a:cubicBezTo>
                      <a:pt x="839" y="1853"/>
                      <a:pt x="895" y="1848"/>
                      <a:pt x="953" y="1838"/>
                    </a:cubicBezTo>
                    <a:cubicBezTo>
                      <a:pt x="1278" y="1788"/>
                      <a:pt x="1404" y="1537"/>
                      <a:pt x="1404" y="1287"/>
                    </a:cubicBezTo>
                    <a:cubicBezTo>
                      <a:pt x="1404" y="986"/>
                      <a:pt x="1354" y="685"/>
                      <a:pt x="1253" y="410"/>
                    </a:cubicBezTo>
                    <a:cubicBezTo>
                      <a:pt x="1164" y="185"/>
                      <a:pt x="953" y="1"/>
                      <a:pt x="6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0" name="Google Shape;1780;p35"/>
          <p:cNvSpPr txBox="1"/>
          <p:nvPr/>
        </p:nvSpPr>
        <p:spPr>
          <a:xfrm>
            <a:off x="1293275" y="1795313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Калоян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1" name="Google Shape;1781;p35"/>
          <p:cNvSpPr txBox="1"/>
          <p:nvPr/>
        </p:nvSpPr>
        <p:spPr>
          <a:xfrm>
            <a:off x="923775" y="271192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Мартин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2" name="Google Shape;1782;p35"/>
          <p:cNvSpPr txBox="1"/>
          <p:nvPr/>
        </p:nvSpPr>
        <p:spPr>
          <a:xfrm>
            <a:off x="1566675" y="362852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Георги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3" name="Google Shape;1783;p35"/>
          <p:cNvSpPr txBox="1"/>
          <p:nvPr/>
        </p:nvSpPr>
        <p:spPr>
          <a:xfrm>
            <a:off x="6133775" y="1625825"/>
            <a:ext cx="30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Владимир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4" name="Google Shape;1784;p35"/>
          <p:cNvSpPr txBox="1"/>
          <p:nvPr/>
        </p:nvSpPr>
        <p:spPr>
          <a:xfrm>
            <a:off x="6894950" y="3228325"/>
            <a:ext cx="15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Виктор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6"/>
          <p:cNvSpPr/>
          <p:nvPr/>
        </p:nvSpPr>
        <p:spPr>
          <a:xfrm>
            <a:off x="5818900" y="2024400"/>
            <a:ext cx="2781000" cy="2917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grpSp>
        <p:nvGrpSpPr>
          <p:cNvPr id="1791" name="Google Shape;1791;p36"/>
          <p:cNvGrpSpPr/>
          <p:nvPr/>
        </p:nvGrpSpPr>
        <p:grpSpPr>
          <a:xfrm>
            <a:off x="6663475" y="3218223"/>
            <a:ext cx="1091842" cy="1336255"/>
            <a:chOff x="3112575" y="3748373"/>
            <a:chExt cx="1091842" cy="1336255"/>
          </a:xfrm>
        </p:grpSpPr>
        <p:sp>
          <p:nvSpPr>
            <p:cNvPr id="1792" name="Google Shape;1792;p36"/>
            <p:cNvSpPr/>
            <p:nvPr/>
          </p:nvSpPr>
          <p:spPr>
            <a:xfrm>
              <a:off x="3329491" y="4445237"/>
              <a:ext cx="810154" cy="639392"/>
            </a:xfrm>
            <a:custGeom>
              <a:rect b="b" l="l" r="r" t="t"/>
              <a:pathLst>
                <a:path extrusionOk="0" h="19800" w="25088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3112575" y="3748373"/>
              <a:ext cx="1091842" cy="1292540"/>
            </a:xfrm>
            <a:custGeom>
              <a:rect b="b" l="l" r="r" t="t"/>
              <a:pathLst>
                <a:path extrusionOk="0" h="40026" w="33811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3489731" y="4017120"/>
              <a:ext cx="365842" cy="177221"/>
            </a:xfrm>
            <a:custGeom>
              <a:rect b="b" l="l" r="r" t="t"/>
              <a:pathLst>
                <a:path extrusionOk="0" h="5488" w="11329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3458180" y="3934481"/>
              <a:ext cx="49375" cy="60774"/>
            </a:xfrm>
            <a:custGeom>
              <a:rect b="b" l="l" r="r" t="t"/>
              <a:pathLst>
                <a:path extrusionOk="0" h="1882" w="1529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3825615" y="3920659"/>
              <a:ext cx="43756" cy="57642"/>
            </a:xfrm>
            <a:custGeom>
              <a:rect b="b" l="l" r="r" t="t"/>
              <a:pathLst>
                <a:path extrusionOk="0" h="1785" w="1355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Google Shape;1797;p36"/>
          <p:cNvSpPr/>
          <p:nvPr/>
        </p:nvSpPr>
        <p:spPr>
          <a:xfrm rot="1184345">
            <a:off x="6881836" y="2537270"/>
            <a:ext cx="655124" cy="421572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36"/>
          <p:cNvGrpSpPr/>
          <p:nvPr/>
        </p:nvGrpSpPr>
        <p:grpSpPr>
          <a:xfrm>
            <a:off x="5957268" y="1694748"/>
            <a:ext cx="2504252" cy="531539"/>
            <a:chOff x="2553143" y="372809"/>
            <a:chExt cx="2504252" cy="531539"/>
          </a:xfrm>
        </p:grpSpPr>
        <p:grpSp>
          <p:nvGrpSpPr>
            <p:cNvPr id="1799" name="Google Shape;1799;p36"/>
            <p:cNvGrpSpPr/>
            <p:nvPr/>
          </p:nvGrpSpPr>
          <p:grpSpPr>
            <a:xfrm flipH="1" rot="-5400000">
              <a:off x="2365228" y="560724"/>
              <a:ext cx="531539" cy="155710"/>
              <a:chOff x="1780525" y="2859350"/>
              <a:chExt cx="387250" cy="113450"/>
            </a:xfrm>
          </p:grpSpPr>
          <p:sp>
            <p:nvSpPr>
              <p:cNvPr id="1800" name="Google Shape;1800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3" name="Google Shape;1803;p36"/>
            <p:cNvGrpSpPr/>
            <p:nvPr/>
          </p:nvGrpSpPr>
          <p:grpSpPr>
            <a:xfrm flipH="1" rot="-5400000">
              <a:off x="2658796" y="560724"/>
              <a:ext cx="531539" cy="155710"/>
              <a:chOff x="1780525" y="2859350"/>
              <a:chExt cx="387250" cy="113450"/>
            </a:xfrm>
          </p:grpSpPr>
          <p:sp>
            <p:nvSpPr>
              <p:cNvPr id="1804" name="Google Shape;1804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36"/>
            <p:cNvGrpSpPr/>
            <p:nvPr/>
          </p:nvGrpSpPr>
          <p:grpSpPr>
            <a:xfrm flipH="1" rot="-5400000">
              <a:off x="2952364" y="560724"/>
              <a:ext cx="531539" cy="155710"/>
              <a:chOff x="1780525" y="2859350"/>
              <a:chExt cx="387250" cy="113450"/>
            </a:xfrm>
          </p:grpSpPr>
          <p:sp>
            <p:nvSpPr>
              <p:cNvPr id="1808" name="Google Shape;1808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1" name="Google Shape;1811;p36"/>
            <p:cNvGrpSpPr/>
            <p:nvPr/>
          </p:nvGrpSpPr>
          <p:grpSpPr>
            <a:xfrm flipH="1" rot="-5400000">
              <a:off x="3245932" y="560724"/>
              <a:ext cx="531539" cy="155710"/>
              <a:chOff x="1780525" y="2859350"/>
              <a:chExt cx="387250" cy="113450"/>
            </a:xfrm>
          </p:grpSpPr>
          <p:sp>
            <p:nvSpPr>
              <p:cNvPr id="1812" name="Google Shape;1812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5" name="Google Shape;1815;p36"/>
            <p:cNvGrpSpPr/>
            <p:nvPr/>
          </p:nvGrpSpPr>
          <p:grpSpPr>
            <a:xfrm flipH="1" rot="-5400000">
              <a:off x="3539499" y="560724"/>
              <a:ext cx="531539" cy="155710"/>
              <a:chOff x="1780525" y="2859350"/>
              <a:chExt cx="387250" cy="113450"/>
            </a:xfrm>
          </p:grpSpPr>
          <p:sp>
            <p:nvSpPr>
              <p:cNvPr id="1816" name="Google Shape;1816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9" name="Google Shape;1819;p36"/>
            <p:cNvGrpSpPr/>
            <p:nvPr/>
          </p:nvGrpSpPr>
          <p:grpSpPr>
            <a:xfrm flipH="1" rot="-5400000">
              <a:off x="3833067" y="560724"/>
              <a:ext cx="531539" cy="155710"/>
              <a:chOff x="1780525" y="2859350"/>
              <a:chExt cx="387250" cy="113450"/>
            </a:xfrm>
          </p:grpSpPr>
          <p:sp>
            <p:nvSpPr>
              <p:cNvPr id="1820" name="Google Shape;1820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3" name="Google Shape;1823;p36"/>
            <p:cNvGrpSpPr/>
            <p:nvPr/>
          </p:nvGrpSpPr>
          <p:grpSpPr>
            <a:xfrm flipH="1" rot="-5400000">
              <a:off x="4126635" y="560724"/>
              <a:ext cx="531539" cy="155710"/>
              <a:chOff x="1780525" y="2859350"/>
              <a:chExt cx="387250" cy="113450"/>
            </a:xfrm>
          </p:grpSpPr>
          <p:sp>
            <p:nvSpPr>
              <p:cNvPr id="1824" name="Google Shape;1824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7" name="Google Shape;1827;p36"/>
            <p:cNvGrpSpPr/>
            <p:nvPr/>
          </p:nvGrpSpPr>
          <p:grpSpPr>
            <a:xfrm flipH="1" rot="-5400000">
              <a:off x="4420203" y="560724"/>
              <a:ext cx="531539" cy="155710"/>
              <a:chOff x="1780525" y="2859350"/>
              <a:chExt cx="387250" cy="113450"/>
            </a:xfrm>
          </p:grpSpPr>
          <p:sp>
            <p:nvSpPr>
              <p:cNvPr id="1828" name="Google Shape;1828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1" name="Google Shape;1831;p36"/>
            <p:cNvGrpSpPr/>
            <p:nvPr/>
          </p:nvGrpSpPr>
          <p:grpSpPr>
            <a:xfrm flipH="1" rot="-5400000">
              <a:off x="4713770" y="560724"/>
              <a:ext cx="531539" cy="155710"/>
              <a:chOff x="1780525" y="2859350"/>
              <a:chExt cx="387250" cy="113450"/>
            </a:xfrm>
          </p:grpSpPr>
          <p:sp>
            <p:nvSpPr>
              <p:cNvPr id="1832" name="Google Shape;1832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5" name="Google Shape;1835;p36"/>
          <p:cNvSpPr txBox="1"/>
          <p:nvPr>
            <p:ph idx="1" type="subTitle"/>
          </p:nvPr>
        </p:nvSpPr>
        <p:spPr>
          <a:xfrm>
            <a:off x="1095325" y="1505525"/>
            <a:ext cx="41073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Целта на проекта е да се улеснят учениците в подготовката им за предстоящи тестове и контролни работи и да ги насърчи да питат за обратна връзка.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7"/>
          <p:cNvSpPr/>
          <p:nvPr/>
        </p:nvSpPr>
        <p:spPr>
          <a:xfrm>
            <a:off x="6718650" y="1761975"/>
            <a:ext cx="1934700" cy="2615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7"/>
          <p:cNvSpPr txBox="1"/>
          <p:nvPr>
            <p:ph idx="1" type="subTitle"/>
          </p:nvPr>
        </p:nvSpPr>
        <p:spPr>
          <a:xfrm>
            <a:off x="2197875" y="191577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В днешно време учениците рядко искат обратна връзка. Подготовката за изпитите е строго теоритична - куца практиката.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842" name="Google Shape;1842;p37"/>
          <p:cNvSpPr txBox="1"/>
          <p:nvPr>
            <p:ph idx="2" type="subTitle"/>
          </p:nvPr>
        </p:nvSpPr>
        <p:spPr>
          <a:xfrm>
            <a:off x="2197900" y="338672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Да се разработи платформа, която подкрепя и насърчава търсенето на обратна връзка и ученето от грешки.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843" name="Google Shape;1843;p37"/>
          <p:cNvSpPr txBox="1"/>
          <p:nvPr>
            <p:ph idx="3" type="subTitle"/>
          </p:nvPr>
        </p:nvSpPr>
        <p:spPr>
          <a:xfrm>
            <a:off x="2197895" y="1626325"/>
            <a:ext cx="3916500" cy="3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844" name="Google Shape;1844;p37"/>
          <p:cNvSpPr txBox="1"/>
          <p:nvPr>
            <p:ph idx="4" type="subTitle"/>
          </p:nvPr>
        </p:nvSpPr>
        <p:spPr>
          <a:xfrm>
            <a:off x="2197877" y="3097278"/>
            <a:ext cx="3916500" cy="3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45" name="Google Shape;1845;p3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the solution</a:t>
            </a:r>
            <a:endParaRPr/>
          </a:p>
        </p:txBody>
      </p:sp>
      <p:sp>
        <p:nvSpPr>
          <p:cNvPr id="1846" name="Google Shape;1846;p37"/>
          <p:cNvSpPr/>
          <p:nvPr/>
        </p:nvSpPr>
        <p:spPr>
          <a:xfrm>
            <a:off x="1096100" y="1771038"/>
            <a:ext cx="932400" cy="84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7"/>
          <p:cNvSpPr/>
          <p:nvPr/>
        </p:nvSpPr>
        <p:spPr>
          <a:xfrm>
            <a:off x="1096100" y="3241988"/>
            <a:ext cx="932400" cy="84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37"/>
          <p:cNvGrpSpPr/>
          <p:nvPr/>
        </p:nvGrpSpPr>
        <p:grpSpPr>
          <a:xfrm>
            <a:off x="6470342" y="1964340"/>
            <a:ext cx="531539" cy="2210684"/>
            <a:chOff x="975750" y="2036553"/>
            <a:chExt cx="531539" cy="2210684"/>
          </a:xfrm>
        </p:grpSpPr>
        <p:grpSp>
          <p:nvGrpSpPr>
            <p:cNvPr id="1849" name="Google Shape;1849;p37"/>
            <p:cNvGrpSpPr/>
            <p:nvPr/>
          </p:nvGrpSpPr>
          <p:grpSpPr>
            <a:xfrm>
              <a:off x="975750" y="2036553"/>
              <a:ext cx="531539" cy="155710"/>
              <a:chOff x="1780525" y="2859350"/>
              <a:chExt cx="387250" cy="113450"/>
            </a:xfrm>
          </p:grpSpPr>
          <p:sp>
            <p:nvSpPr>
              <p:cNvPr id="1850" name="Google Shape;1850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3" name="Google Shape;1853;p37"/>
            <p:cNvGrpSpPr/>
            <p:nvPr/>
          </p:nvGrpSpPr>
          <p:grpSpPr>
            <a:xfrm>
              <a:off x="975750" y="2330120"/>
              <a:ext cx="531539" cy="155710"/>
              <a:chOff x="1780525" y="2859350"/>
              <a:chExt cx="387250" cy="113450"/>
            </a:xfrm>
          </p:grpSpPr>
          <p:sp>
            <p:nvSpPr>
              <p:cNvPr id="1854" name="Google Shape;1854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Google Shape;1857;p37"/>
            <p:cNvGrpSpPr/>
            <p:nvPr/>
          </p:nvGrpSpPr>
          <p:grpSpPr>
            <a:xfrm>
              <a:off x="975750" y="2623688"/>
              <a:ext cx="531539" cy="155710"/>
              <a:chOff x="1780525" y="2859350"/>
              <a:chExt cx="387250" cy="113450"/>
            </a:xfrm>
          </p:grpSpPr>
          <p:sp>
            <p:nvSpPr>
              <p:cNvPr id="1858" name="Google Shape;1858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1" name="Google Shape;1861;p37"/>
            <p:cNvGrpSpPr/>
            <p:nvPr/>
          </p:nvGrpSpPr>
          <p:grpSpPr>
            <a:xfrm>
              <a:off x="975750" y="2917256"/>
              <a:ext cx="531539" cy="155710"/>
              <a:chOff x="1780525" y="2859350"/>
              <a:chExt cx="387250" cy="113450"/>
            </a:xfrm>
          </p:grpSpPr>
          <p:sp>
            <p:nvSpPr>
              <p:cNvPr id="1862" name="Google Shape;1862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5" name="Google Shape;1865;p37"/>
            <p:cNvGrpSpPr/>
            <p:nvPr/>
          </p:nvGrpSpPr>
          <p:grpSpPr>
            <a:xfrm>
              <a:off x="975750" y="3210824"/>
              <a:ext cx="531539" cy="155710"/>
              <a:chOff x="1780525" y="2859350"/>
              <a:chExt cx="387250" cy="113450"/>
            </a:xfrm>
          </p:grpSpPr>
          <p:sp>
            <p:nvSpPr>
              <p:cNvPr id="1866" name="Google Shape;1866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Google Shape;1869;p37"/>
            <p:cNvGrpSpPr/>
            <p:nvPr/>
          </p:nvGrpSpPr>
          <p:grpSpPr>
            <a:xfrm>
              <a:off x="975750" y="3504391"/>
              <a:ext cx="531539" cy="155710"/>
              <a:chOff x="1780525" y="2859350"/>
              <a:chExt cx="387250" cy="113450"/>
            </a:xfrm>
          </p:grpSpPr>
          <p:sp>
            <p:nvSpPr>
              <p:cNvPr id="1870" name="Google Shape;1870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3" name="Google Shape;1873;p37"/>
            <p:cNvGrpSpPr/>
            <p:nvPr/>
          </p:nvGrpSpPr>
          <p:grpSpPr>
            <a:xfrm>
              <a:off x="975750" y="3797959"/>
              <a:ext cx="531539" cy="155710"/>
              <a:chOff x="1780525" y="2859350"/>
              <a:chExt cx="387250" cy="113450"/>
            </a:xfrm>
          </p:grpSpPr>
          <p:sp>
            <p:nvSpPr>
              <p:cNvPr id="1874" name="Google Shape;1874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7" name="Google Shape;1877;p37"/>
            <p:cNvGrpSpPr/>
            <p:nvPr/>
          </p:nvGrpSpPr>
          <p:grpSpPr>
            <a:xfrm>
              <a:off x="975750" y="4091527"/>
              <a:ext cx="531539" cy="155710"/>
              <a:chOff x="1780525" y="2859350"/>
              <a:chExt cx="387250" cy="113450"/>
            </a:xfrm>
          </p:grpSpPr>
          <p:sp>
            <p:nvSpPr>
              <p:cNvPr id="1878" name="Google Shape;1878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1" name="Google Shape;1881;p37"/>
          <p:cNvGrpSpPr/>
          <p:nvPr/>
        </p:nvGrpSpPr>
        <p:grpSpPr>
          <a:xfrm>
            <a:off x="7350419" y="1986499"/>
            <a:ext cx="992691" cy="2145138"/>
            <a:chOff x="7350419" y="1986499"/>
            <a:chExt cx="992691" cy="2145138"/>
          </a:xfrm>
        </p:grpSpPr>
        <p:grpSp>
          <p:nvGrpSpPr>
            <p:cNvPr id="1882" name="Google Shape;1882;p37"/>
            <p:cNvGrpSpPr/>
            <p:nvPr/>
          </p:nvGrpSpPr>
          <p:grpSpPr>
            <a:xfrm rot="-635866">
              <a:off x="7740483" y="2008095"/>
              <a:ext cx="291164" cy="607078"/>
              <a:chOff x="5787125" y="2204100"/>
              <a:chExt cx="215575" cy="449475"/>
            </a:xfrm>
          </p:grpSpPr>
          <p:sp>
            <p:nvSpPr>
              <p:cNvPr id="1883" name="Google Shape;1883;p37"/>
              <p:cNvSpPr/>
              <p:nvPr/>
            </p:nvSpPr>
            <p:spPr>
              <a:xfrm>
                <a:off x="5787125" y="2204100"/>
                <a:ext cx="215575" cy="346150"/>
              </a:xfrm>
              <a:custGeom>
                <a:rect b="b" l="l" r="r" t="t"/>
                <a:pathLst>
                  <a:path extrusionOk="0" h="13846" w="8623">
                    <a:moveTo>
                      <a:pt x="3179" y="552"/>
                    </a:moveTo>
                    <a:cubicBezTo>
                      <a:pt x="3825" y="552"/>
                      <a:pt x="4450" y="658"/>
                      <a:pt x="5063" y="885"/>
                    </a:cubicBezTo>
                    <a:cubicBezTo>
                      <a:pt x="7043" y="1587"/>
                      <a:pt x="7920" y="3642"/>
                      <a:pt x="7118" y="5547"/>
                    </a:cubicBezTo>
                    <a:cubicBezTo>
                      <a:pt x="6717" y="6474"/>
                      <a:pt x="6091" y="7201"/>
                      <a:pt x="5289" y="7778"/>
                    </a:cubicBezTo>
                    <a:cubicBezTo>
                      <a:pt x="4888" y="8078"/>
                      <a:pt x="4487" y="8379"/>
                      <a:pt x="4036" y="8605"/>
                    </a:cubicBezTo>
                    <a:cubicBezTo>
                      <a:pt x="3434" y="8930"/>
                      <a:pt x="3184" y="9432"/>
                      <a:pt x="3108" y="10058"/>
                    </a:cubicBezTo>
                    <a:cubicBezTo>
                      <a:pt x="3033" y="10960"/>
                      <a:pt x="2983" y="11863"/>
                      <a:pt x="2933" y="12765"/>
                    </a:cubicBezTo>
                    <a:cubicBezTo>
                      <a:pt x="2908" y="12915"/>
                      <a:pt x="2933" y="13041"/>
                      <a:pt x="2933" y="13266"/>
                    </a:cubicBezTo>
                    <a:cubicBezTo>
                      <a:pt x="2632" y="13266"/>
                      <a:pt x="2432" y="13291"/>
                      <a:pt x="2131" y="13291"/>
                    </a:cubicBezTo>
                    <a:cubicBezTo>
                      <a:pt x="2131" y="13041"/>
                      <a:pt x="2106" y="12815"/>
                      <a:pt x="2131" y="12615"/>
                    </a:cubicBezTo>
                    <a:cubicBezTo>
                      <a:pt x="2206" y="11612"/>
                      <a:pt x="2306" y="10635"/>
                      <a:pt x="2407" y="9657"/>
                    </a:cubicBezTo>
                    <a:cubicBezTo>
                      <a:pt x="2482" y="8880"/>
                      <a:pt x="2808" y="8254"/>
                      <a:pt x="3484" y="7803"/>
                    </a:cubicBezTo>
                    <a:cubicBezTo>
                      <a:pt x="4011" y="7452"/>
                      <a:pt x="4512" y="7076"/>
                      <a:pt x="5038" y="6725"/>
                    </a:cubicBezTo>
                    <a:cubicBezTo>
                      <a:pt x="5540" y="6374"/>
                      <a:pt x="5890" y="5898"/>
                      <a:pt x="6141" y="5321"/>
                    </a:cubicBezTo>
                    <a:cubicBezTo>
                      <a:pt x="6692" y="4018"/>
                      <a:pt x="6316" y="2765"/>
                      <a:pt x="5139" y="1938"/>
                    </a:cubicBezTo>
                    <a:cubicBezTo>
                      <a:pt x="4461" y="1470"/>
                      <a:pt x="3752" y="1293"/>
                      <a:pt x="3019" y="1293"/>
                    </a:cubicBezTo>
                    <a:cubicBezTo>
                      <a:pt x="2613" y="1293"/>
                      <a:pt x="2200" y="1347"/>
                      <a:pt x="1780" y="1437"/>
                    </a:cubicBezTo>
                    <a:cubicBezTo>
                      <a:pt x="1479" y="1487"/>
                      <a:pt x="1179" y="1562"/>
                      <a:pt x="828" y="1637"/>
                    </a:cubicBezTo>
                    <a:cubicBezTo>
                      <a:pt x="778" y="1437"/>
                      <a:pt x="702" y="1261"/>
                      <a:pt x="627" y="1086"/>
                    </a:cubicBezTo>
                    <a:cubicBezTo>
                      <a:pt x="1179" y="735"/>
                      <a:pt x="1755" y="685"/>
                      <a:pt x="2331" y="610"/>
                    </a:cubicBezTo>
                    <a:cubicBezTo>
                      <a:pt x="2618" y="572"/>
                      <a:pt x="2901" y="552"/>
                      <a:pt x="3179" y="552"/>
                    </a:cubicBezTo>
                    <a:close/>
                    <a:moveTo>
                      <a:pt x="3202" y="0"/>
                    </a:moveTo>
                    <a:cubicBezTo>
                      <a:pt x="2789" y="0"/>
                      <a:pt x="2374" y="38"/>
                      <a:pt x="1956" y="108"/>
                    </a:cubicBezTo>
                    <a:cubicBezTo>
                      <a:pt x="1454" y="209"/>
                      <a:pt x="953" y="359"/>
                      <a:pt x="452" y="559"/>
                    </a:cubicBezTo>
                    <a:cubicBezTo>
                      <a:pt x="51" y="710"/>
                      <a:pt x="1" y="885"/>
                      <a:pt x="151" y="1311"/>
                    </a:cubicBezTo>
                    <a:cubicBezTo>
                      <a:pt x="251" y="1612"/>
                      <a:pt x="377" y="1888"/>
                      <a:pt x="527" y="2264"/>
                    </a:cubicBezTo>
                    <a:cubicBezTo>
                      <a:pt x="803" y="2214"/>
                      <a:pt x="978" y="2138"/>
                      <a:pt x="1179" y="2113"/>
                    </a:cubicBezTo>
                    <a:cubicBezTo>
                      <a:pt x="1830" y="2013"/>
                      <a:pt x="2482" y="1888"/>
                      <a:pt x="3159" y="1863"/>
                    </a:cubicBezTo>
                    <a:cubicBezTo>
                      <a:pt x="3183" y="1862"/>
                      <a:pt x="3207" y="1862"/>
                      <a:pt x="3232" y="1862"/>
                    </a:cubicBezTo>
                    <a:cubicBezTo>
                      <a:pt x="4078" y="1862"/>
                      <a:pt x="4804" y="2283"/>
                      <a:pt x="5364" y="2940"/>
                    </a:cubicBezTo>
                    <a:cubicBezTo>
                      <a:pt x="5665" y="3266"/>
                      <a:pt x="5815" y="3642"/>
                      <a:pt x="5790" y="4093"/>
                    </a:cubicBezTo>
                    <a:cubicBezTo>
                      <a:pt x="5790" y="4996"/>
                      <a:pt x="5414" y="5722"/>
                      <a:pt x="4687" y="6274"/>
                    </a:cubicBezTo>
                    <a:cubicBezTo>
                      <a:pt x="4136" y="6675"/>
                      <a:pt x="3535" y="7076"/>
                      <a:pt x="2958" y="7477"/>
                    </a:cubicBezTo>
                    <a:cubicBezTo>
                      <a:pt x="2357" y="7928"/>
                      <a:pt x="2006" y="8504"/>
                      <a:pt x="1905" y="9256"/>
                    </a:cubicBezTo>
                    <a:cubicBezTo>
                      <a:pt x="1780" y="10234"/>
                      <a:pt x="1680" y="11211"/>
                      <a:pt x="1580" y="12189"/>
                    </a:cubicBezTo>
                    <a:cubicBezTo>
                      <a:pt x="1529" y="12615"/>
                      <a:pt x="1555" y="13041"/>
                      <a:pt x="1555" y="13442"/>
                    </a:cubicBezTo>
                    <a:cubicBezTo>
                      <a:pt x="1531" y="13697"/>
                      <a:pt x="1637" y="13845"/>
                      <a:pt x="1893" y="13845"/>
                    </a:cubicBezTo>
                    <a:cubicBezTo>
                      <a:pt x="1913" y="13845"/>
                      <a:pt x="1934" y="13845"/>
                      <a:pt x="1956" y="13843"/>
                    </a:cubicBezTo>
                    <a:cubicBezTo>
                      <a:pt x="2256" y="13818"/>
                      <a:pt x="2582" y="13818"/>
                      <a:pt x="2908" y="13818"/>
                    </a:cubicBezTo>
                    <a:cubicBezTo>
                      <a:pt x="3334" y="13793"/>
                      <a:pt x="3434" y="13692"/>
                      <a:pt x="3484" y="13291"/>
                    </a:cubicBezTo>
                    <a:cubicBezTo>
                      <a:pt x="3509" y="13116"/>
                      <a:pt x="3484" y="12966"/>
                      <a:pt x="3484" y="12790"/>
                    </a:cubicBezTo>
                    <a:cubicBezTo>
                      <a:pt x="3535" y="11963"/>
                      <a:pt x="3585" y="11111"/>
                      <a:pt x="3610" y="10259"/>
                    </a:cubicBezTo>
                    <a:cubicBezTo>
                      <a:pt x="3635" y="9757"/>
                      <a:pt x="3835" y="9356"/>
                      <a:pt x="4337" y="9106"/>
                    </a:cubicBezTo>
                    <a:cubicBezTo>
                      <a:pt x="4788" y="8880"/>
                      <a:pt x="5189" y="8580"/>
                      <a:pt x="5590" y="8279"/>
                    </a:cubicBezTo>
                    <a:cubicBezTo>
                      <a:pt x="6492" y="7652"/>
                      <a:pt x="7169" y="6850"/>
                      <a:pt x="7620" y="5848"/>
                    </a:cubicBezTo>
                    <a:cubicBezTo>
                      <a:pt x="8622" y="3517"/>
                      <a:pt x="7494" y="1036"/>
                      <a:pt x="5063" y="284"/>
                    </a:cubicBezTo>
                    <a:cubicBezTo>
                      <a:pt x="4445" y="88"/>
                      <a:pt x="3826" y="0"/>
                      <a:pt x="3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7"/>
              <p:cNvSpPr/>
              <p:nvPr/>
            </p:nvSpPr>
            <p:spPr>
              <a:xfrm>
                <a:off x="5812825" y="2582100"/>
                <a:ext cx="73950" cy="71475"/>
              </a:xfrm>
              <a:custGeom>
                <a:rect b="b" l="l" r="r" t="t"/>
                <a:pathLst>
                  <a:path extrusionOk="0" h="2859" w="2958">
                    <a:moveTo>
                      <a:pt x="1514" y="551"/>
                    </a:moveTo>
                    <a:cubicBezTo>
                      <a:pt x="1527" y="551"/>
                      <a:pt x="1541" y="552"/>
                      <a:pt x="1554" y="552"/>
                    </a:cubicBezTo>
                    <a:cubicBezTo>
                      <a:pt x="2005" y="577"/>
                      <a:pt x="2381" y="953"/>
                      <a:pt x="2356" y="1429"/>
                    </a:cubicBezTo>
                    <a:cubicBezTo>
                      <a:pt x="2332" y="1892"/>
                      <a:pt x="1929" y="2308"/>
                      <a:pt x="1446" y="2308"/>
                    </a:cubicBezTo>
                    <a:cubicBezTo>
                      <a:pt x="1432" y="2308"/>
                      <a:pt x="1418" y="2307"/>
                      <a:pt x="1404" y="2307"/>
                    </a:cubicBezTo>
                    <a:cubicBezTo>
                      <a:pt x="953" y="2282"/>
                      <a:pt x="577" y="1881"/>
                      <a:pt x="577" y="1429"/>
                    </a:cubicBezTo>
                    <a:cubicBezTo>
                      <a:pt x="601" y="967"/>
                      <a:pt x="1051" y="551"/>
                      <a:pt x="1514" y="551"/>
                    </a:cubicBezTo>
                    <a:close/>
                    <a:moveTo>
                      <a:pt x="1552" y="0"/>
                    </a:moveTo>
                    <a:cubicBezTo>
                      <a:pt x="1536" y="0"/>
                      <a:pt x="1520" y="0"/>
                      <a:pt x="1504" y="1"/>
                    </a:cubicBezTo>
                    <a:cubicBezTo>
                      <a:pt x="652" y="1"/>
                      <a:pt x="0" y="653"/>
                      <a:pt x="25" y="1480"/>
                    </a:cubicBezTo>
                    <a:cubicBezTo>
                      <a:pt x="25" y="2265"/>
                      <a:pt x="627" y="2859"/>
                      <a:pt x="1406" y="2859"/>
                    </a:cubicBezTo>
                    <a:cubicBezTo>
                      <a:pt x="1422" y="2859"/>
                      <a:pt x="1438" y="2859"/>
                      <a:pt x="1454" y="2858"/>
                    </a:cubicBezTo>
                    <a:cubicBezTo>
                      <a:pt x="2281" y="2858"/>
                      <a:pt x="2958" y="2181"/>
                      <a:pt x="2933" y="1354"/>
                    </a:cubicBezTo>
                    <a:cubicBezTo>
                      <a:pt x="2933" y="593"/>
                      <a:pt x="2331" y="0"/>
                      <a:pt x="1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37"/>
            <p:cNvGrpSpPr/>
            <p:nvPr/>
          </p:nvGrpSpPr>
          <p:grpSpPr>
            <a:xfrm flipH="1">
              <a:off x="7350419" y="2769793"/>
              <a:ext cx="992691" cy="1361844"/>
              <a:chOff x="5002025" y="4064425"/>
              <a:chExt cx="735000" cy="1008325"/>
            </a:xfrm>
          </p:grpSpPr>
          <p:sp>
            <p:nvSpPr>
              <p:cNvPr id="1886" name="Google Shape;1886;p37"/>
              <p:cNvSpPr/>
              <p:nvPr/>
            </p:nvSpPr>
            <p:spPr>
              <a:xfrm>
                <a:off x="5085375" y="4579000"/>
                <a:ext cx="614675" cy="493750"/>
              </a:xfrm>
              <a:custGeom>
                <a:rect b="b" l="l" r="r" t="t"/>
                <a:pathLst>
                  <a:path extrusionOk="0" h="19750" w="24587">
                    <a:moveTo>
                      <a:pt x="18346" y="0"/>
                    </a:moveTo>
                    <a:cubicBezTo>
                      <a:pt x="18121" y="251"/>
                      <a:pt x="17870" y="476"/>
                      <a:pt x="17619" y="702"/>
                    </a:cubicBezTo>
                    <a:cubicBezTo>
                      <a:pt x="17519" y="752"/>
                      <a:pt x="17444" y="827"/>
                      <a:pt x="17369" y="877"/>
                    </a:cubicBezTo>
                    <a:cubicBezTo>
                      <a:pt x="17394" y="902"/>
                      <a:pt x="17419" y="927"/>
                      <a:pt x="17444" y="952"/>
                    </a:cubicBezTo>
                    <a:lnTo>
                      <a:pt x="18146" y="1454"/>
                    </a:lnTo>
                    <a:lnTo>
                      <a:pt x="18146" y="1454"/>
                    </a:lnTo>
                    <a:lnTo>
                      <a:pt x="16968" y="1178"/>
                    </a:lnTo>
                    <a:cubicBezTo>
                      <a:pt x="16517" y="1504"/>
                      <a:pt x="16015" y="1779"/>
                      <a:pt x="15539" y="2030"/>
                    </a:cubicBezTo>
                    <a:lnTo>
                      <a:pt x="16817" y="2807"/>
                    </a:lnTo>
                    <a:lnTo>
                      <a:pt x="16817" y="2807"/>
                    </a:lnTo>
                    <a:lnTo>
                      <a:pt x="14888" y="2306"/>
                    </a:lnTo>
                    <a:cubicBezTo>
                      <a:pt x="14186" y="2607"/>
                      <a:pt x="13459" y="2832"/>
                      <a:pt x="12707" y="3008"/>
                    </a:cubicBezTo>
                    <a:lnTo>
                      <a:pt x="14061" y="3609"/>
                    </a:lnTo>
                    <a:lnTo>
                      <a:pt x="12231" y="3108"/>
                    </a:lnTo>
                    <a:cubicBezTo>
                      <a:pt x="11666" y="3198"/>
                      <a:pt x="11142" y="3238"/>
                      <a:pt x="10635" y="3238"/>
                    </a:cubicBezTo>
                    <a:cubicBezTo>
                      <a:pt x="10019" y="3238"/>
                      <a:pt x="9428" y="3179"/>
                      <a:pt x="8822" y="3083"/>
                    </a:cubicBezTo>
                    <a:cubicBezTo>
                      <a:pt x="7143" y="3083"/>
                      <a:pt x="5514" y="2506"/>
                      <a:pt x="4111" y="1604"/>
                    </a:cubicBezTo>
                    <a:lnTo>
                      <a:pt x="4111" y="1604"/>
                    </a:lnTo>
                    <a:cubicBezTo>
                      <a:pt x="4111" y="1779"/>
                      <a:pt x="4236" y="1955"/>
                      <a:pt x="4436" y="2055"/>
                    </a:cubicBezTo>
                    <a:cubicBezTo>
                      <a:pt x="5815" y="2757"/>
                      <a:pt x="8371" y="3384"/>
                      <a:pt x="10126" y="4261"/>
                    </a:cubicBezTo>
                    <a:cubicBezTo>
                      <a:pt x="7469" y="3183"/>
                      <a:pt x="4487" y="2556"/>
                      <a:pt x="4311" y="2481"/>
                    </a:cubicBezTo>
                    <a:lnTo>
                      <a:pt x="4286" y="2481"/>
                    </a:lnTo>
                    <a:cubicBezTo>
                      <a:pt x="4099" y="2398"/>
                      <a:pt x="3950" y="2354"/>
                      <a:pt x="3822" y="2354"/>
                    </a:cubicBezTo>
                    <a:cubicBezTo>
                      <a:pt x="3643" y="2354"/>
                      <a:pt x="3505" y="2441"/>
                      <a:pt x="3359" y="2632"/>
                    </a:cubicBezTo>
                    <a:cubicBezTo>
                      <a:pt x="3158" y="2882"/>
                      <a:pt x="3233" y="3233"/>
                      <a:pt x="3559" y="3409"/>
                    </a:cubicBezTo>
                    <a:cubicBezTo>
                      <a:pt x="3634" y="3459"/>
                      <a:pt x="6542" y="4361"/>
                      <a:pt x="9198" y="5840"/>
                    </a:cubicBezTo>
                    <a:lnTo>
                      <a:pt x="3609" y="3885"/>
                    </a:lnTo>
                    <a:cubicBezTo>
                      <a:pt x="3513" y="3837"/>
                      <a:pt x="3406" y="3814"/>
                      <a:pt x="3299" y="3814"/>
                    </a:cubicBezTo>
                    <a:cubicBezTo>
                      <a:pt x="3072" y="3814"/>
                      <a:pt x="2843" y="3915"/>
                      <a:pt x="2707" y="4085"/>
                    </a:cubicBezTo>
                    <a:cubicBezTo>
                      <a:pt x="2532" y="4336"/>
                      <a:pt x="2607" y="4687"/>
                      <a:pt x="2908" y="4837"/>
                    </a:cubicBezTo>
                    <a:lnTo>
                      <a:pt x="12557" y="9649"/>
                    </a:lnTo>
                    <a:lnTo>
                      <a:pt x="12557" y="9649"/>
                    </a:lnTo>
                    <a:lnTo>
                      <a:pt x="2857" y="5840"/>
                    </a:lnTo>
                    <a:cubicBezTo>
                      <a:pt x="2756" y="5800"/>
                      <a:pt x="2647" y="5781"/>
                      <a:pt x="2539" y="5781"/>
                    </a:cubicBezTo>
                    <a:cubicBezTo>
                      <a:pt x="2303" y="5781"/>
                      <a:pt x="2076" y="5876"/>
                      <a:pt x="1955" y="6065"/>
                    </a:cubicBezTo>
                    <a:cubicBezTo>
                      <a:pt x="1755" y="6316"/>
                      <a:pt x="1855" y="6642"/>
                      <a:pt x="2156" y="6817"/>
                    </a:cubicBezTo>
                    <a:lnTo>
                      <a:pt x="12958" y="12231"/>
                    </a:lnTo>
                    <a:lnTo>
                      <a:pt x="2682" y="7694"/>
                    </a:lnTo>
                    <a:cubicBezTo>
                      <a:pt x="2578" y="7646"/>
                      <a:pt x="2468" y="7624"/>
                      <a:pt x="2361" y="7624"/>
                    </a:cubicBezTo>
                    <a:cubicBezTo>
                      <a:pt x="2133" y="7624"/>
                      <a:pt x="1916" y="7725"/>
                      <a:pt x="1780" y="7895"/>
                    </a:cubicBezTo>
                    <a:cubicBezTo>
                      <a:pt x="1604" y="8170"/>
                      <a:pt x="1705" y="8496"/>
                      <a:pt x="2005" y="8672"/>
                    </a:cubicBezTo>
                    <a:lnTo>
                      <a:pt x="8747" y="12356"/>
                    </a:lnTo>
                    <a:lnTo>
                      <a:pt x="2256" y="9474"/>
                    </a:lnTo>
                    <a:cubicBezTo>
                      <a:pt x="2160" y="9426"/>
                      <a:pt x="2053" y="9403"/>
                      <a:pt x="1947" y="9403"/>
                    </a:cubicBezTo>
                    <a:cubicBezTo>
                      <a:pt x="1721" y="9403"/>
                      <a:pt x="1498" y="9504"/>
                      <a:pt x="1379" y="9674"/>
                    </a:cubicBezTo>
                    <a:cubicBezTo>
                      <a:pt x="1178" y="9925"/>
                      <a:pt x="1253" y="10251"/>
                      <a:pt x="1554" y="10426"/>
                    </a:cubicBezTo>
                    <a:lnTo>
                      <a:pt x="9023" y="14837"/>
                    </a:lnTo>
                    <a:lnTo>
                      <a:pt x="9023" y="14837"/>
                    </a:lnTo>
                    <a:lnTo>
                      <a:pt x="1579" y="11654"/>
                    </a:lnTo>
                    <a:cubicBezTo>
                      <a:pt x="1477" y="11615"/>
                      <a:pt x="1371" y="11595"/>
                      <a:pt x="1266" y="11595"/>
                    </a:cubicBezTo>
                    <a:cubicBezTo>
                      <a:pt x="1036" y="11595"/>
                      <a:pt x="815" y="11690"/>
                      <a:pt x="677" y="11880"/>
                    </a:cubicBezTo>
                    <a:cubicBezTo>
                      <a:pt x="502" y="12130"/>
                      <a:pt x="577" y="12456"/>
                      <a:pt x="878" y="12632"/>
                    </a:cubicBezTo>
                    <a:lnTo>
                      <a:pt x="6091" y="15689"/>
                    </a:lnTo>
                    <a:lnTo>
                      <a:pt x="1379" y="13860"/>
                    </a:lnTo>
                    <a:cubicBezTo>
                      <a:pt x="1289" y="13822"/>
                      <a:pt x="1193" y="13805"/>
                      <a:pt x="1098" y="13805"/>
                    </a:cubicBezTo>
                    <a:cubicBezTo>
                      <a:pt x="872" y="13805"/>
                      <a:pt x="650" y="13902"/>
                      <a:pt x="527" y="14060"/>
                    </a:cubicBezTo>
                    <a:cubicBezTo>
                      <a:pt x="351" y="14311"/>
                      <a:pt x="426" y="14637"/>
                      <a:pt x="702" y="14812"/>
                    </a:cubicBezTo>
                    <a:lnTo>
                      <a:pt x="3609" y="16617"/>
                    </a:lnTo>
                    <a:lnTo>
                      <a:pt x="1028" y="15689"/>
                    </a:lnTo>
                    <a:cubicBezTo>
                      <a:pt x="940" y="15653"/>
                      <a:pt x="846" y="15635"/>
                      <a:pt x="752" y="15635"/>
                    </a:cubicBezTo>
                    <a:cubicBezTo>
                      <a:pt x="525" y="15635"/>
                      <a:pt x="300" y="15737"/>
                      <a:pt x="176" y="15915"/>
                    </a:cubicBezTo>
                    <a:cubicBezTo>
                      <a:pt x="0" y="16140"/>
                      <a:pt x="76" y="16466"/>
                      <a:pt x="326" y="16642"/>
                    </a:cubicBezTo>
                    <a:lnTo>
                      <a:pt x="1404" y="17394"/>
                    </a:lnTo>
                    <a:lnTo>
                      <a:pt x="1404" y="17394"/>
                    </a:lnTo>
                    <a:lnTo>
                      <a:pt x="1178" y="17318"/>
                    </a:lnTo>
                    <a:cubicBezTo>
                      <a:pt x="1089" y="17288"/>
                      <a:pt x="997" y="17274"/>
                      <a:pt x="907" y="17274"/>
                    </a:cubicBezTo>
                    <a:cubicBezTo>
                      <a:pt x="696" y="17274"/>
                      <a:pt x="499" y="17353"/>
                      <a:pt x="376" y="17494"/>
                    </a:cubicBezTo>
                    <a:cubicBezTo>
                      <a:pt x="201" y="17719"/>
                      <a:pt x="201" y="17995"/>
                      <a:pt x="401" y="18196"/>
                    </a:cubicBezTo>
                    <a:lnTo>
                      <a:pt x="1504" y="19323"/>
                    </a:lnTo>
                    <a:cubicBezTo>
                      <a:pt x="1634" y="19467"/>
                      <a:pt x="1829" y="19537"/>
                      <a:pt x="2029" y="19537"/>
                    </a:cubicBezTo>
                    <a:cubicBezTo>
                      <a:pt x="2177" y="19537"/>
                      <a:pt x="2328" y="19498"/>
                      <a:pt x="2456" y="19424"/>
                    </a:cubicBezTo>
                    <a:cubicBezTo>
                      <a:pt x="2607" y="19323"/>
                      <a:pt x="2682" y="19173"/>
                      <a:pt x="2707" y="19023"/>
                    </a:cubicBezTo>
                    <a:lnTo>
                      <a:pt x="4837" y="19724"/>
                    </a:lnTo>
                    <a:cubicBezTo>
                      <a:pt x="4913" y="19750"/>
                      <a:pt x="5013" y="19750"/>
                      <a:pt x="5088" y="19750"/>
                    </a:cubicBezTo>
                    <a:cubicBezTo>
                      <a:pt x="5314" y="19750"/>
                      <a:pt x="5539" y="19649"/>
                      <a:pt x="5665" y="19474"/>
                    </a:cubicBezTo>
                    <a:cubicBezTo>
                      <a:pt x="5840" y="19223"/>
                      <a:pt x="5765" y="18922"/>
                      <a:pt x="5514" y="18747"/>
                    </a:cubicBezTo>
                    <a:lnTo>
                      <a:pt x="4913" y="18346"/>
                    </a:lnTo>
                    <a:lnTo>
                      <a:pt x="4913" y="18346"/>
                    </a:lnTo>
                    <a:lnTo>
                      <a:pt x="8446" y="19624"/>
                    </a:lnTo>
                    <a:cubicBezTo>
                      <a:pt x="8542" y="19661"/>
                      <a:pt x="8641" y="19678"/>
                      <a:pt x="8738" y="19678"/>
                    </a:cubicBezTo>
                    <a:cubicBezTo>
                      <a:pt x="8975" y="19678"/>
                      <a:pt x="9199" y="19576"/>
                      <a:pt x="9324" y="19399"/>
                    </a:cubicBezTo>
                    <a:cubicBezTo>
                      <a:pt x="9474" y="19148"/>
                      <a:pt x="9399" y="18822"/>
                      <a:pt x="9123" y="18672"/>
                    </a:cubicBezTo>
                    <a:lnTo>
                      <a:pt x="6817" y="17218"/>
                    </a:lnTo>
                    <a:lnTo>
                      <a:pt x="12482" y="19424"/>
                    </a:lnTo>
                    <a:cubicBezTo>
                      <a:pt x="12577" y="19460"/>
                      <a:pt x="12676" y="19478"/>
                      <a:pt x="12774" y="19478"/>
                    </a:cubicBezTo>
                    <a:cubicBezTo>
                      <a:pt x="13010" y="19478"/>
                      <a:pt x="13235" y="19376"/>
                      <a:pt x="13359" y="19198"/>
                    </a:cubicBezTo>
                    <a:cubicBezTo>
                      <a:pt x="13534" y="18947"/>
                      <a:pt x="13459" y="18622"/>
                      <a:pt x="13158" y="18446"/>
                    </a:cubicBezTo>
                    <a:lnTo>
                      <a:pt x="9524" y="16316"/>
                    </a:lnTo>
                    <a:lnTo>
                      <a:pt x="16792" y="19424"/>
                    </a:lnTo>
                    <a:cubicBezTo>
                      <a:pt x="16896" y="19464"/>
                      <a:pt x="17005" y="19483"/>
                      <a:pt x="17111" y="19483"/>
                    </a:cubicBezTo>
                    <a:cubicBezTo>
                      <a:pt x="17338" y="19483"/>
                      <a:pt x="17550" y="19394"/>
                      <a:pt x="17670" y="19223"/>
                    </a:cubicBezTo>
                    <a:cubicBezTo>
                      <a:pt x="17870" y="18947"/>
                      <a:pt x="17770" y="18622"/>
                      <a:pt x="17494" y="18471"/>
                    </a:cubicBezTo>
                    <a:lnTo>
                      <a:pt x="11028" y="14637"/>
                    </a:lnTo>
                    <a:lnTo>
                      <a:pt x="21429" y="19248"/>
                    </a:lnTo>
                    <a:cubicBezTo>
                      <a:pt x="21533" y="19296"/>
                      <a:pt x="21643" y="19319"/>
                      <a:pt x="21750" y="19319"/>
                    </a:cubicBezTo>
                    <a:cubicBezTo>
                      <a:pt x="21978" y="19319"/>
                      <a:pt x="22195" y="19218"/>
                      <a:pt x="22331" y="19048"/>
                    </a:cubicBezTo>
                    <a:cubicBezTo>
                      <a:pt x="22507" y="18797"/>
                      <a:pt x="22406" y="18446"/>
                      <a:pt x="22106" y="18296"/>
                    </a:cubicBezTo>
                    <a:lnTo>
                      <a:pt x="15188" y="14511"/>
                    </a:lnTo>
                    <a:lnTo>
                      <a:pt x="23284" y="18095"/>
                    </a:lnTo>
                    <a:cubicBezTo>
                      <a:pt x="23378" y="18135"/>
                      <a:pt x="23481" y="18154"/>
                      <a:pt x="23585" y="18154"/>
                    </a:cubicBezTo>
                    <a:cubicBezTo>
                      <a:pt x="23813" y="18154"/>
                      <a:pt x="24040" y="18059"/>
                      <a:pt x="24161" y="17870"/>
                    </a:cubicBezTo>
                    <a:cubicBezTo>
                      <a:pt x="24361" y="17619"/>
                      <a:pt x="24261" y="17293"/>
                      <a:pt x="23960" y="17118"/>
                    </a:cubicBezTo>
                    <a:lnTo>
                      <a:pt x="15213" y="12155"/>
                    </a:lnTo>
                    <a:lnTo>
                      <a:pt x="23509" y="15915"/>
                    </a:lnTo>
                    <a:cubicBezTo>
                      <a:pt x="23611" y="15966"/>
                      <a:pt x="23725" y="15991"/>
                      <a:pt x="23838" y="15991"/>
                    </a:cubicBezTo>
                    <a:cubicBezTo>
                      <a:pt x="24056" y="15991"/>
                      <a:pt x="24271" y="15896"/>
                      <a:pt x="24386" y="15714"/>
                    </a:cubicBezTo>
                    <a:cubicBezTo>
                      <a:pt x="24587" y="15464"/>
                      <a:pt x="24512" y="15138"/>
                      <a:pt x="24211" y="14963"/>
                    </a:cubicBezTo>
                    <a:lnTo>
                      <a:pt x="15690" y="10075"/>
                    </a:lnTo>
                    <a:lnTo>
                      <a:pt x="23083" y="13459"/>
                    </a:lnTo>
                    <a:cubicBezTo>
                      <a:pt x="23180" y="13507"/>
                      <a:pt x="23286" y="13529"/>
                      <a:pt x="23393" y="13529"/>
                    </a:cubicBezTo>
                    <a:cubicBezTo>
                      <a:pt x="23620" y="13529"/>
                      <a:pt x="23849" y="13429"/>
                      <a:pt x="23985" y="13258"/>
                    </a:cubicBezTo>
                    <a:cubicBezTo>
                      <a:pt x="24161" y="12983"/>
                      <a:pt x="24061" y="12657"/>
                      <a:pt x="23760" y="12481"/>
                    </a:cubicBezTo>
                    <a:lnTo>
                      <a:pt x="13634" y="6917"/>
                    </a:lnTo>
                    <a:lnTo>
                      <a:pt x="13634" y="6917"/>
                    </a:lnTo>
                    <a:cubicBezTo>
                      <a:pt x="15464" y="7644"/>
                      <a:pt x="17645" y="8521"/>
                      <a:pt x="20276" y="9574"/>
                    </a:cubicBezTo>
                    <a:cubicBezTo>
                      <a:pt x="21630" y="10100"/>
                      <a:pt x="22532" y="10451"/>
                      <a:pt x="22582" y="10476"/>
                    </a:cubicBezTo>
                    <a:cubicBezTo>
                      <a:pt x="22684" y="10524"/>
                      <a:pt x="22795" y="10546"/>
                      <a:pt x="22903" y="10546"/>
                    </a:cubicBezTo>
                    <a:cubicBezTo>
                      <a:pt x="23138" y="10546"/>
                      <a:pt x="23364" y="10440"/>
                      <a:pt x="23484" y="10251"/>
                    </a:cubicBezTo>
                    <a:cubicBezTo>
                      <a:pt x="23710" y="9925"/>
                      <a:pt x="23609" y="9724"/>
                      <a:pt x="23183" y="9474"/>
                    </a:cubicBezTo>
                    <a:cubicBezTo>
                      <a:pt x="23183" y="9474"/>
                      <a:pt x="23158" y="9474"/>
                      <a:pt x="23133" y="9449"/>
                    </a:cubicBezTo>
                    <a:cubicBezTo>
                      <a:pt x="22958" y="9348"/>
                      <a:pt x="22757" y="9248"/>
                      <a:pt x="22507" y="9123"/>
                    </a:cubicBezTo>
                    <a:lnTo>
                      <a:pt x="20552" y="8145"/>
                    </a:lnTo>
                    <a:cubicBezTo>
                      <a:pt x="18948" y="7343"/>
                      <a:pt x="16792" y="6266"/>
                      <a:pt x="14637" y="5188"/>
                    </a:cubicBezTo>
                    <a:lnTo>
                      <a:pt x="13634" y="4687"/>
                    </a:lnTo>
                    <a:lnTo>
                      <a:pt x="13634" y="4687"/>
                    </a:lnTo>
                    <a:lnTo>
                      <a:pt x="22106" y="7444"/>
                    </a:lnTo>
                    <a:cubicBezTo>
                      <a:pt x="22182" y="7467"/>
                      <a:pt x="22261" y="7478"/>
                      <a:pt x="22340" y="7478"/>
                    </a:cubicBezTo>
                    <a:cubicBezTo>
                      <a:pt x="22595" y="7478"/>
                      <a:pt x="22843" y="7360"/>
                      <a:pt x="22958" y="7168"/>
                    </a:cubicBezTo>
                    <a:cubicBezTo>
                      <a:pt x="23108" y="6892"/>
                      <a:pt x="23008" y="6566"/>
                      <a:pt x="22707" y="6416"/>
                    </a:cubicBezTo>
                    <a:lnTo>
                      <a:pt x="18472" y="4511"/>
                    </a:lnTo>
                    <a:lnTo>
                      <a:pt x="18472" y="4511"/>
                    </a:lnTo>
                    <a:lnTo>
                      <a:pt x="21279" y="5238"/>
                    </a:lnTo>
                    <a:cubicBezTo>
                      <a:pt x="21356" y="5262"/>
                      <a:pt x="21435" y="5273"/>
                      <a:pt x="21512" y="5273"/>
                    </a:cubicBezTo>
                    <a:cubicBezTo>
                      <a:pt x="21760" y="5273"/>
                      <a:pt x="21991" y="5159"/>
                      <a:pt x="22106" y="4988"/>
                    </a:cubicBezTo>
                    <a:cubicBezTo>
                      <a:pt x="22256" y="4737"/>
                      <a:pt x="22181" y="4411"/>
                      <a:pt x="21905" y="4261"/>
                    </a:cubicBezTo>
                    <a:lnTo>
                      <a:pt x="19624" y="2882"/>
                    </a:lnTo>
                    <a:lnTo>
                      <a:pt x="21078" y="3208"/>
                    </a:lnTo>
                    <a:cubicBezTo>
                      <a:pt x="21128" y="3216"/>
                      <a:pt x="21179" y="3221"/>
                      <a:pt x="21230" y="3221"/>
                    </a:cubicBezTo>
                    <a:cubicBezTo>
                      <a:pt x="21483" y="3221"/>
                      <a:pt x="21730" y="3116"/>
                      <a:pt x="21855" y="2907"/>
                    </a:cubicBezTo>
                    <a:cubicBezTo>
                      <a:pt x="22005" y="2682"/>
                      <a:pt x="21930" y="2406"/>
                      <a:pt x="21705" y="2231"/>
                    </a:cubicBezTo>
                    <a:lnTo>
                      <a:pt x="20351" y="1253"/>
                    </a:lnTo>
                    <a:cubicBezTo>
                      <a:pt x="20552" y="1178"/>
                      <a:pt x="20702" y="1028"/>
                      <a:pt x="20727" y="827"/>
                    </a:cubicBezTo>
                    <a:cubicBezTo>
                      <a:pt x="20777" y="501"/>
                      <a:pt x="20527" y="226"/>
                      <a:pt x="20176" y="175"/>
                    </a:cubicBezTo>
                    <a:lnTo>
                      <a:pt x="18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5002025" y="4064425"/>
                <a:ext cx="735000" cy="999200"/>
              </a:xfrm>
              <a:custGeom>
                <a:rect b="b" l="l" r="r" t="t"/>
                <a:pathLst>
                  <a:path extrusionOk="0" h="39968" w="29400">
                    <a:moveTo>
                      <a:pt x="19575" y="15320"/>
                    </a:moveTo>
                    <a:lnTo>
                      <a:pt x="19575" y="15320"/>
                    </a:lnTo>
                    <a:cubicBezTo>
                      <a:pt x="20001" y="15796"/>
                      <a:pt x="20026" y="16623"/>
                      <a:pt x="19625" y="17200"/>
                    </a:cubicBezTo>
                    <a:cubicBezTo>
                      <a:pt x="19199" y="16498"/>
                      <a:pt x="19199" y="15771"/>
                      <a:pt x="19575" y="15320"/>
                    </a:cubicBezTo>
                    <a:close/>
                    <a:moveTo>
                      <a:pt x="24638" y="26598"/>
                    </a:moveTo>
                    <a:lnTo>
                      <a:pt x="24638" y="26598"/>
                    </a:lnTo>
                    <a:cubicBezTo>
                      <a:pt x="24262" y="27250"/>
                      <a:pt x="23735" y="27425"/>
                      <a:pt x="23159" y="27601"/>
                    </a:cubicBezTo>
                    <a:cubicBezTo>
                      <a:pt x="23485" y="27099"/>
                      <a:pt x="23861" y="26698"/>
                      <a:pt x="24638" y="26598"/>
                    </a:cubicBezTo>
                    <a:close/>
                    <a:moveTo>
                      <a:pt x="5966" y="24668"/>
                    </a:moveTo>
                    <a:cubicBezTo>
                      <a:pt x="5991" y="24693"/>
                      <a:pt x="6016" y="24718"/>
                      <a:pt x="6041" y="24743"/>
                    </a:cubicBezTo>
                    <a:cubicBezTo>
                      <a:pt x="5089" y="26824"/>
                      <a:pt x="4337" y="28954"/>
                      <a:pt x="3785" y="31235"/>
                    </a:cubicBezTo>
                    <a:cubicBezTo>
                      <a:pt x="3384" y="31084"/>
                      <a:pt x="3009" y="30959"/>
                      <a:pt x="2683" y="30809"/>
                    </a:cubicBezTo>
                    <a:cubicBezTo>
                      <a:pt x="2131" y="30558"/>
                      <a:pt x="1881" y="30082"/>
                      <a:pt x="1881" y="29505"/>
                    </a:cubicBezTo>
                    <a:cubicBezTo>
                      <a:pt x="1881" y="28779"/>
                      <a:pt x="2081" y="28127"/>
                      <a:pt x="2482" y="27576"/>
                    </a:cubicBezTo>
                    <a:cubicBezTo>
                      <a:pt x="2808" y="27099"/>
                      <a:pt x="3159" y="26648"/>
                      <a:pt x="3610" y="26322"/>
                    </a:cubicBezTo>
                    <a:cubicBezTo>
                      <a:pt x="4362" y="25721"/>
                      <a:pt x="5164" y="25195"/>
                      <a:pt x="5966" y="24668"/>
                    </a:cubicBezTo>
                    <a:close/>
                    <a:moveTo>
                      <a:pt x="20151" y="22137"/>
                    </a:moveTo>
                    <a:cubicBezTo>
                      <a:pt x="20552" y="24192"/>
                      <a:pt x="20928" y="26247"/>
                      <a:pt x="21354" y="28352"/>
                    </a:cubicBezTo>
                    <a:cubicBezTo>
                      <a:pt x="21179" y="28428"/>
                      <a:pt x="20979" y="28528"/>
                      <a:pt x="20753" y="28628"/>
                    </a:cubicBezTo>
                    <a:cubicBezTo>
                      <a:pt x="18497" y="29480"/>
                      <a:pt x="16166" y="30082"/>
                      <a:pt x="13786" y="30558"/>
                    </a:cubicBezTo>
                    <a:cubicBezTo>
                      <a:pt x="11630" y="30984"/>
                      <a:pt x="9475" y="31235"/>
                      <a:pt x="7269" y="31360"/>
                    </a:cubicBezTo>
                    <a:cubicBezTo>
                      <a:pt x="6975" y="31368"/>
                      <a:pt x="6683" y="31373"/>
                      <a:pt x="6391" y="31373"/>
                    </a:cubicBezTo>
                    <a:cubicBezTo>
                      <a:pt x="5739" y="31373"/>
                      <a:pt x="5087" y="31346"/>
                      <a:pt x="4412" y="31260"/>
                    </a:cubicBezTo>
                    <a:cubicBezTo>
                      <a:pt x="5039" y="28277"/>
                      <a:pt x="6292" y="25596"/>
                      <a:pt x="7470" y="22839"/>
                    </a:cubicBezTo>
                    <a:cubicBezTo>
                      <a:pt x="9393" y="23672"/>
                      <a:pt x="11291" y="24087"/>
                      <a:pt x="13169" y="24087"/>
                    </a:cubicBezTo>
                    <a:cubicBezTo>
                      <a:pt x="15525" y="24087"/>
                      <a:pt x="17850" y="23434"/>
                      <a:pt x="20151" y="22137"/>
                    </a:cubicBezTo>
                    <a:close/>
                    <a:moveTo>
                      <a:pt x="25590" y="23465"/>
                    </a:moveTo>
                    <a:cubicBezTo>
                      <a:pt x="25791" y="23766"/>
                      <a:pt x="26041" y="24042"/>
                      <a:pt x="26217" y="24342"/>
                    </a:cubicBezTo>
                    <a:cubicBezTo>
                      <a:pt x="26818" y="25395"/>
                      <a:pt x="27470" y="26448"/>
                      <a:pt x="27996" y="27550"/>
                    </a:cubicBezTo>
                    <a:cubicBezTo>
                      <a:pt x="28322" y="28177"/>
                      <a:pt x="28497" y="28879"/>
                      <a:pt x="28673" y="29556"/>
                    </a:cubicBezTo>
                    <a:cubicBezTo>
                      <a:pt x="28848" y="30383"/>
                      <a:pt x="28673" y="31210"/>
                      <a:pt x="28247" y="31936"/>
                    </a:cubicBezTo>
                    <a:cubicBezTo>
                      <a:pt x="28071" y="32212"/>
                      <a:pt x="27846" y="32438"/>
                      <a:pt x="27595" y="32663"/>
                    </a:cubicBezTo>
                    <a:cubicBezTo>
                      <a:pt x="27319" y="29505"/>
                      <a:pt x="26317" y="26523"/>
                      <a:pt x="25590" y="23465"/>
                    </a:cubicBezTo>
                    <a:close/>
                    <a:moveTo>
                      <a:pt x="23109" y="19706"/>
                    </a:moveTo>
                    <a:cubicBezTo>
                      <a:pt x="25365" y="23891"/>
                      <a:pt x="26417" y="28378"/>
                      <a:pt x="27019" y="33064"/>
                    </a:cubicBezTo>
                    <a:cubicBezTo>
                      <a:pt x="26649" y="33268"/>
                      <a:pt x="26299" y="33362"/>
                      <a:pt x="25961" y="33362"/>
                    </a:cubicBezTo>
                    <a:cubicBezTo>
                      <a:pt x="25635" y="33362"/>
                      <a:pt x="25322" y="33275"/>
                      <a:pt x="25014" y="33114"/>
                    </a:cubicBezTo>
                    <a:cubicBezTo>
                      <a:pt x="24688" y="32939"/>
                      <a:pt x="24362" y="32713"/>
                      <a:pt x="24111" y="32463"/>
                    </a:cubicBezTo>
                    <a:cubicBezTo>
                      <a:pt x="23059" y="31410"/>
                      <a:pt x="22557" y="30082"/>
                      <a:pt x="22156" y="28678"/>
                    </a:cubicBezTo>
                    <a:cubicBezTo>
                      <a:pt x="22557" y="28528"/>
                      <a:pt x="22933" y="28403"/>
                      <a:pt x="23309" y="28227"/>
                    </a:cubicBezTo>
                    <a:cubicBezTo>
                      <a:pt x="23760" y="28002"/>
                      <a:pt x="24212" y="27776"/>
                      <a:pt x="24613" y="27500"/>
                    </a:cubicBezTo>
                    <a:cubicBezTo>
                      <a:pt x="24813" y="27375"/>
                      <a:pt x="24964" y="27175"/>
                      <a:pt x="25064" y="26949"/>
                    </a:cubicBezTo>
                    <a:cubicBezTo>
                      <a:pt x="25295" y="26463"/>
                      <a:pt x="25057" y="26063"/>
                      <a:pt x="24566" y="26063"/>
                    </a:cubicBezTo>
                    <a:cubicBezTo>
                      <a:pt x="24525" y="26063"/>
                      <a:pt x="24482" y="26066"/>
                      <a:pt x="24437" y="26072"/>
                    </a:cubicBezTo>
                    <a:cubicBezTo>
                      <a:pt x="24111" y="26122"/>
                      <a:pt x="23760" y="26247"/>
                      <a:pt x="23510" y="26448"/>
                    </a:cubicBezTo>
                    <a:cubicBezTo>
                      <a:pt x="23134" y="26748"/>
                      <a:pt x="22833" y="27124"/>
                      <a:pt x="22507" y="27475"/>
                    </a:cubicBezTo>
                    <a:cubicBezTo>
                      <a:pt x="22332" y="27651"/>
                      <a:pt x="22207" y="27851"/>
                      <a:pt x="21981" y="28102"/>
                    </a:cubicBezTo>
                    <a:cubicBezTo>
                      <a:pt x="21906" y="27826"/>
                      <a:pt x="21831" y="27626"/>
                      <a:pt x="21781" y="27450"/>
                    </a:cubicBezTo>
                    <a:cubicBezTo>
                      <a:pt x="21430" y="25671"/>
                      <a:pt x="21104" y="23891"/>
                      <a:pt x="20753" y="22112"/>
                    </a:cubicBezTo>
                    <a:cubicBezTo>
                      <a:pt x="20703" y="21886"/>
                      <a:pt x="20753" y="21711"/>
                      <a:pt x="20953" y="21535"/>
                    </a:cubicBezTo>
                    <a:cubicBezTo>
                      <a:pt x="21630" y="20984"/>
                      <a:pt x="22257" y="20408"/>
                      <a:pt x="22908" y="19831"/>
                    </a:cubicBezTo>
                    <a:cubicBezTo>
                      <a:pt x="22933" y="19781"/>
                      <a:pt x="23009" y="19756"/>
                      <a:pt x="23109" y="19706"/>
                    </a:cubicBezTo>
                    <a:close/>
                    <a:moveTo>
                      <a:pt x="13977" y="0"/>
                    </a:moveTo>
                    <a:cubicBezTo>
                      <a:pt x="13923" y="0"/>
                      <a:pt x="13873" y="6"/>
                      <a:pt x="13836" y="32"/>
                    </a:cubicBezTo>
                    <a:cubicBezTo>
                      <a:pt x="13735" y="82"/>
                      <a:pt x="13585" y="207"/>
                      <a:pt x="13585" y="307"/>
                    </a:cubicBezTo>
                    <a:cubicBezTo>
                      <a:pt x="13610" y="407"/>
                      <a:pt x="13760" y="533"/>
                      <a:pt x="13861" y="558"/>
                    </a:cubicBezTo>
                    <a:cubicBezTo>
                      <a:pt x="14061" y="608"/>
                      <a:pt x="14262" y="583"/>
                      <a:pt x="14462" y="608"/>
                    </a:cubicBezTo>
                    <a:cubicBezTo>
                      <a:pt x="16693" y="758"/>
                      <a:pt x="18773" y="1410"/>
                      <a:pt x="20628" y="2688"/>
                    </a:cubicBezTo>
                    <a:cubicBezTo>
                      <a:pt x="24111" y="5169"/>
                      <a:pt x="25791" y="8553"/>
                      <a:pt x="25440" y="12814"/>
                    </a:cubicBezTo>
                    <a:cubicBezTo>
                      <a:pt x="25164" y="16197"/>
                      <a:pt x="23485" y="18879"/>
                      <a:pt x="20828" y="20934"/>
                    </a:cubicBezTo>
                    <a:cubicBezTo>
                      <a:pt x="20778" y="20959"/>
                      <a:pt x="20703" y="20984"/>
                      <a:pt x="20578" y="21034"/>
                    </a:cubicBezTo>
                    <a:cubicBezTo>
                      <a:pt x="20427" y="20182"/>
                      <a:pt x="20302" y="19355"/>
                      <a:pt x="20126" y="18578"/>
                    </a:cubicBezTo>
                    <a:cubicBezTo>
                      <a:pt x="20026" y="18152"/>
                      <a:pt x="20051" y="17801"/>
                      <a:pt x="20252" y="17425"/>
                    </a:cubicBezTo>
                    <a:cubicBezTo>
                      <a:pt x="20603" y="16723"/>
                      <a:pt x="20552" y="15971"/>
                      <a:pt x="20277" y="15245"/>
                    </a:cubicBezTo>
                    <a:cubicBezTo>
                      <a:pt x="20177" y="14944"/>
                      <a:pt x="19976" y="14718"/>
                      <a:pt x="19625" y="14718"/>
                    </a:cubicBezTo>
                    <a:cubicBezTo>
                      <a:pt x="19299" y="14718"/>
                      <a:pt x="19024" y="14894"/>
                      <a:pt x="18898" y="15245"/>
                    </a:cubicBezTo>
                    <a:cubicBezTo>
                      <a:pt x="18823" y="15420"/>
                      <a:pt x="18798" y="15596"/>
                      <a:pt x="18798" y="15771"/>
                    </a:cubicBezTo>
                    <a:cubicBezTo>
                      <a:pt x="18748" y="16398"/>
                      <a:pt x="18848" y="16999"/>
                      <a:pt x="19149" y="17525"/>
                    </a:cubicBezTo>
                    <a:cubicBezTo>
                      <a:pt x="19801" y="18753"/>
                      <a:pt x="19725" y="20157"/>
                      <a:pt x="20076" y="21460"/>
                    </a:cubicBezTo>
                    <a:cubicBezTo>
                      <a:pt x="19851" y="21586"/>
                      <a:pt x="19700" y="21711"/>
                      <a:pt x="19525" y="21811"/>
                    </a:cubicBezTo>
                    <a:cubicBezTo>
                      <a:pt x="17400" y="22951"/>
                      <a:pt x="15261" y="23542"/>
                      <a:pt x="13116" y="23542"/>
                    </a:cubicBezTo>
                    <a:cubicBezTo>
                      <a:pt x="11112" y="23542"/>
                      <a:pt x="9103" y="23027"/>
                      <a:pt x="7094" y="21961"/>
                    </a:cubicBezTo>
                    <a:cubicBezTo>
                      <a:pt x="2181" y="19330"/>
                      <a:pt x="1" y="13490"/>
                      <a:pt x="2056" y="8352"/>
                    </a:cubicBezTo>
                    <a:cubicBezTo>
                      <a:pt x="3836" y="3916"/>
                      <a:pt x="7269" y="1460"/>
                      <a:pt x="11931" y="708"/>
                    </a:cubicBezTo>
                    <a:cubicBezTo>
                      <a:pt x="12131" y="658"/>
                      <a:pt x="12332" y="658"/>
                      <a:pt x="12532" y="633"/>
                    </a:cubicBezTo>
                    <a:cubicBezTo>
                      <a:pt x="12758" y="608"/>
                      <a:pt x="12983" y="558"/>
                      <a:pt x="12958" y="282"/>
                    </a:cubicBezTo>
                    <a:cubicBezTo>
                      <a:pt x="12940" y="113"/>
                      <a:pt x="12808" y="71"/>
                      <a:pt x="12669" y="71"/>
                    </a:cubicBezTo>
                    <a:cubicBezTo>
                      <a:pt x="12623" y="71"/>
                      <a:pt x="12576" y="75"/>
                      <a:pt x="12532" y="82"/>
                    </a:cubicBezTo>
                    <a:cubicBezTo>
                      <a:pt x="12332" y="82"/>
                      <a:pt x="12106" y="82"/>
                      <a:pt x="11931" y="107"/>
                    </a:cubicBezTo>
                    <a:cubicBezTo>
                      <a:pt x="8422" y="633"/>
                      <a:pt x="5490" y="2187"/>
                      <a:pt x="3309" y="4994"/>
                    </a:cubicBezTo>
                    <a:cubicBezTo>
                      <a:pt x="1204" y="7676"/>
                      <a:pt x="327" y="10733"/>
                      <a:pt x="878" y="14117"/>
                    </a:cubicBezTo>
                    <a:cubicBezTo>
                      <a:pt x="1455" y="17651"/>
                      <a:pt x="3359" y="20307"/>
                      <a:pt x="6367" y="22212"/>
                    </a:cubicBezTo>
                    <a:cubicBezTo>
                      <a:pt x="6567" y="22337"/>
                      <a:pt x="6768" y="22463"/>
                      <a:pt x="6943" y="22563"/>
                    </a:cubicBezTo>
                    <a:cubicBezTo>
                      <a:pt x="6843" y="23164"/>
                      <a:pt x="6542" y="23565"/>
                      <a:pt x="6091" y="23891"/>
                    </a:cubicBezTo>
                    <a:cubicBezTo>
                      <a:pt x="5465" y="24317"/>
                      <a:pt x="4863" y="24718"/>
                      <a:pt x="4262" y="25144"/>
                    </a:cubicBezTo>
                    <a:cubicBezTo>
                      <a:pt x="3861" y="25420"/>
                      <a:pt x="3435" y="25696"/>
                      <a:pt x="3084" y="25997"/>
                    </a:cubicBezTo>
                    <a:cubicBezTo>
                      <a:pt x="2181" y="26774"/>
                      <a:pt x="1555" y="27726"/>
                      <a:pt x="1354" y="28904"/>
                    </a:cubicBezTo>
                    <a:cubicBezTo>
                      <a:pt x="1129" y="30207"/>
                      <a:pt x="1630" y="31084"/>
                      <a:pt x="2883" y="31535"/>
                    </a:cubicBezTo>
                    <a:cubicBezTo>
                      <a:pt x="3159" y="31636"/>
                      <a:pt x="3410" y="31711"/>
                      <a:pt x="3660" y="31786"/>
                    </a:cubicBezTo>
                    <a:cubicBezTo>
                      <a:pt x="3535" y="32989"/>
                      <a:pt x="3384" y="34142"/>
                      <a:pt x="3284" y="35320"/>
                    </a:cubicBezTo>
                    <a:cubicBezTo>
                      <a:pt x="3159" y="36698"/>
                      <a:pt x="3109" y="38102"/>
                      <a:pt x="3334" y="39480"/>
                    </a:cubicBezTo>
                    <a:cubicBezTo>
                      <a:pt x="3379" y="39683"/>
                      <a:pt x="3384" y="39968"/>
                      <a:pt x="3622" y="39968"/>
                    </a:cubicBezTo>
                    <a:cubicBezTo>
                      <a:pt x="3648" y="39968"/>
                      <a:pt x="3678" y="39964"/>
                      <a:pt x="3710" y="39957"/>
                    </a:cubicBezTo>
                    <a:cubicBezTo>
                      <a:pt x="4061" y="39906"/>
                      <a:pt x="3911" y="39581"/>
                      <a:pt x="3911" y="39355"/>
                    </a:cubicBezTo>
                    <a:cubicBezTo>
                      <a:pt x="3861" y="38528"/>
                      <a:pt x="3785" y="37676"/>
                      <a:pt x="3785" y="36824"/>
                    </a:cubicBezTo>
                    <a:cubicBezTo>
                      <a:pt x="3785" y="35896"/>
                      <a:pt x="3886" y="34994"/>
                      <a:pt x="3961" y="34067"/>
                    </a:cubicBezTo>
                    <a:cubicBezTo>
                      <a:pt x="4036" y="33340"/>
                      <a:pt x="4161" y="32638"/>
                      <a:pt x="4262" y="31886"/>
                    </a:cubicBezTo>
                    <a:cubicBezTo>
                      <a:pt x="4787" y="31906"/>
                      <a:pt x="5311" y="31916"/>
                      <a:pt x="5832" y="31916"/>
                    </a:cubicBezTo>
                    <a:cubicBezTo>
                      <a:pt x="11275" y="31916"/>
                      <a:pt x="16480" y="30852"/>
                      <a:pt x="21580" y="28954"/>
                    </a:cubicBezTo>
                    <a:cubicBezTo>
                      <a:pt x="21806" y="29505"/>
                      <a:pt x="21981" y="30032"/>
                      <a:pt x="22207" y="30558"/>
                    </a:cubicBezTo>
                    <a:cubicBezTo>
                      <a:pt x="22583" y="31510"/>
                      <a:pt x="23134" y="32388"/>
                      <a:pt x="23911" y="33064"/>
                    </a:cubicBezTo>
                    <a:cubicBezTo>
                      <a:pt x="24521" y="33618"/>
                      <a:pt x="25205" y="33939"/>
                      <a:pt x="25961" y="33939"/>
                    </a:cubicBezTo>
                    <a:cubicBezTo>
                      <a:pt x="26198" y="33939"/>
                      <a:pt x="26442" y="33907"/>
                      <a:pt x="26693" y="33841"/>
                    </a:cubicBezTo>
                    <a:cubicBezTo>
                      <a:pt x="26793" y="33816"/>
                      <a:pt x="26893" y="33816"/>
                      <a:pt x="27019" y="33816"/>
                    </a:cubicBezTo>
                    <a:cubicBezTo>
                      <a:pt x="27144" y="35696"/>
                      <a:pt x="27244" y="37525"/>
                      <a:pt x="27069" y="39380"/>
                    </a:cubicBezTo>
                    <a:cubicBezTo>
                      <a:pt x="27069" y="39480"/>
                      <a:pt x="27019" y="39606"/>
                      <a:pt x="27044" y="39681"/>
                    </a:cubicBezTo>
                    <a:cubicBezTo>
                      <a:pt x="27094" y="39781"/>
                      <a:pt x="27169" y="39957"/>
                      <a:pt x="27269" y="39957"/>
                    </a:cubicBezTo>
                    <a:cubicBezTo>
                      <a:pt x="27280" y="39959"/>
                      <a:pt x="27291" y="39960"/>
                      <a:pt x="27303" y="39960"/>
                    </a:cubicBezTo>
                    <a:cubicBezTo>
                      <a:pt x="27400" y="39960"/>
                      <a:pt x="27528" y="39871"/>
                      <a:pt x="27595" y="39781"/>
                    </a:cubicBezTo>
                    <a:cubicBezTo>
                      <a:pt x="27645" y="39681"/>
                      <a:pt x="27645" y="39556"/>
                      <a:pt x="27645" y="39430"/>
                    </a:cubicBezTo>
                    <a:cubicBezTo>
                      <a:pt x="27670" y="38754"/>
                      <a:pt x="27745" y="38102"/>
                      <a:pt x="27720" y="37425"/>
                    </a:cubicBezTo>
                    <a:cubicBezTo>
                      <a:pt x="27720" y="36247"/>
                      <a:pt x="27670" y="35069"/>
                      <a:pt x="27620" y="33866"/>
                    </a:cubicBezTo>
                    <a:cubicBezTo>
                      <a:pt x="27595" y="33591"/>
                      <a:pt x="27645" y="33390"/>
                      <a:pt x="27896" y="33215"/>
                    </a:cubicBezTo>
                    <a:cubicBezTo>
                      <a:pt x="28999" y="32287"/>
                      <a:pt x="29400" y="31059"/>
                      <a:pt x="29249" y="29656"/>
                    </a:cubicBezTo>
                    <a:cubicBezTo>
                      <a:pt x="29174" y="28829"/>
                      <a:pt x="28923" y="28027"/>
                      <a:pt x="28522" y="27300"/>
                    </a:cubicBezTo>
                    <a:cubicBezTo>
                      <a:pt x="27946" y="26222"/>
                      <a:pt x="27370" y="25119"/>
                      <a:pt x="26693" y="24092"/>
                    </a:cubicBezTo>
                    <a:cubicBezTo>
                      <a:pt x="26242" y="23390"/>
                      <a:pt x="25590" y="22789"/>
                      <a:pt x="25039" y="22112"/>
                    </a:cubicBezTo>
                    <a:cubicBezTo>
                      <a:pt x="24913" y="21961"/>
                      <a:pt x="24788" y="21811"/>
                      <a:pt x="24713" y="21636"/>
                    </a:cubicBezTo>
                    <a:cubicBezTo>
                      <a:pt x="24287" y="20859"/>
                      <a:pt x="23886" y="20057"/>
                      <a:pt x="23460" y="19205"/>
                    </a:cubicBezTo>
                    <a:cubicBezTo>
                      <a:pt x="23560" y="19054"/>
                      <a:pt x="23660" y="18904"/>
                      <a:pt x="23760" y="18779"/>
                    </a:cubicBezTo>
                    <a:cubicBezTo>
                      <a:pt x="23861" y="18628"/>
                      <a:pt x="23961" y="18478"/>
                      <a:pt x="24061" y="18327"/>
                    </a:cubicBezTo>
                    <a:cubicBezTo>
                      <a:pt x="26568" y="14292"/>
                      <a:pt x="26868" y="10157"/>
                      <a:pt x="24487" y="6022"/>
                    </a:cubicBezTo>
                    <a:cubicBezTo>
                      <a:pt x="22207" y="2112"/>
                      <a:pt x="18598" y="282"/>
                      <a:pt x="14136" y="6"/>
                    </a:cubicBezTo>
                    <a:cubicBezTo>
                      <a:pt x="14086" y="6"/>
                      <a:pt x="14030" y="0"/>
                      <a:pt x="13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5304050" y="4430625"/>
                <a:ext cx="130350" cy="63175"/>
              </a:xfrm>
              <a:custGeom>
                <a:rect b="b" l="l" r="r" t="t"/>
                <a:pathLst>
                  <a:path extrusionOk="0" h="2527" w="5214">
                    <a:moveTo>
                      <a:pt x="2450" y="0"/>
                    </a:moveTo>
                    <a:cubicBezTo>
                      <a:pt x="1580" y="0"/>
                      <a:pt x="789" y="328"/>
                      <a:pt x="75" y="922"/>
                    </a:cubicBezTo>
                    <a:cubicBezTo>
                      <a:pt x="25" y="973"/>
                      <a:pt x="0" y="1198"/>
                      <a:pt x="50" y="1248"/>
                    </a:cubicBezTo>
                    <a:cubicBezTo>
                      <a:pt x="112" y="1310"/>
                      <a:pt x="225" y="1355"/>
                      <a:pt x="333" y="1355"/>
                    </a:cubicBezTo>
                    <a:cubicBezTo>
                      <a:pt x="356" y="1355"/>
                      <a:pt x="379" y="1353"/>
                      <a:pt x="401" y="1349"/>
                    </a:cubicBezTo>
                    <a:cubicBezTo>
                      <a:pt x="527" y="1323"/>
                      <a:pt x="627" y="1198"/>
                      <a:pt x="752" y="1123"/>
                    </a:cubicBezTo>
                    <a:cubicBezTo>
                      <a:pt x="1278" y="772"/>
                      <a:pt x="1855" y="597"/>
                      <a:pt x="2431" y="572"/>
                    </a:cubicBezTo>
                    <a:cubicBezTo>
                      <a:pt x="3509" y="572"/>
                      <a:pt x="4286" y="1123"/>
                      <a:pt x="4612" y="2075"/>
                    </a:cubicBezTo>
                    <a:cubicBezTo>
                      <a:pt x="4662" y="2176"/>
                      <a:pt x="4662" y="2326"/>
                      <a:pt x="4737" y="2401"/>
                    </a:cubicBezTo>
                    <a:cubicBezTo>
                      <a:pt x="4787" y="2476"/>
                      <a:pt x="4938" y="2526"/>
                      <a:pt x="5038" y="2526"/>
                    </a:cubicBezTo>
                    <a:cubicBezTo>
                      <a:pt x="5088" y="2501"/>
                      <a:pt x="5188" y="2376"/>
                      <a:pt x="5213" y="2301"/>
                    </a:cubicBezTo>
                    <a:cubicBezTo>
                      <a:pt x="5213" y="2176"/>
                      <a:pt x="5188" y="2025"/>
                      <a:pt x="5163" y="1900"/>
                    </a:cubicBezTo>
                    <a:cubicBezTo>
                      <a:pt x="4837" y="897"/>
                      <a:pt x="4161" y="296"/>
                      <a:pt x="3158" y="70"/>
                    </a:cubicBezTo>
                    <a:cubicBezTo>
                      <a:pt x="2917" y="23"/>
                      <a:pt x="2681" y="0"/>
                      <a:pt x="2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5456300" y="4306300"/>
                <a:ext cx="33225" cy="41575"/>
              </a:xfrm>
              <a:custGeom>
                <a:rect b="b" l="l" r="r" t="t"/>
                <a:pathLst>
                  <a:path extrusionOk="0" h="1663" w="1329">
                    <a:moveTo>
                      <a:pt x="770" y="0"/>
                    </a:moveTo>
                    <a:cubicBezTo>
                      <a:pt x="516" y="0"/>
                      <a:pt x="143" y="284"/>
                      <a:pt x="51" y="632"/>
                    </a:cubicBezTo>
                    <a:cubicBezTo>
                      <a:pt x="0" y="783"/>
                      <a:pt x="0" y="933"/>
                      <a:pt x="26" y="1108"/>
                    </a:cubicBezTo>
                    <a:cubicBezTo>
                      <a:pt x="96" y="1485"/>
                      <a:pt x="321" y="1662"/>
                      <a:pt x="679" y="1662"/>
                    </a:cubicBezTo>
                    <a:cubicBezTo>
                      <a:pt x="703" y="1662"/>
                      <a:pt x="727" y="1661"/>
                      <a:pt x="752" y="1660"/>
                    </a:cubicBezTo>
                    <a:cubicBezTo>
                      <a:pt x="1103" y="1635"/>
                      <a:pt x="1329" y="1359"/>
                      <a:pt x="1329" y="958"/>
                    </a:cubicBezTo>
                    <a:cubicBezTo>
                      <a:pt x="1329" y="532"/>
                      <a:pt x="1103" y="81"/>
                      <a:pt x="828" y="6"/>
                    </a:cubicBezTo>
                    <a:cubicBezTo>
                      <a:pt x="809" y="2"/>
                      <a:pt x="79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5223225" y="4369725"/>
                <a:ext cx="35100" cy="39475"/>
              </a:xfrm>
              <a:custGeom>
                <a:rect b="b" l="l" r="r" t="t"/>
                <a:pathLst>
                  <a:path extrusionOk="0" h="1579" w="1404">
                    <a:moveTo>
                      <a:pt x="602" y="0"/>
                    </a:moveTo>
                    <a:cubicBezTo>
                      <a:pt x="276" y="25"/>
                      <a:pt x="0" y="301"/>
                      <a:pt x="0" y="702"/>
                    </a:cubicBezTo>
                    <a:cubicBezTo>
                      <a:pt x="0" y="1178"/>
                      <a:pt x="326" y="1554"/>
                      <a:pt x="727" y="1579"/>
                    </a:cubicBezTo>
                    <a:cubicBezTo>
                      <a:pt x="1103" y="1579"/>
                      <a:pt x="1379" y="1303"/>
                      <a:pt x="1404" y="902"/>
                    </a:cubicBezTo>
                    <a:cubicBezTo>
                      <a:pt x="1404" y="426"/>
                      <a:pt x="1028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1" name="Google Shape;1891;p37"/>
          <p:cNvGrpSpPr/>
          <p:nvPr/>
        </p:nvGrpSpPr>
        <p:grpSpPr>
          <a:xfrm>
            <a:off x="1359767" y="1989917"/>
            <a:ext cx="405065" cy="404668"/>
            <a:chOff x="3040984" y="3681059"/>
            <a:chExt cx="356164" cy="355815"/>
          </a:xfrm>
        </p:grpSpPr>
        <p:sp>
          <p:nvSpPr>
            <p:cNvPr id="1892" name="Google Shape;1892;p37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5" name="Google Shape;1895;p37"/>
          <p:cNvGrpSpPr/>
          <p:nvPr/>
        </p:nvGrpSpPr>
        <p:grpSpPr>
          <a:xfrm>
            <a:off x="1349222" y="3450523"/>
            <a:ext cx="426157" cy="425362"/>
            <a:chOff x="1421638" y="4125629"/>
            <a:chExt cx="374709" cy="374010"/>
          </a:xfrm>
        </p:grpSpPr>
        <p:sp>
          <p:nvSpPr>
            <p:cNvPr id="1896" name="Google Shape;1896;p37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903" name="Google Shape;1903;p38"/>
          <p:cNvSpPr txBox="1"/>
          <p:nvPr>
            <p:ph idx="2" type="subTitle"/>
          </p:nvPr>
        </p:nvSpPr>
        <p:spPr>
          <a:xfrm>
            <a:off x="1000526" y="1489532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JavaScript</a:t>
            </a:r>
            <a:endParaRPr/>
          </a:p>
        </p:txBody>
      </p:sp>
      <p:sp>
        <p:nvSpPr>
          <p:cNvPr id="1904" name="Google Shape;1904;p38"/>
          <p:cNvSpPr txBox="1"/>
          <p:nvPr>
            <p:ph idx="4" type="subTitle"/>
          </p:nvPr>
        </p:nvSpPr>
        <p:spPr>
          <a:xfrm>
            <a:off x="1000526" y="3068527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SQLite, Hugging face</a:t>
            </a:r>
            <a:endParaRPr/>
          </a:p>
        </p:txBody>
      </p:sp>
      <p:sp>
        <p:nvSpPr>
          <p:cNvPr id="1905" name="Google Shape;1905;p38"/>
          <p:cNvSpPr txBox="1"/>
          <p:nvPr>
            <p:ph idx="6" type="subTitle"/>
          </p:nvPr>
        </p:nvSpPr>
        <p:spPr>
          <a:xfrm>
            <a:off x="4584232" y="1489525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Python, Flask</a:t>
            </a:r>
            <a:endParaRPr/>
          </a:p>
        </p:txBody>
      </p:sp>
      <p:grpSp>
        <p:nvGrpSpPr>
          <p:cNvPr id="1906" name="Google Shape;1906;p38"/>
          <p:cNvGrpSpPr/>
          <p:nvPr/>
        </p:nvGrpSpPr>
        <p:grpSpPr>
          <a:xfrm>
            <a:off x="8167932" y="1449335"/>
            <a:ext cx="531539" cy="3091388"/>
            <a:chOff x="8167932" y="1504647"/>
            <a:chExt cx="531539" cy="3091388"/>
          </a:xfrm>
        </p:grpSpPr>
        <p:grpSp>
          <p:nvGrpSpPr>
            <p:cNvPr id="1907" name="Google Shape;1907;p38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1908" name="Google Shape;1908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1" name="Google Shape;1911;p38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1912" name="Google Shape;1912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5" name="Google Shape;1915;p38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1916" name="Google Shape;1916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9" name="Google Shape;1919;p38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1920" name="Google Shape;1920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3" name="Google Shape;1923;p38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1924" name="Google Shape;1924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38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1928" name="Google Shape;1928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1" name="Google Shape;1931;p38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1932" name="Google Shape;1932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8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1936" name="Google Shape;1936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9" name="Google Shape;1939;p38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1940" name="Google Shape;1940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3" name="Google Shape;1943;p38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1944" name="Google Shape;1944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7" name="Google Shape;1947;p38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1948" name="Google Shape;1948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1" name="Google Shape;1951;p38"/>
          <p:cNvSpPr/>
          <p:nvPr/>
        </p:nvSpPr>
        <p:spPr>
          <a:xfrm>
            <a:off x="5890375" y="3591525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2" name="Google Shape;1952;p38"/>
          <p:cNvGrpSpPr/>
          <p:nvPr/>
        </p:nvGrpSpPr>
        <p:grpSpPr>
          <a:xfrm>
            <a:off x="6463890" y="3796971"/>
            <a:ext cx="1926766" cy="954720"/>
            <a:chOff x="5010950" y="3680700"/>
            <a:chExt cx="948025" cy="469750"/>
          </a:xfrm>
        </p:grpSpPr>
        <p:sp>
          <p:nvSpPr>
            <p:cNvPr id="1953" name="Google Shape;1953;p38"/>
            <p:cNvSpPr/>
            <p:nvPr/>
          </p:nvSpPr>
          <p:spPr>
            <a:xfrm>
              <a:off x="5490275" y="3680700"/>
              <a:ext cx="468700" cy="464925"/>
            </a:xfrm>
            <a:custGeom>
              <a:rect b="b" l="l" r="r" t="t"/>
              <a:pathLst>
                <a:path extrusionOk="0" h="18597" w="18748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5661950" y="3852925"/>
              <a:ext cx="132250" cy="131000"/>
            </a:xfrm>
            <a:custGeom>
              <a:rect b="b" l="l" r="r" t="t"/>
              <a:pathLst>
                <a:path extrusionOk="0" h="5240" w="529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5010950" y="3760875"/>
              <a:ext cx="392250" cy="389575"/>
            </a:xfrm>
            <a:custGeom>
              <a:rect b="b" l="l" r="r" t="t"/>
              <a:pathLst>
                <a:path extrusionOk="0" h="15583" w="1569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5155075" y="3905550"/>
              <a:ext cx="110300" cy="109700"/>
            </a:xfrm>
            <a:custGeom>
              <a:rect b="b" l="l" r="r" t="t"/>
              <a:pathLst>
                <a:path extrusionOk="0" h="4388" w="4412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7" name="Google Shape;19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25" y="2053525"/>
            <a:ext cx="892475" cy="8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969" y="2041888"/>
            <a:ext cx="892477" cy="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825" y="2065175"/>
            <a:ext cx="787589" cy="89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545" y="2041901"/>
            <a:ext cx="814506" cy="89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338" y="2041900"/>
            <a:ext cx="892475" cy="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3513" y="3609275"/>
            <a:ext cx="892475" cy="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31325" y="3620875"/>
            <a:ext cx="814500" cy="81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3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969" name="Google Shape;1969;p39"/>
          <p:cNvSpPr/>
          <p:nvPr/>
        </p:nvSpPr>
        <p:spPr>
          <a:xfrm>
            <a:off x="6836000" y="1701125"/>
            <a:ext cx="1887300" cy="2587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0" name="Google Shape;1970;p39"/>
          <p:cNvGrpSpPr/>
          <p:nvPr/>
        </p:nvGrpSpPr>
        <p:grpSpPr>
          <a:xfrm>
            <a:off x="6968445" y="2354364"/>
            <a:ext cx="1618542" cy="1281357"/>
            <a:chOff x="4689375" y="2103200"/>
            <a:chExt cx="1313325" cy="1039725"/>
          </a:xfrm>
        </p:grpSpPr>
        <p:sp>
          <p:nvSpPr>
            <p:cNvPr id="1971" name="Google Shape;1971;p39"/>
            <p:cNvSpPr/>
            <p:nvPr/>
          </p:nvSpPr>
          <p:spPr>
            <a:xfrm>
              <a:off x="5053425" y="2648525"/>
              <a:ext cx="638500" cy="494400"/>
            </a:xfrm>
            <a:custGeom>
              <a:rect b="b" l="l" r="r" t="t"/>
              <a:pathLst>
                <a:path extrusionOk="0" h="19776" w="25540">
                  <a:moveTo>
                    <a:pt x="18847" y="1"/>
                  </a:moveTo>
                  <a:cubicBezTo>
                    <a:pt x="18547" y="301"/>
                    <a:pt x="18271" y="577"/>
                    <a:pt x="17945" y="803"/>
                  </a:cubicBezTo>
                  <a:cubicBezTo>
                    <a:pt x="17995" y="878"/>
                    <a:pt x="18045" y="928"/>
                    <a:pt x="18121" y="978"/>
                  </a:cubicBezTo>
                  <a:lnTo>
                    <a:pt x="18847" y="1479"/>
                  </a:lnTo>
                  <a:lnTo>
                    <a:pt x="17469" y="1179"/>
                  </a:lnTo>
                  <a:cubicBezTo>
                    <a:pt x="17018" y="1479"/>
                    <a:pt x="16542" y="1755"/>
                    <a:pt x="16015" y="1981"/>
                  </a:cubicBezTo>
                  <a:cubicBezTo>
                    <a:pt x="16015" y="1981"/>
                    <a:pt x="16040" y="2006"/>
                    <a:pt x="16040" y="2006"/>
                  </a:cubicBezTo>
                  <a:lnTo>
                    <a:pt x="17444" y="2833"/>
                  </a:lnTo>
                  <a:lnTo>
                    <a:pt x="15163" y="2281"/>
                  </a:lnTo>
                  <a:cubicBezTo>
                    <a:pt x="14286" y="2582"/>
                    <a:pt x="13559" y="2732"/>
                    <a:pt x="12757" y="2808"/>
                  </a:cubicBezTo>
                  <a:cubicBezTo>
                    <a:pt x="12782" y="2833"/>
                    <a:pt x="12832" y="2883"/>
                    <a:pt x="12907" y="2908"/>
                  </a:cubicBezTo>
                  <a:lnTo>
                    <a:pt x="14587" y="3635"/>
                  </a:lnTo>
                  <a:lnTo>
                    <a:pt x="14587" y="3635"/>
                  </a:lnTo>
                  <a:lnTo>
                    <a:pt x="11654" y="2858"/>
                  </a:lnTo>
                  <a:cubicBezTo>
                    <a:pt x="11379" y="2858"/>
                    <a:pt x="11078" y="2858"/>
                    <a:pt x="10752" y="2833"/>
                  </a:cubicBezTo>
                  <a:cubicBezTo>
                    <a:pt x="9323" y="2808"/>
                    <a:pt x="7845" y="2407"/>
                    <a:pt x="6516" y="1981"/>
                  </a:cubicBezTo>
                  <a:cubicBezTo>
                    <a:pt x="5865" y="1780"/>
                    <a:pt x="5263" y="1454"/>
                    <a:pt x="4737" y="1078"/>
                  </a:cubicBezTo>
                  <a:cubicBezTo>
                    <a:pt x="4562" y="1128"/>
                    <a:pt x="4411" y="1204"/>
                    <a:pt x="4311" y="1354"/>
                  </a:cubicBezTo>
                  <a:cubicBezTo>
                    <a:pt x="4161" y="1630"/>
                    <a:pt x="4261" y="1930"/>
                    <a:pt x="4587" y="2081"/>
                  </a:cubicBezTo>
                  <a:cubicBezTo>
                    <a:pt x="6015" y="2783"/>
                    <a:pt x="8697" y="3409"/>
                    <a:pt x="10501" y="4286"/>
                  </a:cubicBezTo>
                  <a:cubicBezTo>
                    <a:pt x="7745" y="3234"/>
                    <a:pt x="4637" y="2582"/>
                    <a:pt x="4461" y="2507"/>
                  </a:cubicBezTo>
                  <a:lnTo>
                    <a:pt x="4436" y="2507"/>
                  </a:lnTo>
                  <a:cubicBezTo>
                    <a:pt x="4249" y="2424"/>
                    <a:pt x="4096" y="2379"/>
                    <a:pt x="3963" y="2379"/>
                  </a:cubicBezTo>
                  <a:cubicBezTo>
                    <a:pt x="3777" y="2379"/>
                    <a:pt x="3630" y="2467"/>
                    <a:pt x="3484" y="2657"/>
                  </a:cubicBezTo>
                  <a:cubicBezTo>
                    <a:pt x="3258" y="2908"/>
                    <a:pt x="3359" y="3259"/>
                    <a:pt x="3684" y="3434"/>
                  </a:cubicBezTo>
                  <a:cubicBezTo>
                    <a:pt x="3684" y="3434"/>
                    <a:pt x="3684" y="3434"/>
                    <a:pt x="3684" y="3459"/>
                  </a:cubicBezTo>
                  <a:cubicBezTo>
                    <a:pt x="3760" y="3484"/>
                    <a:pt x="6767" y="4387"/>
                    <a:pt x="9549" y="5865"/>
                  </a:cubicBezTo>
                  <a:lnTo>
                    <a:pt x="3734" y="3910"/>
                  </a:lnTo>
                  <a:cubicBezTo>
                    <a:pt x="3630" y="3862"/>
                    <a:pt x="3518" y="3840"/>
                    <a:pt x="3407" y="3840"/>
                  </a:cubicBezTo>
                  <a:cubicBezTo>
                    <a:pt x="3172" y="3840"/>
                    <a:pt x="2943" y="3941"/>
                    <a:pt x="2807" y="4111"/>
                  </a:cubicBezTo>
                  <a:cubicBezTo>
                    <a:pt x="2607" y="4361"/>
                    <a:pt x="2707" y="4712"/>
                    <a:pt x="3008" y="4888"/>
                  </a:cubicBezTo>
                  <a:lnTo>
                    <a:pt x="13033" y="9700"/>
                  </a:lnTo>
                  <a:lnTo>
                    <a:pt x="13033" y="9700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4" y="5814"/>
                  </a:cubicBezTo>
                  <a:cubicBezTo>
                    <a:pt x="2368" y="5814"/>
                    <a:pt x="2138" y="5909"/>
                    <a:pt x="2005" y="6091"/>
                  </a:cubicBezTo>
                  <a:cubicBezTo>
                    <a:pt x="1830" y="6341"/>
                    <a:pt x="1905" y="6667"/>
                    <a:pt x="2231" y="6843"/>
                  </a:cubicBezTo>
                  <a:lnTo>
                    <a:pt x="13459" y="12281"/>
                  </a:lnTo>
                  <a:lnTo>
                    <a:pt x="2782" y="7720"/>
                  </a:lnTo>
                  <a:cubicBezTo>
                    <a:pt x="2678" y="7672"/>
                    <a:pt x="2563" y="7649"/>
                    <a:pt x="2449" y="7649"/>
                  </a:cubicBezTo>
                  <a:cubicBezTo>
                    <a:pt x="2206" y="7649"/>
                    <a:pt x="1966" y="7750"/>
                    <a:pt x="1830" y="7920"/>
                  </a:cubicBezTo>
                  <a:cubicBezTo>
                    <a:pt x="1654" y="8196"/>
                    <a:pt x="1755" y="8522"/>
                    <a:pt x="2055" y="8697"/>
                  </a:cubicBezTo>
                  <a:lnTo>
                    <a:pt x="9098" y="12382"/>
                  </a:lnTo>
                  <a:lnTo>
                    <a:pt x="2331" y="9499"/>
                  </a:lnTo>
                  <a:cubicBezTo>
                    <a:pt x="2227" y="9451"/>
                    <a:pt x="2114" y="9429"/>
                    <a:pt x="2004" y="9429"/>
                  </a:cubicBezTo>
                  <a:cubicBezTo>
                    <a:pt x="1769" y="9429"/>
                    <a:pt x="1540" y="9530"/>
                    <a:pt x="1404" y="9700"/>
                  </a:cubicBezTo>
                  <a:cubicBezTo>
                    <a:pt x="1203" y="9950"/>
                    <a:pt x="1303" y="10276"/>
                    <a:pt x="1604" y="10452"/>
                  </a:cubicBezTo>
                  <a:lnTo>
                    <a:pt x="9349" y="14863"/>
                  </a:lnTo>
                  <a:lnTo>
                    <a:pt x="1629" y="11680"/>
                  </a:lnTo>
                  <a:cubicBezTo>
                    <a:pt x="1534" y="11643"/>
                    <a:pt x="1430" y="11626"/>
                    <a:pt x="1327" y="11626"/>
                  </a:cubicBezTo>
                  <a:cubicBezTo>
                    <a:pt x="1076" y="11626"/>
                    <a:pt x="826" y="11728"/>
                    <a:pt x="702" y="11905"/>
                  </a:cubicBezTo>
                  <a:cubicBezTo>
                    <a:pt x="501" y="12156"/>
                    <a:pt x="602" y="12482"/>
                    <a:pt x="902" y="12657"/>
                  </a:cubicBezTo>
                  <a:lnTo>
                    <a:pt x="6316" y="15715"/>
                  </a:lnTo>
                  <a:lnTo>
                    <a:pt x="1429" y="13885"/>
                  </a:lnTo>
                  <a:cubicBezTo>
                    <a:pt x="1334" y="13849"/>
                    <a:pt x="1232" y="13831"/>
                    <a:pt x="1132" y="13831"/>
                  </a:cubicBezTo>
                  <a:cubicBezTo>
                    <a:pt x="888" y="13831"/>
                    <a:pt x="651" y="13933"/>
                    <a:pt x="526" y="14111"/>
                  </a:cubicBezTo>
                  <a:cubicBezTo>
                    <a:pt x="326" y="14362"/>
                    <a:pt x="426" y="14662"/>
                    <a:pt x="702" y="14838"/>
                  </a:cubicBezTo>
                  <a:lnTo>
                    <a:pt x="3734" y="16667"/>
                  </a:lnTo>
                  <a:lnTo>
                    <a:pt x="1053" y="15715"/>
                  </a:lnTo>
                  <a:cubicBezTo>
                    <a:pt x="960" y="15686"/>
                    <a:pt x="862" y="15672"/>
                    <a:pt x="767" y="15672"/>
                  </a:cubicBezTo>
                  <a:cubicBezTo>
                    <a:pt x="528" y="15672"/>
                    <a:pt x="301" y="15761"/>
                    <a:pt x="176" y="15940"/>
                  </a:cubicBezTo>
                  <a:cubicBezTo>
                    <a:pt x="0" y="16191"/>
                    <a:pt x="50" y="16492"/>
                    <a:pt x="326" y="16667"/>
                  </a:cubicBezTo>
                  <a:lnTo>
                    <a:pt x="1454" y="17419"/>
                  </a:lnTo>
                  <a:lnTo>
                    <a:pt x="1203" y="17344"/>
                  </a:lnTo>
                  <a:cubicBezTo>
                    <a:pt x="1115" y="17315"/>
                    <a:pt x="1025" y="17300"/>
                    <a:pt x="937" y="17300"/>
                  </a:cubicBezTo>
                  <a:cubicBezTo>
                    <a:pt x="723" y="17300"/>
                    <a:pt x="518" y="17385"/>
                    <a:pt x="376" y="17545"/>
                  </a:cubicBezTo>
                  <a:cubicBezTo>
                    <a:pt x="201" y="17745"/>
                    <a:pt x="201" y="18021"/>
                    <a:pt x="401" y="18221"/>
                  </a:cubicBezTo>
                  <a:lnTo>
                    <a:pt x="1554" y="19349"/>
                  </a:lnTo>
                  <a:cubicBezTo>
                    <a:pt x="1700" y="19495"/>
                    <a:pt x="1906" y="19573"/>
                    <a:pt x="2111" y="19573"/>
                  </a:cubicBezTo>
                  <a:cubicBezTo>
                    <a:pt x="2259" y="19573"/>
                    <a:pt x="2406" y="19533"/>
                    <a:pt x="2531" y="19449"/>
                  </a:cubicBezTo>
                  <a:cubicBezTo>
                    <a:pt x="2682" y="19349"/>
                    <a:pt x="2782" y="19199"/>
                    <a:pt x="2782" y="19048"/>
                  </a:cubicBezTo>
                  <a:lnTo>
                    <a:pt x="5013" y="19750"/>
                  </a:lnTo>
                  <a:cubicBezTo>
                    <a:pt x="5088" y="19775"/>
                    <a:pt x="5188" y="19775"/>
                    <a:pt x="5263" y="19775"/>
                  </a:cubicBezTo>
                  <a:cubicBezTo>
                    <a:pt x="5514" y="19775"/>
                    <a:pt x="5739" y="19675"/>
                    <a:pt x="5865" y="19499"/>
                  </a:cubicBezTo>
                  <a:cubicBezTo>
                    <a:pt x="6040" y="19274"/>
                    <a:pt x="5990" y="18948"/>
                    <a:pt x="5714" y="18773"/>
                  </a:cubicBezTo>
                  <a:lnTo>
                    <a:pt x="5088" y="18372"/>
                  </a:lnTo>
                  <a:lnTo>
                    <a:pt x="8772" y="19675"/>
                  </a:lnTo>
                  <a:cubicBezTo>
                    <a:pt x="8856" y="19701"/>
                    <a:pt x="8944" y="19713"/>
                    <a:pt x="9031" y="19713"/>
                  </a:cubicBezTo>
                  <a:cubicBezTo>
                    <a:pt x="9280" y="19713"/>
                    <a:pt x="9526" y="19610"/>
                    <a:pt x="9674" y="19424"/>
                  </a:cubicBezTo>
                  <a:cubicBezTo>
                    <a:pt x="9850" y="19174"/>
                    <a:pt x="9750" y="18873"/>
                    <a:pt x="9474" y="18697"/>
                  </a:cubicBezTo>
                  <a:lnTo>
                    <a:pt x="7068" y="17244"/>
                  </a:lnTo>
                  <a:lnTo>
                    <a:pt x="7068" y="17244"/>
                  </a:lnTo>
                  <a:lnTo>
                    <a:pt x="12958" y="19474"/>
                  </a:lnTo>
                  <a:cubicBezTo>
                    <a:pt x="13051" y="19510"/>
                    <a:pt x="13151" y="19528"/>
                    <a:pt x="13250" y="19528"/>
                  </a:cubicBezTo>
                  <a:cubicBezTo>
                    <a:pt x="13495" y="19528"/>
                    <a:pt x="13735" y="19420"/>
                    <a:pt x="13860" y="19224"/>
                  </a:cubicBezTo>
                  <a:cubicBezTo>
                    <a:pt x="14060" y="18973"/>
                    <a:pt x="13960" y="18647"/>
                    <a:pt x="13659" y="18497"/>
                  </a:cubicBezTo>
                  <a:lnTo>
                    <a:pt x="9900" y="16367"/>
                  </a:lnTo>
                  <a:lnTo>
                    <a:pt x="17444" y="19449"/>
                  </a:lnTo>
                  <a:cubicBezTo>
                    <a:pt x="17548" y="19497"/>
                    <a:pt x="17660" y="19520"/>
                    <a:pt x="17770" y="19520"/>
                  </a:cubicBezTo>
                  <a:cubicBezTo>
                    <a:pt x="18004" y="19520"/>
                    <a:pt x="18227" y="19419"/>
                    <a:pt x="18346" y="19249"/>
                  </a:cubicBezTo>
                  <a:cubicBezTo>
                    <a:pt x="18547" y="18998"/>
                    <a:pt x="18471" y="18672"/>
                    <a:pt x="18171" y="18497"/>
                  </a:cubicBezTo>
                  <a:lnTo>
                    <a:pt x="11454" y="14662"/>
                  </a:lnTo>
                  <a:lnTo>
                    <a:pt x="22256" y="19299"/>
                  </a:lnTo>
                  <a:cubicBezTo>
                    <a:pt x="22358" y="19338"/>
                    <a:pt x="22467" y="19358"/>
                    <a:pt x="22575" y="19358"/>
                  </a:cubicBezTo>
                  <a:cubicBezTo>
                    <a:pt x="22813" y="19358"/>
                    <a:pt x="23045" y="19263"/>
                    <a:pt x="23183" y="19073"/>
                  </a:cubicBezTo>
                  <a:cubicBezTo>
                    <a:pt x="23384" y="18823"/>
                    <a:pt x="23283" y="18472"/>
                    <a:pt x="22958" y="18321"/>
                  </a:cubicBezTo>
                  <a:lnTo>
                    <a:pt x="15765" y="14537"/>
                  </a:lnTo>
                  <a:lnTo>
                    <a:pt x="24161" y="18121"/>
                  </a:lnTo>
                  <a:cubicBezTo>
                    <a:pt x="24265" y="18169"/>
                    <a:pt x="24380" y="18192"/>
                    <a:pt x="24493" y="18192"/>
                  </a:cubicBezTo>
                  <a:cubicBezTo>
                    <a:pt x="24734" y="18192"/>
                    <a:pt x="24969" y="18091"/>
                    <a:pt x="25088" y="17920"/>
                  </a:cubicBezTo>
                  <a:cubicBezTo>
                    <a:pt x="25288" y="17645"/>
                    <a:pt x="25188" y="17319"/>
                    <a:pt x="24887" y="17144"/>
                  </a:cubicBezTo>
                  <a:lnTo>
                    <a:pt x="15790" y="12181"/>
                  </a:lnTo>
                  <a:lnTo>
                    <a:pt x="24411" y="15966"/>
                  </a:lnTo>
                  <a:cubicBezTo>
                    <a:pt x="24513" y="16005"/>
                    <a:pt x="24622" y="16024"/>
                    <a:pt x="24730" y="16024"/>
                  </a:cubicBezTo>
                  <a:cubicBezTo>
                    <a:pt x="24968" y="16024"/>
                    <a:pt x="25201" y="15930"/>
                    <a:pt x="25339" y="15740"/>
                  </a:cubicBezTo>
                  <a:cubicBezTo>
                    <a:pt x="25539" y="15489"/>
                    <a:pt x="25439" y="15164"/>
                    <a:pt x="25138" y="14988"/>
                  </a:cubicBezTo>
                  <a:lnTo>
                    <a:pt x="16266" y="10101"/>
                  </a:lnTo>
                  <a:lnTo>
                    <a:pt x="16266" y="10101"/>
                  </a:lnTo>
                  <a:lnTo>
                    <a:pt x="23960" y="13484"/>
                  </a:lnTo>
                  <a:cubicBezTo>
                    <a:pt x="24065" y="13533"/>
                    <a:pt x="24179" y="13555"/>
                    <a:pt x="24293" y="13555"/>
                  </a:cubicBezTo>
                  <a:cubicBezTo>
                    <a:pt x="24533" y="13555"/>
                    <a:pt x="24768" y="13454"/>
                    <a:pt x="24887" y="13284"/>
                  </a:cubicBezTo>
                  <a:cubicBezTo>
                    <a:pt x="25088" y="13033"/>
                    <a:pt x="24988" y="12682"/>
                    <a:pt x="24687" y="12507"/>
                  </a:cubicBezTo>
                  <a:lnTo>
                    <a:pt x="14161" y="6943"/>
                  </a:lnTo>
                  <a:lnTo>
                    <a:pt x="14161" y="6943"/>
                  </a:lnTo>
                  <a:cubicBezTo>
                    <a:pt x="16065" y="7670"/>
                    <a:pt x="18321" y="8547"/>
                    <a:pt x="21053" y="9600"/>
                  </a:cubicBezTo>
                  <a:cubicBezTo>
                    <a:pt x="22456" y="10126"/>
                    <a:pt x="23384" y="10502"/>
                    <a:pt x="23459" y="10527"/>
                  </a:cubicBezTo>
                  <a:cubicBezTo>
                    <a:pt x="23552" y="10563"/>
                    <a:pt x="23654" y="10580"/>
                    <a:pt x="23756" y="10580"/>
                  </a:cubicBezTo>
                  <a:cubicBezTo>
                    <a:pt x="24009" y="10580"/>
                    <a:pt x="24261" y="10473"/>
                    <a:pt x="24386" y="10276"/>
                  </a:cubicBezTo>
                  <a:cubicBezTo>
                    <a:pt x="24612" y="9950"/>
                    <a:pt x="24512" y="9750"/>
                    <a:pt x="24085" y="9524"/>
                  </a:cubicBezTo>
                  <a:lnTo>
                    <a:pt x="24085" y="9499"/>
                  </a:lnTo>
                  <a:cubicBezTo>
                    <a:pt x="24085" y="9499"/>
                    <a:pt x="24060" y="9499"/>
                    <a:pt x="24010" y="9474"/>
                  </a:cubicBezTo>
                  <a:cubicBezTo>
                    <a:pt x="23835" y="9374"/>
                    <a:pt x="23634" y="9274"/>
                    <a:pt x="23359" y="9148"/>
                  </a:cubicBezTo>
                  <a:lnTo>
                    <a:pt x="21329" y="8171"/>
                  </a:lnTo>
                  <a:cubicBezTo>
                    <a:pt x="19674" y="7369"/>
                    <a:pt x="17419" y="6291"/>
                    <a:pt x="15188" y="5214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0" y="7495"/>
                    <a:pt x="23128" y="7507"/>
                    <a:pt x="23215" y="7507"/>
                  </a:cubicBezTo>
                  <a:cubicBezTo>
                    <a:pt x="23471" y="7507"/>
                    <a:pt x="23723" y="7399"/>
                    <a:pt x="23835" y="7194"/>
                  </a:cubicBezTo>
                  <a:cubicBezTo>
                    <a:pt x="24010" y="6918"/>
                    <a:pt x="23885" y="6617"/>
                    <a:pt x="23584" y="6467"/>
                  </a:cubicBezTo>
                  <a:lnTo>
                    <a:pt x="19198" y="4537"/>
                  </a:lnTo>
                  <a:lnTo>
                    <a:pt x="19198" y="4537"/>
                  </a:lnTo>
                  <a:lnTo>
                    <a:pt x="22105" y="5264"/>
                  </a:lnTo>
                  <a:cubicBezTo>
                    <a:pt x="22190" y="5290"/>
                    <a:pt x="22276" y="5302"/>
                    <a:pt x="22360" y="5302"/>
                  </a:cubicBezTo>
                  <a:cubicBezTo>
                    <a:pt x="22601" y="5302"/>
                    <a:pt x="22828" y="5199"/>
                    <a:pt x="22958" y="5013"/>
                  </a:cubicBezTo>
                  <a:cubicBezTo>
                    <a:pt x="23133" y="4762"/>
                    <a:pt x="23033" y="4462"/>
                    <a:pt x="22757" y="4286"/>
                  </a:cubicBezTo>
                  <a:lnTo>
                    <a:pt x="20376" y="2908"/>
                  </a:lnTo>
                  <a:lnTo>
                    <a:pt x="20376" y="2908"/>
                  </a:lnTo>
                  <a:lnTo>
                    <a:pt x="21880" y="3234"/>
                  </a:lnTo>
                  <a:cubicBezTo>
                    <a:pt x="21944" y="3248"/>
                    <a:pt x="22008" y="3256"/>
                    <a:pt x="22071" y="3256"/>
                  </a:cubicBezTo>
                  <a:cubicBezTo>
                    <a:pt x="22327" y="3256"/>
                    <a:pt x="22561" y="3139"/>
                    <a:pt x="22682" y="2958"/>
                  </a:cubicBezTo>
                  <a:cubicBezTo>
                    <a:pt x="22857" y="2707"/>
                    <a:pt x="22782" y="2432"/>
                    <a:pt x="22532" y="2256"/>
                  </a:cubicBezTo>
                  <a:lnTo>
                    <a:pt x="21128" y="1279"/>
                  </a:lnTo>
                  <a:cubicBezTo>
                    <a:pt x="21329" y="1204"/>
                    <a:pt x="21504" y="1053"/>
                    <a:pt x="21529" y="853"/>
                  </a:cubicBezTo>
                  <a:cubicBezTo>
                    <a:pt x="21579" y="527"/>
                    <a:pt x="21329" y="251"/>
                    <a:pt x="20928" y="201"/>
                  </a:cubicBezTo>
                  <a:lnTo>
                    <a:pt x="1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4825975" y="2103200"/>
              <a:ext cx="1040125" cy="1014125"/>
            </a:xfrm>
            <a:custGeom>
              <a:rect b="b" l="l" r="r" t="t"/>
              <a:pathLst>
                <a:path extrusionOk="0" h="40565" w="41605">
                  <a:moveTo>
                    <a:pt x="20935" y="555"/>
                  </a:moveTo>
                  <a:cubicBezTo>
                    <a:pt x="26465" y="555"/>
                    <a:pt x="31397" y="4658"/>
                    <a:pt x="32131" y="10260"/>
                  </a:cubicBezTo>
                  <a:cubicBezTo>
                    <a:pt x="32958" y="16450"/>
                    <a:pt x="29023" y="22390"/>
                    <a:pt x="22958" y="24019"/>
                  </a:cubicBezTo>
                  <a:cubicBezTo>
                    <a:pt x="21930" y="24320"/>
                    <a:pt x="20878" y="24420"/>
                    <a:pt x="19775" y="24470"/>
                  </a:cubicBezTo>
                  <a:cubicBezTo>
                    <a:pt x="17619" y="24420"/>
                    <a:pt x="15589" y="23869"/>
                    <a:pt x="13685" y="22691"/>
                  </a:cubicBezTo>
                  <a:cubicBezTo>
                    <a:pt x="9073" y="19909"/>
                    <a:pt x="6893" y="13593"/>
                    <a:pt x="9599" y="7854"/>
                  </a:cubicBezTo>
                  <a:cubicBezTo>
                    <a:pt x="11454" y="3969"/>
                    <a:pt x="14562" y="1588"/>
                    <a:pt x="18797" y="761"/>
                  </a:cubicBezTo>
                  <a:cubicBezTo>
                    <a:pt x="19515" y="622"/>
                    <a:pt x="20230" y="555"/>
                    <a:pt x="20935" y="555"/>
                  </a:cubicBezTo>
                  <a:close/>
                  <a:moveTo>
                    <a:pt x="40853" y="25498"/>
                  </a:moveTo>
                  <a:cubicBezTo>
                    <a:pt x="40878" y="25548"/>
                    <a:pt x="40878" y="25573"/>
                    <a:pt x="40903" y="25623"/>
                  </a:cubicBezTo>
                  <a:cubicBezTo>
                    <a:pt x="40677" y="25849"/>
                    <a:pt x="40402" y="25874"/>
                    <a:pt x="40126" y="25874"/>
                  </a:cubicBezTo>
                  <a:cubicBezTo>
                    <a:pt x="40101" y="25824"/>
                    <a:pt x="40101" y="25773"/>
                    <a:pt x="40076" y="25723"/>
                  </a:cubicBezTo>
                  <a:cubicBezTo>
                    <a:pt x="40351" y="25648"/>
                    <a:pt x="40602" y="25573"/>
                    <a:pt x="40853" y="25498"/>
                  </a:cubicBezTo>
                  <a:close/>
                  <a:moveTo>
                    <a:pt x="1830" y="26801"/>
                  </a:moveTo>
                  <a:lnTo>
                    <a:pt x="1830" y="26801"/>
                  </a:lnTo>
                  <a:cubicBezTo>
                    <a:pt x="1636" y="26995"/>
                    <a:pt x="1432" y="27095"/>
                    <a:pt x="1225" y="27095"/>
                  </a:cubicBezTo>
                  <a:cubicBezTo>
                    <a:pt x="1110" y="27095"/>
                    <a:pt x="994" y="27064"/>
                    <a:pt x="878" y="27002"/>
                  </a:cubicBezTo>
                  <a:cubicBezTo>
                    <a:pt x="878" y="26951"/>
                    <a:pt x="878" y="26901"/>
                    <a:pt x="878" y="26851"/>
                  </a:cubicBezTo>
                  <a:lnTo>
                    <a:pt x="1830" y="26801"/>
                  </a:lnTo>
                  <a:close/>
                  <a:moveTo>
                    <a:pt x="20950" y="0"/>
                  </a:moveTo>
                  <a:cubicBezTo>
                    <a:pt x="20348" y="0"/>
                    <a:pt x="19738" y="44"/>
                    <a:pt x="19123" y="134"/>
                  </a:cubicBezTo>
                  <a:cubicBezTo>
                    <a:pt x="11855" y="1187"/>
                    <a:pt x="7143" y="7904"/>
                    <a:pt x="7945" y="14470"/>
                  </a:cubicBezTo>
                  <a:cubicBezTo>
                    <a:pt x="8346" y="17804"/>
                    <a:pt x="9850" y="20510"/>
                    <a:pt x="12482" y="22591"/>
                  </a:cubicBezTo>
                  <a:cubicBezTo>
                    <a:pt x="12682" y="22716"/>
                    <a:pt x="12858" y="22866"/>
                    <a:pt x="13058" y="23017"/>
                  </a:cubicBezTo>
                  <a:cubicBezTo>
                    <a:pt x="12607" y="24019"/>
                    <a:pt x="12206" y="24997"/>
                    <a:pt x="11454" y="25799"/>
                  </a:cubicBezTo>
                  <a:cubicBezTo>
                    <a:pt x="9725" y="27678"/>
                    <a:pt x="8045" y="29608"/>
                    <a:pt x="6316" y="31488"/>
                  </a:cubicBezTo>
                  <a:cubicBezTo>
                    <a:pt x="6091" y="31738"/>
                    <a:pt x="5840" y="31964"/>
                    <a:pt x="5539" y="32265"/>
                  </a:cubicBezTo>
                  <a:cubicBezTo>
                    <a:pt x="4637" y="30335"/>
                    <a:pt x="3960" y="28455"/>
                    <a:pt x="3183" y="26601"/>
                  </a:cubicBezTo>
                  <a:cubicBezTo>
                    <a:pt x="2707" y="26475"/>
                    <a:pt x="2231" y="26375"/>
                    <a:pt x="1730" y="26275"/>
                  </a:cubicBezTo>
                  <a:cubicBezTo>
                    <a:pt x="1599" y="26244"/>
                    <a:pt x="1471" y="26230"/>
                    <a:pt x="1345" y="26230"/>
                  </a:cubicBezTo>
                  <a:cubicBezTo>
                    <a:pt x="1058" y="26230"/>
                    <a:pt x="780" y="26303"/>
                    <a:pt x="502" y="26425"/>
                  </a:cubicBezTo>
                  <a:cubicBezTo>
                    <a:pt x="76" y="26626"/>
                    <a:pt x="0" y="27027"/>
                    <a:pt x="351" y="27352"/>
                  </a:cubicBezTo>
                  <a:cubicBezTo>
                    <a:pt x="527" y="27503"/>
                    <a:pt x="777" y="27603"/>
                    <a:pt x="1003" y="27628"/>
                  </a:cubicBezTo>
                  <a:cubicBezTo>
                    <a:pt x="1061" y="27640"/>
                    <a:pt x="1122" y="27645"/>
                    <a:pt x="1185" y="27645"/>
                  </a:cubicBezTo>
                  <a:cubicBezTo>
                    <a:pt x="1392" y="27645"/>
                    <a:pt x="1618" y="27591"/>
                    <a:pt x="1830" y="27553"/>
                  </a:cubicBezTo>
                  <a:cubicBezTo>
                    <a:pt x="2156" y="27478"/>
                    <a:pt x="2482" y="27378"/>
                    <a:pt x="2832" y="27277"/>
                  </a:cubicBezTo>
                  <a:cubicBezTo>
                    <a:pt x="3334" y="28505"/>
                    <a:pt x="3810" y="29708"/>
                    <a:pt x="4286" y="30886"/>
                  </a:cubicBezTo>
                  <a:cubicBezTo>
                    <a:pt x="4487" y="31388"/>
                    <a:pt x="4712" y="31889"/>
                    <a:pt x="4963" y="32365"/>
                  </a:cubicBezTo>
                  <a:cubicBezTo>
                    <a:pt x="5108" y="32670"/>
                    <a:pt x="5270" y="32815"/>
                    <a:pt x="5468" y="32815"/>
                  </a:cubicBezTo>
                  <a:cubicBezTo>
                    <a:pt x="5612" y="32815"/>
                    <a:pt x="5775" y="32738"/>
                    <a:pt x="5965" y="32591"/>
                  </a:cubicBezTo>
                  <a:cubicBezTo>
                    <a:pt x="6291" y="32365"/>
                    <a:pt x="6567" y="32064"/>
                    <a:pt x="6842" y="31763"/>
                  </a:cubicBezTo>
                  <a:cubicBezTo>
                    <a:pt x="8271" y="30159"/>
                    <a:pt x="9700" y="28530"/>
                    <a:pt x="11153" y="26926"/>
                  </a:cubicBezTo>
                  <a:cubicBezTo>
                    <a:pt x="11228" y="26851"/>
                    <a:pt x="11329" y="26776"/>
                    <a:pt x="11529" y="26601"/>
                  </a:cubicBezTo>
                  <a:lnTo>
                    <a:pt x="11529" y="26601"/>
                  </a:lnTo>
                  <a:cubicBezTo>
                    <a:pt x="11329" y="27152"/>
                    <a:pt x="11178" y="27553"/>
                    <a:pt x="11053" y="27979"/>
                  </a:cubicBezTo>
                  <a:cubicBezTo>
                    <a:pt x="10452" y="29984"/>
                    <a:pt x="10000" y="32039"/>
                    <a:pt x="9675" y="34094"/>
                  </a:cubicBezTo>
                  <a:cubicBezTo>
                    <a:pt x="9374" y="35974"/>
                    <a:pt x="9223" y="37854"/>
                    <a:pt x="9299" y="39759"/>
                  </a:cubicBezTo>
                  <a:cubicBezTo>
                    <a:pt x="9299" y="39884"/>
                    <a:pt x="9274" y="40009"/>
                    <a:pt x="9324" y="40109"/>
                  </a:cubicBezTo>
                  <a:cubicBezTo>
                    <a:pt x="9374" y="40210"/>
                    <a:pt x="9499" y="40335"/>
                    <a:pt x="9574" y="40335"/>
                  </a:cubicBezTo>
                  <a:cubicBezTo>
                    <a:pt x="9675" y="40310"/>
                    <a:pt x="9800" y="40210"/>
                    <a:pt x="9850" y="40109"/>
                  </a:cubicBezTo>
                  <a:cubicBezTo>
                    <a:pt x="9900" y="39959"/>
                    <a:pt x="9875" y="39784"/>
                    <a:pt x="9875" y="39633"/>
                  </a:cubicBezTo>
                  <a:cubicBezTo>
                    <a:pt x="9875" y="38881"/>
                    <a:pt x="9825" y="38129"/>
                    <a:pt x="9875" y="37378"/>
                  </a:cubicBezTo>
                  <a:cubicBezTo>
                    <a:pt x="9950" y="36325"/>
                    <a:pt x="10126" y="35272"/>
                    <a:pt x="10251" y="34220"/>
                  </a:cubicBezTo>
                  <a:cubicBezTo>
                    <a:pt x="10652" y="31012"/>
                    <a:pt x="11554" y="27954"/>
                    <a:pt x="12782" y="24971"/>
                  </a:cubicBezTo>
                  <a:cubicBezTo>
                    <a:pt x="13008" y="24420"/>
                    <a:pt x="13284" y="23894"/>
                    <a:pt x="13509" y="23367"/>
                  </a:cubicBezTo>
                  <a:cubicBezTo>
                    <a:pt x="15758" y="24487"/>
                    <a:pt x="17908" y="25029"/>
                    <a:pt x="19969" y="25029"/>
                  </a:cubicBezTo>
                  <a:cubicBezTo>
                    <a:pt x="23306" y="25029"/>
                    <a:pt x="26411" y="23607"/>
                    <a:pt x="29324" y="20911"/>
                  </a:cubicBezTo>
                  <a:cubicBezTo>
                    <a:pt x="30577" y="23217"/>
                    <a:pt x="31454" y="25673"/>
                    <a:pt x="32256" y="28154"/>
                  </a:cubicBezTo>
                  <a:cubicBezTo>
                    <a:pt x="33509" y="31964"/>
                    <a:pt x="33760" y="35849"/>
                    <a:pt x="33384" y="39809"/>
                  </a:cubicBezTo>
                  <a:cubicBezTo>
                    <a:pt x="33359" y="39984"/>
                    <a:pt x="33334" y="40160"/>
                    <a:pt x="33384" y="40335"/>
                  </a:cubicBezTo>
                  <a:cubicBezTo>
                    <a:pt x="33384" y="40435"/>
                    <a:pt x="33509" y="40561"/>
                    <a:pt x="33610" y="40561"/>
                  </a:cubicBezTo>
                  <a:cubicBezTo>
                    <a:pt x="33617" y="40563"/>
                    <a:pt x="33626" y="40564"/>
                    <a:pt x="33635" y="40564"/>
                  </a:cubicBezTo>
                  <a:cubicBezTo>
                    <a:pt x="33710" y="40564"/>
                    <a:pt x="33815" y="40475"/>
                    <a:pt x="33860" y="40385"/>
                  </a:cubicBezTo>
                  <a:cubicBezTo>
                    <a:pt x="33910" y="40335"/>
                    <a:pt x="33935" y="40210"/>
                    <a:pt x="33935" y="40109"/>
                  </a:cubicBezTo>
                  <a:cubicBezTo>
                    <a:pt x="34186" y="37728"/>
                    <a:pt x="34161" y="35373"/>
                    <a:pt x="33910" y="32992"/>
                  </a:cubicBezTo>
                  <a:cubicBezTo>
                    <a:pt x="33685" y="31012"/>
                    <a:pt x="33183" y="29082"/>
                    <a:pt x="32557" y="27177"/>
                  </a:cubicBezTo>
                  <a:cubicBezTo>
                    <a:pt x="32482" y="26976"/>
                    <a:pt x="32432" y="26751"/>
                    <a:pt x="32356" y="26525"/>
                  </a:cubicBezTo>
                  <a:lnTo>
                    <a:pt x="32356" y="26525"/>
                  </a:lnTo>
                  <a:cubicBezTo>
                    <a:pt x="32582" y="26726"/>
                    <a:pt x="32732" y="26951"/>
                    <a:pt x="32883" y="27152"/>
                  </a:cubicBezTo>
                  <a:cubicBezTo>
                    <a:pt x="33885" y="28706"/>
                    <a:pt x="34913" y="30260"/>
                    <a:pt x="35965" y="31789"/>
                  </a:cubicBezTo>
                  <a:cubicBezTo>
                    <a:pt x="36242" y="32197"/>
                    <a:pt x="36478" y="32404"/>
                    <a:pt x="36693" y="32404"/>
                  </a:cubicBezTo>
                  <a:cubicBezTo>
                    <a:pt x="36926" y="32404"/>
                    <a:pt x="37135" y="32159"/>
                    <a:pt x="37344" y="31663"/>
                  </a:cubicBezTo>
                  <a:cubicBezTo>
                    <a:pt x="37795" y="30661"/>
                    <a:pt x="38146" y="29608"/>
                    <a:pt x="38522" y="28581"/>
                  </a:cubicBezTo>
                  <a:cubicBezTo>
                    <a:pt x="38798" y="27879"/>
                    <a:pt x="39023" y="27177"/>
                    <a:pt x="39274" y="26450"/>
                  </a:cubicBezTo>
                  <a:cubicBezTo>
                    <a:pt x="39491" y="26450"/>
                    <a:pt x="39675" y="26472"/>
                    <a:pt x="39855" y="26472"/>
                  </a:cubicBezTo>
                  <a:cubicBezTo>
                    <a:pt x="39945" y="26472"/>
                    <a:pt x="40034" y="26467"/>
                    <a:pt x="40126" y="26450"/>
                  </a:cubicBezTo>
                  <a:cubicBezTo>
                    <a:pt x="40427" y="26400"/>
                    <a:pt x="40752" y="26350"/>
                    <a:pt x="41053" y="26225"/>
                  </a:cubicBezTo>
                  <a:cubicBezTo>
                    <a:pt x="41429" y="26049"/>
                    <a:pt x="41605" y="25673"/>
                    <a:pt x="41479" y="25322"/>
                  </a:cubicBezTo>
                  <a:cubicBezTo>
                    <a:pt x="41382" y="25109"/>
                    <a:pt x="41195" y="24955"/>
                    <a:pt x="40917" y="24955"/>
                  </a:cubicBezTo>
                  <a:cubicBezTo>
                    <a:pt x="40836" y="24955"/>
                    <a:pt x="40748" y="24968"/>
                    <a:pt x="40652" y="24997"/>
                  </a:cubicBezTo>
                  <a:cubicBezTo>
                    <a:pt x="39750" y="25222"/>
                    <a:pt x="38948" y="25573"/>
                    <a:pt x="38622" y="26575"/>
                  </a:cubicBezTo>
                  <a:cubicBezTo>
                    <a:pt x="38146" y="27979"/>
                    <a:pt x="37620" y="29383"/>
                    <a:pt x="37118" y="30786"/>
                  </a:cubicBezTo>
                  <a:cubicBezTo>
                    <a:pt x="36993" y="31087"/>
                    <a:pt x="36843" y="31388"/>
                    <a:pt x="36667" y="31738"/>
                  </a:cubicBezTo>
                  <a:cubicBezTo>
                    <a:pt x="36492" y="31513"/>
                    <a:pt x="36366" y="31388"/>
                    <a:pt x="36266" y="31237"/>
                  </a:cubicBezTo>
                  <a:cubicBezTo>
                    <a:pt x="35539" y="30159"/>
                    <a:pt x="34813" y="29082"/>
                    <a:pt x="34086" y="28004"/>
                  </a:cubicBezTo>
                  <a:cubicBezTo>
                    <a:pt x="33334" y="26901"/>
                    <a:pt x="32607" y="25824"/>
                    <a:pt x="31880" y="24746"/>
                  </a:cubicBezTo>
                  <a:cubicBezTo>
                    <a:pt x="31605" y="24320"/>
                    <a:pt x="31379" y="23869"/>
                    <a:pt x="31153" y="23418"/>
                  </a:cubicBezTo>
                  <a:cubicBezTo>
                    <a:pt x="30752" y="22666"/>
                    <a:pt x="30401" y="21864"/>
                    <a:pt x="30000" y="21112"/>
                  </a:cubicBezTo>
                  <a:cubicBezTo>
                    <a:pt x="29900" y="20911"/>
                    <a:pt x="29750" y="20761"/>
                    <a:pt x="29574" y="20535"/>
                  </a:cubicBezTo>
                  <a:cubicBezTo>
                    <a:pt x="29775" y="20310"/>
                    <a:pt x="29975" y="20059"/>
                    <a:pt x="30151" y="19809"/>
                  </a:cubicBezTo>
                  <a:cubicBezTo>
                    <a:pt x="32432" y="16701"/>
                    <a:pt x="33334" y="13267"/>
                    <a:pt x="32557" y="9483"/>
                  </a:cubicBezTo>
                  <a:cubicBezTo>
                    <a:pt x="31403" y="3782"/>
                    <a:pt x="26533" y="0"/>
                    <a:pt x="20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9"/>
            <p:cNvSpPr/>
            <p:nvPr/>
          </p:nvSpPr>
          <p:spPr>
            <a:xfrm>
              <a:off x="5787125" y="2204100"/>
              <a:ext cx="215575" cy="346150"/>
            </a:xfrm>
            <a:custGeom>
              <a:rect b="b" l="l" r="r" t="t"/>
              <a:pathLst>
                <a:path extrusionOk="0" h="13846" w="8623">
                  <a:moveTo>
                    <a:pt x="3179" y="552"/>
                  </a:moveTo>
                  <a:cubicBezTo>
                    <a:pt x="3825" y="552"/>
                    <a:pt x="4450" y="658"/>
                    <a:pt x="5063" y="885"/>
                  </a:cubicBezTo>
                  <a:cubicBezTo>
                    <a:pt x="7043" y="1587"/>
                    <a:pt x="7920" y="3642"/>
                    <a:pt x="7118" y="5547"/>
                  </a:cubicBezTo>
                  <a:cubicBezTo>
                    <a:pt x="6717" y="6474"/>
                    <a:pt x="6091" y="7201"/>
                    <a:pt x="5289" y="7778"/>
                  </a:cubicBezTo>
                  <a:cubicBezTo>
                    <a:pt x="4888" y="8078"/>
                    <a:pt x="4487" y="8379"/>
                    <a:pt x="4036" y="8605"/>
                  </a:cubicBezTo>
                  <a:cubicBezTo>
                    <a:pt x="3434" y="8930"/>
                    <a:pt x="3184" y="9432"/>
                    <a:pt x="3108" y="10058"/>
                  </a:cubicBezTo>
                  <a:cubicBezTo>
                    <a:pt x="3033" y="10960"/>
                    <a:pt x="2983" y="11863"/>
                    <a:pt x="2933" y="12765"/>
                  </a:cubicBezTo>
                  <a:cubicBezTo>
                    <a:pt x="2908" y="12915"/>
                    <a:pt x="2933" y="13041"/>
                    <a:pt x="2933" y="13266"/>
                  </a:cubicBezTo>
                  <a:cubicBezTo>
                    <a:pt x="2632" y="13266"/>
                    <a:pt x="2432" y="13291"/>
                    <a:pt x="2131" y="13291"/>
                  </a:cubicBezTo>
                  <a:cubicBezTo>
                    <a:pt x="2131" y="13041"/>
                    <a:pt x="2106" y="12815"/>
                    <a:pt x="2131" y="12615"/>
                  </a:cubicBezTo>
                  <a:cubicBezTo>
                    <a:pt x="2206" y="11612"/>
                    <a:pt x="2306" y="10635"/>
                    <a:pt x="2407" y="9657"/>
                  </a:cubicBezTo>
                  <a:cubicBezTo>
                    <a:pt x="2482" y="8880"/>
                    <a:pt x="2808" y="8254"/>
                    <a:pt x="3484" y="7803"/>
                  </a:cubicBezTo>
                  <a:cubicBezTo>
                    <a:pt x="4011" y="7452"/>
                    <a:pt x="4512" y="7076"/>
                    <a:pt x="5038" y="6725"/>
                  </a:cubicBezTo>
                  <a:cubicBezTo>
                    <a:pt x="5540" y="6374"/>
                    <a:pt x="5890" y="5898"/>
                    <a:pt x="6141" y="5321"/>
                  </a:cubicBezTo>
                  <a:cubicBezTo>
                    <a:pt x="6692" y="4018"/>
                    <a:pt x="6316" y="2765"/>
                    <a:pt x="5139" y="1938"/>
                  </a:cubicBezTo>
                  <a:cubicBezTo>
                    <a:pt x="4461" y="1470"/>
                    <a:pt x="3752" y="1293"/>
                    <a:pt x="3019" y="1293"/>
                  </a:cubicBezTo>
                  <a:cubicBezTo>
                    <a:pt x="2613" y="1293"/>
                    <a:pt x="2200" y="1347"/>
                    <a:pt x="1780" y="1437"/>
                  </a:cubicBezTo>
                  <a:cubicBezTo>
                    <a:pt x="1479" y="1487"/>
                    <a:pt x="1179" y="1562"/>
                    <a:pt x="828" y="1637"/>
                  </a:cubicBezTo>
                  <a:cubicBezTo>
                    <a:pt x="778" y="1437"/>
                    <a:pt x="702" y="1261"/>
                    <a:pt x="627" y="1086"/>
                  </a:cubicBezTo>
                  <a:cubicBezTo>
                    <a:pt x="1179" y="735"/>
                    <a:pt x="1755" y="685"/>
                    <a:pt x="2331" y="610"/>
                  </a:cubicBezTo>
                  <a:cubicBezTo>
                    <a:pt x="2618" y="572"/>
                    <a:pt x="2901" y="552"/>
                    <a:pt x="3179" y="552"/>
                  </a:cubicBezTo>
                  <a:close/>
                  <a:moveTo>
                    <a:pt x="3202" y="0"/>
                  </a:moveTo>
                  <a:cubicBezTo>
                    <a:pt x="2789" y="0"/>
                    <a:pt x="2374" y="38"/>
                    <a:pt x="1956" y="108"/>
                  </a:cubicBezTo>
                  <a:cubicBezTo>
                    <a:pt x="1454" y="209"/>
                    <a:pt x="953" y="359"/>
                    <a:pt x="452" y="559"/>
                  </a:cubicBezTo>
                  <a:cubicBezTo>
                    <a:pt x="51" y="710"/>
                    <a:pt x="1" y="885"/>
                    <a:pt x="151" y="1311"/>
                  </a:cubicBezTo>
                  <a:cubicBezTo>
                    <a:pt x="251" y="1612"/>
                    <a:pt x="377" y="1888"/>
                    <a:pt x="527" y="2264"/>
                  </a:cubicBezTo>
                  <a:cubicBezTo>
                    <a:pt x="803" y="2214"/>
                    <a:pt x="978" y="2138"/>
                    <a:pt x="1179" y="2113"/>
                  </a:cubicBezTo>
                  <a:cubicBezTo>
                    <a:pt x="1830" y="2013"/>
                    <a:pt x="2482" y="1888"/>
                    <a:pt x="3159" y="1863"/>
                  </a:cubicBezTo>
                  <a:cubicBezTo>
                    <a:pt x="3183" y="1862"/>
                    <a:pt x="3207" y="1862"/>
                    <a:pt x="3232" y="1862"/>
                  </a:cubicBezTo>
                  <a:cubicBezTo>
                    <a:pt x="4078" y="1862"/>
                    <a:pt x="4804" y="2283"/>
                    <a:pt x="5364" y="2940"/>
                  </a:cubicBezTo>
                  <a:cubicBezTo>
                    <a:pt x="5665" y="3266"/>
                    <a:pt x="5815" y="3642"/>
                    <a:pt x="5790" y="4093"/>
                  </a:cubicBezTo>
                  <a:cubicBezTo>
                    <a:pt x="5790" y="4996"/>
                    <a:pt x="5414" y="5722"/>
                    <a:pt x="4687" y="6274"/>
                  </a:cubicBezTo>
                  <a:cubicBezTo>
                    <a:pt x="4136" y="6675"/>
                    <a:pt x="3535" y="7076"/>
                    <a:pt x="2958" y="7477"/>
                  </a:cubicBezTo>
                  <a:cubicBezTo>
                    <a:pt x="2357" y="7928"/>
                    <a:pt x="2006" y="8504"/>
                    <a:pt x="1905" y="9256"/>
                  </a:cubicBezTo>
                  <a:cubicBezTo>
                    <a:pt x="1780" y="10234"/>
                    <a:pt x="1680" y="11211"/>
                    <a:pt x="1580" y="12189"/>
                  </a:cubicBezTo>
                  <a:cubicBezTo>
                    <a:pt x="1529" y="12615"/>
                    <a:pt x="1555" y="13041"/>
                    <a:pt x="1555" y="13442"/>
                  </a:cubicBezTo>
                  <a:cubicBezTo>
                    <a:pt x="1531" y="13697"/>
                    <a:pt x="1637" y="13845"/>
                    <a:pt x="1893" y="13845"/>
                  </a:cubicBezTo>
                  <a:cubicBezTo>
                    <a:pt x="1913" y="13845"/>
                    <a:pt x="1934" y="13845"/>
                    <a:pt x="1956" y="13843"/>
                  </a:cubicBezTo>
                  <a:cubicBezTo>
                    <a:pt x="2256" y="13818"/>
                    <a:pt x="2582" y="13818"/>
                    <a:pt x="2908" y="13818"/>
                  </a:cubicBezTo>
                  <a:cubicBezTo>
                    <a:pt x="3334" y="13793"/>
                    <a:pt x="3434" y="13692"/>
                    <a:pt x="3484" y="13291"/>
                  </a:cubicBezTo>
                  <a:cubicBezTo>
                    <a:pt x="3509" y="13116"/>
                    <a:pt x="3484" y="12966"/>
                    <a:pt x="3484" y="12790"/>
                  </a:cubicBezTo>
                  <a:cubicBezTo>
                    <a:pt x="3535" y="11963"/>
                    <a:pt x="3585" y="11111"/>
                    <a:pt x="3610" y="10259"/>
                  </a:cubicBezTo>
                  <a:cubicBezTo>
                    <a:pt x="3635" y="9757"/>
                    <a:pt x="3835" y="9356"/>
                    <a:pt x="4337" y="9106"/>
                  </a:cubicBezTo>
                  <a:cubicBezTo>
                    <a:pt x="4788" y="8880"/>
                    <a:pt x="5189" y="8580"/>
                    <a:pt x="5590" y="8279"/>
                  </a:cubicBezTo>
                  <a:cubicBezTo>
                    <a:pt x="6492" y="7652"/>
                    <a:pt x="7169" y="6850"/>
                    <a:pt x="7620" y="5848"/>
                  </a:cubicBezTo>
                  <a:cubicBezTo>
                    <a:pt x="8622" y="3517"/>
                    <a:pt x="7494" y="1036"/>
                    <a:pt x="5063" y="284"/>
                  </a:cubicBezTo>
                  <a:cubicBezTo>
                    <a:pt x="4445" y="88"/>
                    <a:pt x="3826" y="0"/>
                    <a:pt x="3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9"/>
            <p:cNvSpPr/>
            <p:nvPr/>
          </p:nvSpPr>
          <p:spPr>
            <a:xfrm>
              <a:off x="4689375" y="2317675"/>
              <a:ext cx="224350" cy="340425"/>
            </a:xfrm>
            <a:custGeom>
              <a:rect b="b" l="l" r="r" t="t"/>
              <a:pathLst>
                <a:path extrusionOk="0" h="13617" w="8974">
                  <a:moveTo>
                    <a:pt x="7545" y="553"/>
                  </a:moveTo>
                  <a:cubicBezTo>
                    <a:pt x="7795" y="603"/>
                    <a:pt x="8021" y="628"/>
                    <a:pt x="8296" y="678"/>
                  </a:cubicBezTo>
                  <a:cubicBezTo>
                    <a:pt x="8246" y="904"/>
                    <a:pt x="8246" y="1104"/>
                    <a:pt x="8196" y="1280"/>
                  </a:cubicBezTo>
                  <a:cubicBezTo>
                    <a:pt x="7895" y="2282"/>
                    <a:pt x="7595" y="3285"/>
                    <a:pt x="7294" y="4287"/>
                  </a:cubicBezTo>
                  <a:cubicBezTo>
                    <a:pt x="7068" y="4989"/>
                    <a:pt x="6642" y="5490"/>
                    <a:pt x="5966" y="5766"/>
                  </a:cubicBezTo>
                  <a:cubicBezTo>
                    <a:pt x="5364" y="6042"/>
                    <a:pt x="4738" y="6292"/>
                    <a:pt x="4136" y="6568"/>
                  </a:cubicBezTo>
                  <a:cubicBezTo>
                    <a:pt x="3184" y="7019"/>
                    <a:pt x="2607" y="7771"/>
                    <a:pt x="2357" y="8798"/>
                  </a:cubicBezTo>
                  <a:cubicBezTo>
                    <a:pt x="2231" y="9400"/>
                    <a:pt x="2306" y="9976"/>
                    <a:pt x="2607" y="10503"/>
                  </a:cubicBezTo>
                  <a:cubicBezTo>
                    <a:pt x="3209" y="11530"/>
                    <a:pt x="4086" y="12132"/>
                    <a:pt x="5264" y="12282"/>
                  </a:cubicBezTo>
                  <a:cubicBezTo>
                    <a:pt x="5765" y="12357"/>
                    <a:pt x="6266" y="12332"/>
                    <a:pt x="6768" y="12357"/>
                  </a:cubicBezTo>
                  <a:lnTo>
                    <a:pt x="7294" y="12357"/>
                  </a:lnTo>
                  <a:cubicBezTo>
                    <a:pt x="7344" y="12558"/>
                    <a:pt x="7369" y="12733"/>
                    <a:pt x="7394" y="12959"/>
                  </a:cubicBezTo>
                  <a:cubicBezTo>
                    <a:pt x="7194" y="13009"/>
                    <a:pt x="7043" y="13059"/>
                    <a:pt x="6893" y="13084"/>
                  </a:cubicBezTo>
                  <a:cubicBezTo>
                    <a:pt x="6656" y="13106"/>
                    <a:pt x="6420" y="13117"/>
                    <a:pt x="6186" y="13117"/>
                  </a:cubicBezTo>
                  <a:cubicBezTo>
                    <a:pt x="5061" y="13117"/>
                    <a:pt x="3979" y="12859"/>
                    <a:pt x="2983" y="12257"/>
                  </a:cubicBezTo>
                  <a:cubicBezTo>
                    <a:pt x="1204" y="11179"/>
                    <a:pt x="753" y="8999"/>
                    <a:pt x="1930" y="7295"/>
                  </a:cubicBezTo>
                  <a:cubicBezTo>
                    <a:pt x="2482" y="6468"/>
                    <a:pt x="3234" y="5866"/>
                    <a:pt x="4136" y="5465"/>
                  </a:cubicBezTo>
                  <a:cubicBezTo>
                    <a:pt x="4612" y="5240"/>
                    <a:pt x="5113" y="5014"/>
                    <a:pt x="5640" y="4864"/>
                  </a:cubicBezTo>
                  <a:cubicBezTo>
                    <a:pt x="6141" y="4713"/>
                    <a:pt x="6442" y="4362"/>
                    <a:pt x="6592" y="3936"/>
                  </a:cubicBezTo>
                  <a:cubicBezTo>
                    <a:pt x="6818" y="3385"/>
                    <a:pt x="6968" y="2834"/>
                    <a:pt x="7144" y="2257"/>
                  </a:cubicBezTo>
                  <a:cubicBezTo>
                    <a:pt x="7269" y="1731"/>
                    <a:pt x="7394" y="1179"/>
                    <a:pt x="7545" y="553"/>
                  </a:cubicBezTo>
                  <a:close/>
                  <a:moveTo>
                    <a:pt x="7403" y="1"/>
                  </a:moveTo>
                  <a:cubicBezTo>
                    <a:pt x="7163" y="1"/>
                    <a:pt x="7066" y="115"/>
                    <a:pt x="6968" y="427"/>
                  </a:cubicBezTo>
                  <a:cubicBezTo>
                    <a:pt x="6918" y="578"/>
                    <a:pt x="6918" y="703"/>
                    <a:pt x="6893" y="854"/>
                  </a:cubicBezTo>
                  <a:cubicBezTo>
                    <a:pt x="6642" y="1731"/>
                    <a:pt x="6417" y="2633"/>
                    <a:pt x="6191" y="3535"/>
                  </a:cubicBezTo>
                  <a:cubicBezTo>
                    <a:pt x="6091" y="3936"/>
                    <a:pt x="5840" y="4187"/>
                    <a:pt x="5439" y="4312"/>
                  </a:cubicBezTo>
                  <a:cubicBezTo>
                    <a:pt x="4913" y="4488"/>
                    <a:pt x="4412" y="4688"/>
                    <a:pt x="3910" y="4914"/>
                  </a:cubicBezTo>
                  <a:cubicBezTo>
                    <a:pt x="2958" y="5365"/>
                    <a:pt x="2156" y="5991"/>
                    <a:pt x="1529" y="6818"/>
                  </a:cubicBezTo>
                  <a:cubicBezTo>
                    <a:pt x="1" y="8949"/>
                    <a:pt x="627" y="11681"/>
                    <a:pt x="2958" y="12909"/>
                  </a:cubicBezTo>
                  <a:cubicBezTo>
                    <a:pt x="3735" y="13310"/>
                    <a:pt x="4562" y="13560"/>
                    <a:pt x="5439" y="13611"/>
                  </a:cubicBezTo>
                  <a:cubicBezTo>
                    <a:pt x="5555" y="13615"/>
                    <a:pt x="5671" y="13617"/>
                    <a:pt x="5788" y="13617"/>
                  </a:cubicBezTo>
                  <a:cubicBezTo>
                    <a:pt x="6348" y="13617"/>
                    <a:pt x="6909" y="13568"/>
                    <a:pt x="7469" y="13485"/>
                  </a:cubicBezTo>
                  <a:cubicBezTo>
                    <a:pt x="7920" y="13435"/>
                    <a:pt x="7996" y="13260"/>
                    <a:pt x="7920" y="12808"/>
                  </a:cubicBezTo>
                  <a:cubicBezTo>
                    <a:pt x="7870" y="12508"/>
                    <a:pt x="7795" y="12182"/>
                    <a:pt x="7720" y="11806"/>
                  </a:cubicBezTo>
                  <a:cubicBezTo>
                    <a:pt x="7269" y="11806"/>
                    <a:pt x="6851" y="11817"/>
                    <a:pt x="6445" y="11817"/>
                  </a:cubicBezTo>
                  <a:cubicBezTo>
                    <a:pt x="6241" y="11817"/>
                    <a:pt x="6041" y="11814"/>
                    <a:pt x="5840" y="11806"/>
                  </a:cubicBezTo>
                  <a:cubicBezTo>
                    <a:pt x="5063" y="11781"/>
                    <a:pt x="4362" y="11555"/>
                    <a:pt x="3785" y="11029"/>
                  </a:cubicBezTo>
                  <a:cubicBezTo>
                    <a:pt x="2507" y="9926"/>
                    <a:pt x="2607" y="8247"/>
                    <a:pt x="4011" y="7295"/>
                  </a:cubicBezTo>
                  <a:cubicBezTo>
                    <a:pt x="4236" y="7144"/>
                    <a:pt x="4487" y="7044"/>
                    <a:pt x="4712" y="6944"/>
                  </a:cubicBezTo>
                  <a:cubicBezTo>
                    <a:pt x="5139" y="6743"/>
                    <a:pt x="5565" y="6568"/>
                    <a:pt x="5991" y="6392"/>
                  </a:cubicBezTo>
                  <a:cubicBezTo>
                    <a:pt x="6993" y="6016"/>
                    <a:pt x="7595" y="5290"/>
                    <a:pt x="7895" y="4287"/>
                  </a:cubicBezTo>
                  <a:cubicBezTo>
                    <a:pt x="8121" y="3485"/>
                    <a:pt x="8397" y="2708"/>
                    <a:pt x="8622" y="1906"/>
                  </a:cubicBezTo>
                  <a:cubicBezTo>
                    <a:pt x="8748" y="1505"/>
                    <a:pt x="8848" y="1104"/>
                    <a:pt x="8923" y="678"/>
                  </a:cubicBezTo>
                  <a:cubicBezTo>
                    <a:pt x="8973" y="302"/>
                    <a:pt x="8923" y="252"/>
                    <a:pt x="8522" y="177"/>
                  </a:cubicBezTo>
                  <a:cubicBezTo>
                    <a:pt x="8221" y="127"/>
                    <a:pt x="7920" y="77"/>
                    <a:pt x="7645" y="26"/>
                  </a:cubicBezTo>
                  <a:cubicBezTo>
                    <a:pt x="7550" y="10"/>
                    <a:pt x="7471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4866700" y="2216825"/>
              <a:ext cx="73950" cy="72100"/>
            </a:xfrm>
            <a:custGeom>
              <a:rect b="b" l="l" r="r" t="t"/>
              <a:pathLst>
                <a:path extrusionOk="0" h="2884" w="2958">
                  <a:moveTo>
                    <a:pt x="1529" y="577"/>
                  </a:moveTo>
                  <a:cubicBezTo>
                    <a:pt x="2005" y="602"/>
                    <a:pt x="2381" y="953"/>
                    <a:pt x="2356" y="1429"/>
                  </a:cubicBezTo>
                  <a:cubicBezTo>
                    <a:pt x="2356" y="1905"/>
                    <a:pt x="1930" y="2306"/>
                    <a:pt x="1454" y="2306"/>
                  </a:cubicBezTo>
                  <a:cubicBezTo>
                    <a:pt x="978" y="2306"/>
                    <a:pt x="602" y="1930"/>
                    <a:pt x="577" y="1479"/>
                  </a:cubicBezTo>
                  <a:cubicBezTo>
                    <a:pt x="577" y="1003"/>
                    <a:pt x="1003" y="577"/>
                    <a:pt x="1529" y="577"/>
                  </a:cubicBezTo>
                  <a:close/>
                  <a:moveTo>
                    <a:pt x="1454" y="0"/>
                  </a:moveTo>
                  <a:cubicBezTo>
                    <a:pt x="652" y="25"/>
                    <a:pt x="25" y="677"/>
                    <a:pt x="25" y="1479"/>
                  </a:cubicBezTo>
                  <a:cubicBezTo>
                    <a:pt x="0" y="2256"/>
                    <a:pt x="627" y="2883"/>
                    <a:pt x="1429" y="2883"/>
                  </a:cubicBezTo>
                  <a:cubicBezTo>
                    <a:pt x="1444" y="2883"/>
                    <a:pt x="1459" y="2883"/>
                    <a:pt x="1473" y="2883"/>
                  </a:cubicBezTo>
                  <a:cubicBezTo>
                    <a:pt x="2281" y="2883"/>
                    <a:pt x="2958" y="2216"/>
                    <a:pt x="2958" y="1429"/>
                  </a:cubicBezTo>
                  <a:cubicBezTo>
                    <a:pt x="2933" y="602"/>
                    <a:pt x="2281" y="0"/>
                    <a:pt x="1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5812825" y="2582100"/>
              <a:ext cx="73950" cy="71475"/>
            </a:xfrm>
            <a:custGeom>
              <a:rect b="b" l="l" r="r" t="t"/>
              <a:pathLst>
                <a:path extrusionOk="0" h="2859" w="2958">
                  <a:moveTo>
                    <a:pt x="1514" y="551"/>
                  </a:moveTo>
                  <a:cubicBezTo>
                    <a:pt x="1527" y="551"/>
                    <a:pt x="1541" y="552"/>
                    <a:pt x="1554" y="552"/>
                  </a:cubicBezTo>
                  <a:cubicBezTo>
                    <a:pt x="2005" y="577"/>
                    <a:pt x="2381" y="953"/>
                    <a:pt x="2356" y="1429"/>
                  </a:cubicBezTo>
                  <a:cubicBezTo>
                    <a:pt x="2332" y="1892"/>
                    <a:pt x="1929" y="2308"/>
                    <a:pt x="1446" y="2308"/>
                  </a:cubicBezTo>
                  <a:cubicBezTo>
                    <a:pt x="1432" y="2308"/>
                    <a:pt x="1418" y="2307"/>
                    <a:pt x="1404" y="2307"/>
                  </a:cubicBezTo>
                  <a:cubicBezTo>
                    <a:pt x="953" y="2282"/>
                    <a:pt x="577" y="1881"/>
                    <a:pt x="577" y="1429"/>
                  </a:cubicBezTo>
                  <a:cubicBezTo>
                    <a:pt x="601" y="967"/>
                    <a:pt x="1051" y="551"/>
                    <a:pt x="1514" y="551"/>
                  </a:cubicBezTo>
                  <a:close/>
                  <a:moveTo>
                    <a:pt x="1552" y="0"/>
                  </a:moveTo>
                  <a:cubicBezTo>
                    <a:pt x="1536" y="0"/>
                    <a:pt x="1520" y="0"/>
                    <a:pt x="1504" y="1"/>
                  </a:cubicBezTo>
                  <a:cubicBezTo>
                    <a:pt x="652" y="1"/>
                    <a:pt x="0" y="653"/>
                    <a:pt x="25" y="1480"/>
                  </a:cubicBezTo>
                  <a:cubicBezTo>
                    <a:pt x="25" y="2265"/>
                    <a:pt x="627" y="2859"/>
                    <a:pt x="1406" y="2859"/>
                  </a:cubicBezTo>
                  <a:cubicBezTo>
                    <a:pt x="1422" y="2859"/>
                    <a:pt x="1438" y="2859"/>
                    <a:pt x="1454" y="2858"/>
                  </a:cubicBezTo>
                  <a:cubicBezTo>
                    <a:pt x="2281" y="2858"/>
                    <a:pt x="2958" y="2181"/>
                    <a:pt x="2933" y="1354"/>
                  </a:cubicBezTo>
                  <a:cubicBezTo>
                    <a:pt x="2933" y="593"/>
                    <a:pt x="2331" y="0"/>
                    <a:pt x="1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5279600" y="2450525"/>
              <a:ext cx="132875" cy="75050"/>
            </a:xfrm>
            <a:custGeom>
              <a:rect b="b" l="l" r="r" t="t"/>
              <a:pathLst>
                <a:path extrusionOk="0" h="3002" w="5315">
                  <a:moveTo>
                    <a:pt x="1992" y="0"/>
                  </a:moveTo>
                  <a:cubicBezTo>
                    <a:pt x="1972" y="0"/>
                    <a:pt x="1951" y="0"/>
                    <a:pt x="1931" y="1"/>
                  </a:cubicBezTo>
                  <a:cubicBezTo>
                    <a:pt x="1580" y="1"/>
                    <a:pt x="1003" y="176"/>
                    <a:pt x="502" y="527"/>
                  </a:cubicBezTo>
                  <a:cubicBezTo>
                    <a:pt x="302" y="652"/>
                    <a:pt x="1" y="778"/>
                    <a:pt x="201" y="1078"/>
                  </a:cubicBezTo>
                  <a:cubicBezTo>
                    <a:pt x="268" y="1179"/>
                    <a:pt x="338" y="1215"/>
                    <a:pt x="407" y="1215"/>
                  </a:cubicBezTo>
                  <a:cubicBezTo>
                    <a:pt x="547" y="1215"/>
                    <a:pt x="686" y="1070"/>
                    <a:pt x="803" y="1003"/>
                  </a:cubicBezTo>
                  <a:cubicBezTo>
                    <a:pt x="1283" y="714"/>
                    <a:pt x="1779" y="577"/>
                    <a:pt x="2250" y="577"/>
                  </a:cubicBezTo>
                  <a:cubicBezTo>
                    <a:pt x="3328" y="577"/>
                    <a:pt x="4273" y="1294"/>
                    <a:pt x="4587" y="2532"/>
                  </a:cubicBezTo>
                  <a:cubicBezTo>
                    <a:pt x="4631" y="2729"/>
                    <a:pt x="4637" y="3002"/>
                    <a:pt x="4870" y="3002"/>
                  </a:cubicBezTo>
                  <a:cubicBezTo>
                    <a:pt x="4904" y="3002"/>
                    <a:pt x="4943" y="2996"/>
                    <a:pt x="4988" y="2983"/>
                  </a:cubicBezTo>
                  <a:cubicBezTo>
                    <a:pt x="5314" y="2908"/>
                    <a:pt x="5189" y="2582"/>
                    <a:pt x="5139" y="2357"/>
                  </a:cubicBezTo>
                  <a:cubicBezTo>
                    <a:pt x="4866" y="995"/>
                    <a:pt x="3640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5215075" y="2371575"/>
              <a:ext cx="33225" cy="36375"/>
            </a:xfrm>
            <a:custGeom>
              <a:rect b="b" l="l" r="r" t="t"/>
              <a:pathLst>
                <a:path extrusionOk="0" h="1455" w="1329">
                  <a:moveTo>
                    <a:pt x="652" y="1"/>
                  </a:moveTo>
                  <a:cubicBezTo>
                    <a:pt x="276" y="1"/>
                    <a:pt x="0" y="352"/>
                    <a:pt x="0" y="803"/>
                  </a:cubicBezTo>
                  <a:cubicBezTo>
                    <a:pt x="0" y="1204"/>
                    <a:pt x="251" y="1454"/>
                    <a:pt x="627" y="1454"/>
                  </a:cubicBezTo>
                  <a:cubicBezTo>
                    <a:pt x="1003" y="1429"/>
                    <a:pt x="1329" y="1104"/>
                    <a:pt x="1329" y="703"/>
                  </a:cubicBezTo>
                  <a:cubicBezTo>
                    <a:pt x="1329" y="35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5453800" y="2349650"/>
              <a:ext cx="31350" cy="34500"/>
            </a:xfrm>
            <a:custGeom>
              <a:rect b="b" l="l" r="r" t="t"/>
              <a:pathLst>
                <a:path extrusionOk="0" h="1380" w="1254">
                  <a:moveTo>
                    <a:pt x="627" y="1"/>
                  </a:moveTo>
                  <a:cubicBezTo>
                    <a:pt x="251" y="1"/>
                    <a:pt x="0" y="351"/>
                    <a:pt x="25" y="803"/>
                  </a:cubicBezTo>
                  <a:cubicBezTo>
                    <a:pt x="25" y="1204"/>
                    <a:pt x="226" y="1379"/>
                    <a:pt x="627" y="1379"/>
                  </a:cubicBezTo>
                  <a:cubicBezTo>
                    <a:pt x="1003" y="1379"/>
                    <a:pt x="1253" y="1078"/>
                    <a:pt x="1253" y="677"/>
                  </a:cubicBezTo>
                  <a:cubicBezTo>
                    <a:pt x="1253" y="276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39"/>
          <p:cNvSpPr/>
          <p:nvPr/>
        </p:nvSpPr>
        <p:spPr>
          <a:xfrm>
            <a:off x="3789090" y="156831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9"/>
          <p:cNvSpPr/>
          <p:nvPr/>
        </p:nvSpPr>
        <p:spPr>
          <a:xfrm flipH="1">
            <a:off x="998813" y="350286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9"/>
          <p:cNvSpPr/>
          <p:nvPr/>
        </p:nvSpPr>
        <p:spPr>
          <a:xfrm>
            <a:off x="3789090" y="350286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9"/>
          <p:cNvSpPr txBox="1"/>
          <p:nvPr>
            <p:ph idx="1" type="subTitle"/>
          </p:nvPr>
        </p:nvSpPr>
        <p:spPr>
          <a:xfrm flipH="1">
            <a:off x="1887363" y="182938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Flask позволява изпълнението на заявки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4" name="Google Shape;1984;p39"/>
          <p:cNvSpPr txBox="1"/>
          <p:nvPr>
            <p:ph idx="2" type="subTitle"/>
          </p:nvPr>
        </p:nvSpPr>
        <p:spPr>
          <a:xfrm flipH="1">
            <a:off x="1887366" y="1522525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1985" name="Google Shape;1985;p39"/>
          <p:cNvSpPr txBox="1"/>
          <p:nvPr>
            <p:ph idx="3" type="subTitle"/>
          </p:nvPr>
        </p:nvSpPr>
        <p:spPr>
          <a:xfrm flipH="1">
            <a:off x="1887363" y="3763925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В основата на логиката на изграждането на тестовете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6" name="Google Shape;1986;p39"/>
          <p:cNvSpPr txBox="1"/>
          <p:nvPr>
            <p:ph idx="4" type="subTitle"/>
          </p:nvPr>
        </p:nvSpPr>
        <p:spPr>
          <a:xfrm flipH="1">
            <a:off x="1887366" y="3457066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logic</a:t>
            </a:r>
            <a:endParaRPr/>
          </a:p>
        </p:txBody>
      </p:sp>
      <p:sp>
        <p:nvSpPr>
          <p:cNvPr id="1987" name="Google Shape;1987;p39"/>
          <p:cNvSpPr txBox="1"/>
          <p:nvPr>
            <p:ph idx="5" type="subTitle"/>
          </p:nvPr>
        </p:nvSpPr>
        <p:spPr>
          <a:xfrm>
            <a:off x="4677694" y="182938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Позволява взаимодействието посредством потребителски интерфейс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8" name="Google Shape;1988;p39"/>
          <p:cNvSpPr txBox="1"/>
          <p:nvPr>
            <p:ph idx="6" type="subTitle"/>
          </p:nvPr>
        </p:nvSpPr>
        <p:spPr>
          <a:xfrm>
            <a:off x="4677691" y="1522525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HTML/CSS</a:t>
            </a:r>
            <a:endParaRPr/>
          </a:p>
        </p:txBody>
      </p:sp>
      <p:sp>
        <p:nvSpPr>
          <p:cNvPr id="1989" name="Google Shape;1989;p39"/>
          <p:cNvSpPr txBox="1"/>
          <p:nvPr>
            <p:ph idx="7" type="subTitle"/>
          </p:nvPr>
        </p:nvSpPr>
        <p:spPr>
          <a:xfrm>
            <a:off x="4677694" y="3763925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Съхранява данните на потребителите и обратните връзки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90" name="Google Shape;1990;p39"/>
          <p:cNvSpPr txBox="1"/>
          <p:nvPr>
            <p:ph idx="8" type="subTitle"/>
          </p:nvPr>
        </p:nvSpPr>
        <p:spPr>
          <a:xfrm>
            <a:off x="4677691" y="3457066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991" name="Google Shape;1991;p39"/>
          <p:cNvSpPr/>
          <p:nvPr/>
        </p:nvSpPr>
        <p:spPr>
          <a:xfrm flipH="1">
            <a:off x="998813" y="156831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0"/>
          <p:cNvSpPr/>
          <p:nvPr/>
        </p:nvSpPr>
        <p:spPr>
          <a:xfrm>
            <a:off x="531900" y="1752950"/>
            <a:ext cx="2247600" cy="2853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7" name="Google Shape;1997;p40"/>
          <p:cNvGrpSpPr/>
          <p:nvPr/>
        </p:nvGrpSpPr>
        <p:grpSpPr>
          <a:xfrm>
            <a:off x="891121" y="2233576"/>
            <a:ext cx="1529144" cy="1891741"/>
            <a:chOff x="1697500" y="3523950"/>
            <a:chExt cx="1234375" cy="1527075"/>
          </a:xfrm>
        </p:grpSpPr>
        <p:sp>
          <p:nvSpPr>
            <p:cNvPr id="1998" name="Google Shape;1998;p40"/>
            <p:cNvSpPr/>
            <p:nvPr/>
          </p:nvSpPr>
          <p:spPr>
            <a:xfrm>
              <a:off x="1816550" y="4533800"/>
              <a:ext cx="627850" cy="495100"/>
            </a:xfrm>
            <a:custGeom>
              <a:rect b="b" l="l" r="r" t="t"/>
              <a:pathLst>
                <a:path extrusionOk="0" h="19804" w="25114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1697500" y="3966275"/>
              <a:ext cx="822725" cy="1084750"/>
            </a:xfrm>
            <a:custGeom>
              <a:rect b="b" l="l" r="r" t="t"/>
              <a:pathLst>
                <a:path extrusionOk="0" h="43390" w="32909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2200025" y="3523950"/>
              <a:ext cx="731850" cy="621600"/>
            </a:xfrm>
            <a:custGeom>
              <a:rect b="b" l="l" r="r" t="t"/>
              <a:pathLst>
                <a:path extrusionOk="0" h="24864" w="29274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2055900" y="4245650"/>
              <a:ext cx="207425" cy="125975"/>
            </a:xfrm>
            <a:custGeom>
              <a:rect b="b" l="l" r="r" t="t"/>
              <a:pathLst>
                <a:path extrusionOk="0" h="5039" w="8297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985100" y="4207825"/>
              <a:ext cx="33225" cy="45375"/>
            </a:xfrm>
            <a:custGeom>
              <a:rect b="b" l="l" r="r" t="t"/>
              <a:pathLst>
                <a:path extrusionOk="0" h="1815" w="1329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2232600" y="4164800"/>
              <a:ext cx="33225" cy="37650"/>
            </a:xfrm>
            <a:custGeom>
              <a:rect b="b" l="l" r="r" t="t"/>
              <a:pathLst>
                <a:path extrusionOk="0" h="1506" w="1329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40"/>
          <p:cNvSpPr/>
          <p:nvPr/>
        </p:nvSpPr>
        <p:spPr>
          <a:xfrm>
            <a:off x="5170500" y="543200"/>
            <a:ext cx="3441600" cy="285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40"/>
          <p:cNvGrpSpPr/>
          <p:nvPr/>
        </p:nvGrpSpPr>
        <p:grpSpPr>
          <a:xfrm>
            <a:off x="5630971" y="876463"/>
            <a:ext cx="2604880" cy="2019449"/>
            <a:chOff x="5630971" y="876463"/>
            <a:chExt cx="2604880" cy="2019449"/>
          </a:xfrm>
        </p:grpSpPr>
        <p:grpSp>
          <p:nvGrpSpPr>
            <p:cNvPr id="2006" name="Google Shape;2006;p40"/>
            <p:cNvGrpSpPr/>
            <p:nvPr/>
          </p:nvGrpSpPr>
          <p:grpSpPr>
            <a:xfrm rot="5400000">
              <a:off x="7314918" y="1974979"/>
              <a:ext cx="977144" cy="864723"/>
              <a:chOff x="5170650" y="1470575"/>
              <a:chExt cx="816600" cy="722650"/>
            </a:xfrm>
          </p:grpSpPr>
          <p:sp>
            <p:nvSpPr>
              <p:cNvPr id="2007" name="Google Shape;2007;p40"/>
              <p:cNvSpPr/>
              <p:nvPr/>
            </p:nvSpPr>
            <p:spPr>
              <a:xfrm>
                <a:off x="5197475" y="1470575"/>
                <a:ext cx="789775" cy="722650"/>
              </a:xfrm>
              <a:custGeom>
                <a:rect b="b" l="l" r="r" t="t"/>
                <a:pathLst>
                  <a:path extrusionOk="0" h="28906" w="31591">
                    <a:moveTo>
                      <a:pt x="29605" y="7373"/>
                    </a:moveTo>
                    <a:cubicBezTo>
                      <a:pt x="29605" y="7384"/>
                      <a:pt x="29611" y="7396"/>
                      <a:pt x="29617" y="7407"/>
                    </a:cubicBezTo>
                    <a:lnTo>
                      <a:pt x="29617" y="7407"/>
                    </a:lnTo>
                    <a:lnTo>
                      <a:pt x="29605" y="7373"/>
                    </a:lnTo>
                    <a:close/>
                    <a:moveTo>
                      <a:pt x="29617" y="7407"/>
                    </a:moveTo>
                    <a:lnTo>
                      <a:pt x="29628" y="7441"/>
                    </a:lnTo>
                    <a:cubicBezTo>
                      <a:pt x="29628" y="7430"/>
                      <a:pt x="29622" y="7418"/>
                      <a:pt x="29617" y="7407"/>
                    </a:cubicBezTo>
                    <a:close/>
                    <a:moveTo>
                      <a:pt x="29520" y="19704"/>
                    </a:moveTo>
                    <a:cubicBezTo>
                      <a:pt x="29516" y="19709"/>
                      <a:pt x="29514" y="19714"/>
                      <a:pt x="29514" y="19721"/>
                    </a:cubicBezTo>
                    <a:cubicBezTo>
                      <a:pt x="29516" y="19716"/>
                      <a:pt x="29518" y="19710"/>
                      <a:pt x="29520" y="19704"/>
                    </a:cubicBezTo>
                    <a:close/>
                    <a:moveTo>
                      <a:pt x="17371" y="0"/>
                    </a:moveTo>
                    <a:cubicBezTo>
                      <a:pt x="17097" y="0"/>
                      <a:pt x="16800" y="23"/>
                      <a:pt x="16526" y="23"/>
                    </a:cubicBezTo>
                    <a:cubicBezTo>
                      <a:pt x="14723" y="114"/>
                      <a:pt x="12943" y="525"/>
                      <a:pt x="11276" y="1233"/>
                    </a:cubicBezTo>
                    <a:cubicBezTo>
                      <a:pt x="10500" y="1575"/>
                      <a:pt x="9724" y="1986"/>
                      <a:pt x="9017" y="2465"/>
                    </a:cubicBezTo>
                    <a:cubicBezTo>
                      <a:pt x="8309" y="2945"/>
                      <a:pt x="7624" y="3470"/>
                      <a:pt x="7008" y="4040"/>
                    </a:cubicBezTo>
                    <a:cubicBezTo>
                      <a:pt x="5730" y="5204"/>
                      <a:pt x="4634" y="6551"/>
                      <a:pt x="3676" y="7943"/>
                    </a:cubicBezTo>
                    <a:cubicBezTo>
                      <a:pt x="2306" y="9929"/>
                      <a:pt x="1165" y="12052"/>
                      <a:pt x="92" y="14198"/>
                    </a:cubicBezTo>
                    <a:cubicBezTo>
                      <a:pt x="1" y="14380"/>
                      <a:pt x="92" y="14608"/>
                      <a:pt x="275" y="14700"/>
                    </a:cubicBezTo>
                    <a:cubicBezTo>
                      <a:pt x="329" y="14727"/>
                      <a:pt x="388" y="14740"/>
                      <a:pt x="445" y="14740"/>
                    </a:cubicBezTo>
                    <a:cubicBezTo>
                      <a:pt x="581" y="14740"/>
                      <a:pt x="713" y="14668"/>
                      <a:pt x="777" y="14540"/>
                    </a:cubicBezTo>
                    <a:cubicBezTo>
                      <a:pt x="1781" y="12531"/>
                      <a:pt x="2854" y="10523"/>
                      <a:pt x="4109" y="8651"/>
                    </a:cubicBezTo>
                    <a:cubicBezTo>
                      <a:pt x="5205" y="7030"/>
                      <a:pt x="6483" y="5478"/>
                      <a:pt x="7990" y="4200"/>
                    </a:cubicBezTo>
                    <a:cubicBezTo>
                      <a:pt x="8971" y="3356"/>
                      <a:pt x="10044" y="2648"/>
                      <a:pt x="11208" y="2100"/>
                    </a:cubicBezTo>
                    <a:cubicBezTo>
                      <a:pt x="12326" y="1575"/>
                      <a:pt x="13513" y="1210"/>
                      <a:pt x="14723" y="1005"/>
                    </a:cubicBezTo>
                    <a:lnTo>
                      <a:pt x="14632" y="1005"/>
                    </a:lnTo>
                    <a:cubicBezTo>
                      <a:pt x="15534" y="849"/>
                      <a:pt x="16456" y="768"/>
                      <a:pt x="17379" y="768"/>
                    </a:cubicBezTo>
                    <a:cubicBezTo>
                      <a:pt x="17811" y="768"/>
                      <a:pt x="18242" y="786"/>
                      <a:pt x="18672" y="822"/>
                    </a:cubicBezTo>
                    <a:cubicBezTo>
                      <a:pt x="20087" y="936"/>
                      <a:pt x="21457" y="1233"/>
                      <a:pt x="22803" y="1689"/>
                    </a:cubicBezTo>
                    <a:cubicBezTo>
                      <a:pt x="23922" y="2100"/>
                      <a:pt x="25017" y="2625"/>
                      <a:pt x="26022" y="3310"/>
                    </a:cubicBezTo>
                    <a:cubicBezTo>
                      <a:pt x="25999" y="3287"/>
                      <a:pt x="25953" y="3264"/>
                      <a:pt x="25930" y="3241"/>
                    </a:cubicBezTo>
                    <a:lnTo>
                      <a:pt x="25930" y="3241"/>
                    </a:lnTo>
                    <a:cubicBezTo>
                      <a:pt x="26775" y="3812"/>
                      <a:pt x="27528" y="4474"/>
                      <a:pt x="28190" y="5227"/>
                    </a:cubicBezTo>
                    <a:cubicBezTo>
                      <a:pt x="28761" y="5889"/>
                      <a:pt x="29217" y="6597"/>
                      <a:pt x="29605" y="7350"/>
                    </a:cubicBezTo>
                    <a:cubicBezTo>
                      <a:pt x="29788" y="7761"/>
                      <a:pt x="29948" y="8172"/>
                      <a:pt x="30084" y="8583"/>
                    </a:cubicBezTo>
                    <a:cubicBezTo>
                      <a:pt x="30244" y="9062"/>
                      <a:pt x="30358" y="9564"/>
                      <a:pt x="30450" y="10043"/>
                    </a:cubicBezTo>
                    <a:cubicBezTo>
                      <a:pt x="30701" y="11504"/>
                      <a:pt x="30769" y="12988"/>
                      <a:pt x="30655" y="14471"/>
                    </a:cubicBezTo>
                    <a:cubicBezTo>
                      <a:pt x="30519" y="16269"/>
                      <a:pt x="30110" y="18020"/>
                      <a:pt x="29520" y="19704"/>
                    </a:cubicBezTo>
                    <a:lnTo>
                      <a:pt x="29520" y="19704"/>
                    </a:lnTo>
                    <a:cubicBezTo>
                      <a:pt x="29523" y="19700"/>
                      <a:pt x="29527" y="19697"/>
                      <a:pt x="29531" y="19693"/>
                    </a:cubicBezTo>
                    <a:lnTo>
                      <a:pt x="29531" y="19693"/>
                    </a:lnTo>
                    <a:cubicBezTo>
                      <a:pt x="28641" y="22197"/>
                      <a:pt x="27365" y="24542"/>
                      <a:pt x="25885" y="26751"/>
                    </a:cubicBezTo>
                    <a:cubicBezTo>
                      <a:pt x="25542" y="27254"/>
                      <a:pt x="25177" y="27756"/>
                      <a:pt x="24812" y="28258"/>
                    </a:cubicBezTo>
                    <a:cubicBezTo>
                      <a:pt x="24743" y="28349"/>
                      <a:pt x="24698" y="28440"/>
                      <a:pt x="24721" y="28532"/>
                    </a:cubicBezTo>
                    <a:cubicBezTo>
                      <a:pt x="24721" y="28646"/>
                      <a:pt x="24766" y="28737"/>
                      <a:pt x="24835" y="28806"/>
                    </a:cubicBezTo>
                    <a:cubicBezTo>
                      <a:pt x="24911" y="28872"/>
                      <a:pt x="25009" y="28906"/>
                      <a:pt x="25106" y="28906"/>
                    </a:cubicBezTo>
                    <a:cubicBezTo>
                      <a:pt x="25209" y="28906"/>
                      <a:pt x="25311" y="28866"/>
                      <a:pt x="25382" y="28783"/>
                    </a:cubicBezTo>
                    <a:cubicBezTo>
                      <a:pt x="27962" y="25313"/>
                      <a:pt x="30107" y="21410"/>
                      <a:pt x="31020" y="17165"/>
                    </a:cubicBezTo>
                    <a:cubicBezTo>
                      <a:pt x="31477" y="15065"/>
                      <a:pt x="31591" y="12874"/>
                      <a:pt x="31317" y="10728"/>
                    </a:cubicBezTo>
                    <a:cubicBezTo>
                      <a:pt x="31180" y="9769"/>
                      <a:pt x="30998" y="8811"/>
                      <a:pt x="30655" y="7898"/>
                    </a:cubicBezTo>
                    <a:cubicBezTo>
                      <a:pt x="30358" y="7122"/>
                      <a:pt x="29970" y="6368"/>
                      <a:pt x="29514" y="5684"/>
                    </a:cubicBezTo>
                    <a:cubicBezTo>
                      <a:pt x="27642" y="2945"/>
                      <a:pt x="24561" y="1256"/>
                      <a:pt x="21388" y="480"/>
                    </a:cubicBezTo>
                    <a:cubicBezTo>
                      <a:pt x="20087" y="183"/>
                      <a:pt x="18717" y="0"/>
                      <a:pt x="17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0"/>
              <p:cNvSpPr/>
              <p:nvPr/>
            </p:nvSpPr>
            <p:spPr>
              <a:xfrm>
                <a:off x="5170650" y="1585825"/>
                <a:ext cx="341275" cy="260850"/>
              </a:xfrm>
              <a:custGeom>
                <a:rect b="b" l="l" r="r" t="t"/>
                <a:pathLst>
                  <a:path extrusionOk="0" h="10434" w="13651">
                    <a:moveTo>
                      <a:pt x="10843" y="6255"/>
                    </a:moveTo>
                    <a:lnTo>
                      <a:pt x="10843" y="6255"/>
                    </a:lnTo>
                    <a:cubicBezTo>
                      <a:pt x="10828" y="6262"/>
                      <a:pt x="10812" y="6270"/>
                      <a:pt x="10797" y="6277"/>
                    </a:cubicBezTo>
                    <a:lnTo>
                      <a:pt x="10797" y="6277"/>
                    </a:lnTo>
                    <a:cubicBezTo>
                      <a:pt x="10812" y="6275"/>
                      <a:pt x="10828" y="6270"/>
                      <a:pt x="10843" y="6255"/>
                    </a:cubicBezTo>
                    <a:close/>
                    <a:moveTo>
                      <a:pt x="366" y="1"/>
                    </a:moveTo>
                    <a:cubicBezTo>
                      <a:pt x="184" y="1"/>
                      <a:pt x="1" y="184"/>
                      <a:pt x="24" y="389"/>
                    </a:cubicBezTo>
                    <a:cubicBezTo>
                      <a:pt x="298" y="3630"/>
                      <a:pt x="1074" y="6803"/>
                      <a:pt x="1097" y="10067"/>
                    </a:cubicBezTo>
                    <a:cubicBezTo>
                      <a:pt x="1097" y="10240"/>
                      <a:pt x="1261" y="10434"/>
                      <a:pt x="1453" y="10434"/>
                    </a:cubicBezTo>
                    <a:cubicBezTo>
                      <a:pt x="1464" y="10434"/>
                      <a:pt x="1474" y="10433"/>
                      <a:pt x="1485" y="10432"/>
                    </a:cubicBezTo>
                    <a:cubicBezTo>
                      <a:pt x="3128" y="10249"/>
                      <a:pt x="4657" y="9542"/>
                      <a:pt x="6118" y="8789"/>
                    </a:cubicBezTo>
                    <a:cubicBezTo>
                      <a:pt x="7678" y="7975"/>
                      <a:pt x="9194" y="7049"/>
                      <a:pt x="10797" y="6277"/>
                    </a:cubicBezTo>
                    <a:lnTo>
                      <a:pt x="10797" y="6277"/>
                    </a:lnTo>
                    <a:cubicBezTo>
                      <a:pt x="10790" y="6278"/>
                      <a:pt x="10782" y="6278"/>
                      <a:pt x="10774" y="6278"/>
                    </a:cubicBezTo>
                    <a:cubicBezTo>
                      <a:pt x="11619" y="5890"/>
                      <a:pt x="12464" y="5547"/>
                      <a:pt x="13331" y="5342"/>
                    </a:cubicBezTo>
                    <a:cubicBezTo>
                      <a:pt x="13536" y="5274"/>
                      <a:pt x="13650" y="5045"/>
                      <a:pt x="13582" y="4863"/>
                    </a:cubicBezTo>
                    <a:cubicBezTo>
                      <a:pt x="13525" y="4692"/>
                      <a:pt x="13374" y="4600"/>
                      <a:pt x="13206" y="4600"/>
                    </a:cubicBezTo>
                    <a:cubicBezTo>
                      <a:pt x="13172" y="4600"/>
                      <a:pt x="13137" y="4604"/>
                      <a:pt x="13103" y="4612"/>
                    </a:cubicBezTo>
                    <a:cubicBezTo>
                      <a:pt x="11642" y="4977"/>
                      <a:pt x="10272" y="5662"/>
                      <a:pt x="8926" y="6392"/>
                    </a:cubicBezTo>
                    <a:cubicBezTo>
                      <a:pt x="7556" y="7122"/>
                      <a:pt x="6187" y="7944"/>
                      <a:pt x="4771" y="8606"/>
                    </a:cubicBezTo>
                    <a:cubicBezTo>
                      <a:pt x="4794" y="8606"/>
                      <a:pt x="4840" y="8583"/>
                      <a:pt x="4863" y="8583"/>
                    </a:cubicBezTo>
                    <a:cubicBezTo>
                      <a:pt x="3927" y="9017"/>
                      <a:pt x="2968" y="9405"/>
                      <a:pt x="1941" y="9588"/>
                    </a:cubicBezTo>
                    <a:cubicBezTo>
                      <a:pt x="1918" y="9610"/>
                      <a:pt x="1873" y="9610"/>
                      <a:pt x="1850" y="9610"/>
                    </a:cubicBezTo>
                    <a:cubicBezTo>
                      <a:pt x="1781" y="6506"/>
                      <a:pt x="1051" y="3448"/>
                      <a:pt x="777" y="343"/>
                    </a:cubicBezTo>
                    <a:cubicBezTo>
                      <a:pt x="754" y="161"/>
                      <a:pt x="594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9" name="Google Shape;2009;p40"/>
            <p:cNvSpPr/>
            <p:nvPr/>
          </p:nvSpPr>
          <p:spPr>
            <a:xfrm rot="-559010">
              <a:off x="7145496" y="942199"/>
              <a:ext cx="857021" cy="551493"/>
            </a:xfrm>
            <a:custGeom>
              <a:rect b="b" l="l" r="r" t="t"/>
              <a:pathLst>
                <a:path extrusionOk="0" h="12435" w="19324">
                  <a:moveTo>
                    <a:pt x="12724" y="622"/>
                  </a:moveTo>
                  <a:cubicBezTo>
                    <a:pt x="14536" y="622"/>
                    <a:pt x="16351" y="665"/>
                    <a:pt x="18171" y="777"/>
                  </a:cubicBezTo>
                  <a:cubicBezTo>
                    <a:pt x="15464" y="3058"/>
                    <a:pt x="12782" y="5288"/>
                    <a:pt x="10051" y="7569"/>
                  </a:cubicBezTo>
                  <a:cubicBezTo>
                    <a:pt x="7043" y="5414"/>
                    <a:pt x="4036" y="3308"/>
                    <a:pt x="1178" y="953"/>
                  </a:cubicBezTo>
                  <a:cubicBezTo>
                    <a:pt x="5031" y="816"/>
                    <a:pt x="8871" y="622"/>
                    <a:pt x="12724" y="622"/>
                  </a:cubicBezTo>
                  <a:close/>
                  <a:moveTo>
                    <a:pt x="652" y="1379"/>
                  </a:moveTo>
                  <a:lnTo>
                    <a:pt x="652" y="1379"/>
                  </a:lnTo>
                  <a:cubicBezTo>
                    <a:pt x="2381" y="2682"/>
                    <a:pt x="4061" y="3960"/>
                    <a:pt x="5765" y="5238"/>
                  </a:cubicBezTo>
                  <a:cubicBezTo>
                    <a:pt x="4361" y="7018"/>
                    <a:pt x="2958" y="8747"/>
                    <a:pt x="1529" y="10577"/>
                  </a:cubicBezTo>
                  <a:cubicBezTo>
                    <a:pt x="1078" y="7494"/>
                    <a:pt x="802" y="4486"/>
                    <a:pt x="652" y="1379"/>
                  </a:cubicBezTo>
                  <a:close/>
                  <a:moveTo>
                    <a:pt x="18672" y="1203"/>
                  </a:moveTo>
                  <a:cubicBezTo>
                    <a:pt x="18772" y="1930"/>
                    <a:pt x="18672" y="2582"/>
                    <a:pt x="18672" y="3233"/>
                  </a:cubicBezTo>
                  <a:cubicBezTo>
                    <a:pt x="18672" y="3885"/>
                    <a:pt x="18697" y="4511"/>
                    <a:pt x="18672" y="5163"/>
                  </a:cubicBezTo>
                  <a:cubicBezTo>
                    <a:pt x="18672" y="5840"/>
                    <a:pt x="18622" y="6491"/>
                    <a:pt x="18597" y="7168"/>
                  </a:cubicBezTo>
                  <a:cubicBezTo>
                    <a:pt x="18597" y="7795"/>
                    <a:pt x="18597" y="8446"/>
                    <a:pt x="18597" y="9098"/>
                  </a:cubicBezTo>
                  <a:lnTo>
                    <a:pt x="18597" y="11178"/>
                  </a:lnTo>
                  <a:cubicBezTo>
                    <a:pt x="17068" y="9073"/>
                    <a:pt x="15589" y="7043"/>
                    <a:pt x="14061" y="4963"/>
                  </a:cubicBezTo>
                  <a:cubicBezTo>
                    <a:pt x="15539" y="3634"/>
                    <a:pt x="17068" y="2456"/>
                    <a:pt x="18672" y="1203"/>
                  </a:cubicBezTo>
                  <a:close/>
                  <a:moveTo>
                    <a:pt x="13685" y="5339"/>
                  </a:moveTo>
                  <a:cubicBezTo>
                    <a:pt x="15214" y="7494"/>
                    <a:pt x="16742" y="9624"/>
                    <a:pt x="18271" y="11730"/>
                  </a:cubicBezTo>
                  <a:cubicBezTo>
                    <a:pt x="18188" y="11758"/>
                    <a:pt x="17807" y="11771"/>
                    <a:pt x="17213" y="11771"/>
                  </a:cubicBezTo>
                  <a:cubicBezTo>
                    <a:pt x="13672" y="11771"/>
                    <a:pt x="2552" y="11318"/>
                    <a:pt x="1780" y="11103"/>
                  </a:cubicBezTo>
                  <a:cubicBezTo>
                    <a:pt x="3309" y="9223"/>
                    <a:pt x="4762" y="7419"/>
                    <a:pt x="6266" y="5564"/>
                  </a:cubicBezTo>
                  <a:cubicBezTo>
                    <a:pt x="6567" y="5790"/>
                    <a:pt x="6817" y="5965"/>
                    <a:pt x="7068" y="6141"/>
                  </a:cubicBezTo>
                  <a:cubicBezTo>
                    <a:pt x="7820" y="6667"/>
                    <a:pt x="8597" y="7243"/>
                    <a:pt x="9374" y="7770"/>
                  </a:cubicBezTo>
                  <a:cubicBezTo>
                    <a:pt x="9649" y="7961"/>
                    <a:pt x="9844" y="8055"/>
                    <a:pt x="10033" y="8055"/>
                  </a:cubicBezTo>
                  <a:cubicBezTo>
                    <a:pt x="10240" y="8055"/>
                    <a:pt x="10439" y="7942"/>
                    <a:pt x="10727" y="7719"/>
                  </a:cubicBezTo>
                  <a:cubicBezTo>
                    <a:pt x="11604" y="7018"/>
                    <a:pt x="12482" y="6291"/>
                    <a:pt x="13359" y="5589"/>
                  </a:cubicBezTo>
                  <a:cubicBezTo>
                    <a:pt x="13459" y="5514"/>
                    <a:pt x="13534" y="5439"/>
                    <a:pt x="13685" y="5339"/>
                  </a:cubicBezTo>
                  <a:close/>
                  <a:moveTo>
                    <a:pt x="9650" y="0"/>
                  </a:moveTo>
                  <a:cubicBezTo>
                    <a:pt x="9650" y="25"/>
                    <a:pt x="9650" y="50"/>
                    <a:pt x="9650" y="50"/>
                  </a:cubicBezTo>
                  <a:cubicBezTo>
                    <a:pt x="7218" y="151"/>
                    <a:pt x="4787" y="226"/>
                    <a:pt x="2356" y="301"/>
                  </a:cubicBezTo>
                  <a:cubicBezTo>
                    <a:pt x="1755" y="326"/>
                    <a:pt x="1153" y="376"/>
                    <a:pt x="552" y="401"/>
                  </a:cubicBezTo>
                  <a:cubicBezTo>
                    <a:pt x="25" y="451"/>
                    <a:pt x="0" y="501"/>
                    <a:pt x="51" y="1053"/>
                  </a:cubicBezTo>
                  <a:cubicBezTo>
                    <a:pt x="126" y="1830"/>
                    <a:pt x="176" y="2607"/>
                    <a:pt x="226" y="3409"/>
                  </a:cubicBezTo>
                  <a:cubicBezTo>
                    <a:pt x="276" y="4311"/>
                    <a:pt x="326" y="5213"/>
                    <a:pt x="401" y="6115"/>
                  </a:cubicBezTo>
                  <a:cubicBezTo>
                    <a:pt x="577" y="7719"/>
                    <a:pt x="777" y="9349"/>
                    <a:pt x="953" y="10978"/>
                  </a:cubicBezTo>
                  <a:cubicBezTo>
                    <a:pt x="1003" y="11404"/>
                    <a:pt x="1078" y="11529"/>
                    <a:pt x="1504" y="11629"/>
                  </a:cubicBezTo>
                  <a:cubicBezTo>
                    <a:pt x="1730" y="11704"/>
                    <a:pt x="1930" y="11730"/>
                    <a:pt x="2156" y="11755"/>
                  </a:cubicBezTo>
                  <a:cubicBezTo>
                    <a:pt x="5239" y="11905"/>
                    <a:pt x="8321" y="12080"/>
                    <a:pt x="11379" y="12231"/>
                  </a:cubicBezTo>
                  <a:cubicBezTo>
                    <a:pt x="13910" y="12331"/>
                    <a:pt x="16417" y="12356"/>
                    <a:pt x="18923" y="12431"/>
                  </a:cubicBezTo>
                  <a:cubicBezTo>
                    <a:pt x="18946" y="12433"/>
                    <a:pt x="18968" y="12434"/>
                    <a:pt x="18989" y="12434"/>
                  </a:cubicBezTo>
                  <a:cubicBezTo>
                    <a:pt x="19215" y="12434"/>
                    <a:pt x="19299" y="12312"/>
                    <a:pt x="19299" y="12105"/>
                  </a:cubicBezTo>
                  <a:cubicBezTo>
                    <a:pt x="19324" y="11830"/>
                    <a:pt x="19299" y="11579"/>
                    <a:pt x="19299" y="11303"/>
                  </a:cubicBezTo>
                  <a:cubicBezTo>
                    <a:pt x="19249" y="10526"/>
                    <a:pt x="19198" y="9750"/>
                    <a:pt x="19198" y="8973"/>
                  </a:cubicBezTo>
                  <a:cubicBezTo>
                    <a:pt x="19173" y="6817"/>
                    <a:pt x="19224" y="4662"/>
                    <a:pt x="19224" y="2506"/>
                  </a:cubicBezTo>
                  <a:cubicBezTo>
                    <a:pt x="19224" y="1930"/>
                    <a:pt x="19224" y="1379"/>
                    <a:pt x="19249" y="802"/>
                  </a:cubicBezTo>
                  <a:cubicBezTo>
                    <a:pt x="19249" y="251"/>
                    <a:pt x="19198" y="201"/>
                    <a:pt x="18647" y="176"/>
                  </a:cubicBezTo>
                  <a:cubicBezTo>
                    <a:pt x="17995" y="151"/>
                    <a:pt x="17369" y="151"/>
                    <a:pt x="16717" y="151"/>
                  </a:cubicBezTo>
                  <a:cubicBezTo>
                    <a:pt x="14361" y="100"/>
                    <a:pt x="12005" y="50"/>
                    <a:pt x="9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 rot="1184300">
              <a:off x="5698917" y="1320344"/>
              <a:ext cx="856984" cy="551470"/>
            </a:xfrm>
            <a:custGeom>
              <a:rect b="b" l="l" r="r" t="t"/>
              <a:pathLst>
                <a:path extrusionOk="0" h="12435" w="19324">
                  <a:moveTo>
                    <a:pt x="12724" y="622"/>
                  </a:moveTo>
                  <a:cubicBezTo>
                    <a:pt x="14536" y="622"/>
                    <a:pt x="16351" y="665"/>
                    <a:pt x="18171" y="777"/>
                  </a:cubicBezTo>
                  <a:cubicBezTo>
                    <a:pt x="15464" y="3058"/>
                    <a:pt x="12782" y="5288"/>
                    <a:pt x="10051" y="7569"/>
                  </a:cubicBezTo>
                  <a:cubicBezTo>
                    <a:pt x="7043" y="5414"/>
                    <a:pt x="4036" y="3308"/>
                    <a:pt x="1178" y="953"/>
                  </a:cubicBezTo>
                  <a:cubicBezTo>
                    <a:pt x="5031" y="816"/>
                    <a:pt x="8871" y="622"/>
                    <a:pt x="12724" y="622"/>
                  </a:cubicBezTo>
                  <a:close/>
                  <a:moveTo>
                    <a:pt x="652" y="1379"/>
                  </a:moveTo>
                  <a:lnTo>
                    <a:pt x="652" y="1379"/>
                  </a:lnTo>
                  <a:cubicBezTo>
                    <a:pt x="2381" y="2682"/>
                    <a:pt x="4061" y="3960"/>
                    <a:pt x="5765" y="5238"/>
                  </a:cubicBezTo>
                  <a:cubicBezTo>
                    <a:pt x="4361" y="7018"/>
                    <a:pt x="2958" y="8747"/>
                    <a:pt x="1529" y="10577"/>
                  </a:cubicBezTo>
                  <a:cubicBezTo>
                    <a:pt x="1078" y="7494"/>
                    <a:pt x="802" y="4486"/>
                    <a:pt x="652" y="1379"/>
                  </a:cubicBezTo>
                  <a:close/>
                  <a:moveTo>
                    <a:pt x="18672" y="1203"/>
                  </a:moveTo>
                  <a:cubicBezTo>
                    <a:pt x="18772" y="1930"/>
                    <a:pt x="18672" y="2582"/>
                    <a:pt x="18672" y="3233"/>
                  </a:cubicBezTo>
                  <a:cubicBezTo>
                    <a:pt x="18672" y="3885"/>
                    <a:pt x="18697" y="4511"/>
                    <a:pt x="18672" y="5163"/>
                  </a:cubicBezTo>
                  <a:cubicBezTo>
                    <a:pt x="18672" y="5840"/>
                    <a:pt x="18622" y="6491"/>
                    <a:pt x="18597" y="7168"/>
                  </a:cubicBezTo>
                  <a:cubicBezTo>
                    <a:pt x="18597" y="7795"/>
                    <a:pt x="18597" y="8446"/>
                    <a:pt x="18597" y="9098"/>
                  </a:cubicBezTo>
                  <a:lnTo>
                    <a:pt x="18597" y="11178"/>
                  </a:lnTo>
                  <a:cubicBezTo>
                    <a:pt x="17068" y="9073"/>
                    <a:pt x="15589" y="7043"/>
                    <a:pt x="14061" y="4963"/>
                  </a:cubicBezTo>
                  <a:cubicBezTo>
                    <a:pt x="15539" y="3634"/>
                    <a:pt x="17068" y="2456"/>
                    <a:pt x="18672" y="1203"/>
                  </a:cubicBezTo>
                  <a:close/>
                  <a:moveTo>
                    <a:pt x="13685" y="5339"/>
                  </a:moveTo>
                  <a:cubicBezTo>
                    <a:pt x="15214" y="7494"/>
                    <a:pt x="16742" y="9624"/>
                    <a:pt x="18271" y="11730"/>
                  </a:cubicBezTo>
                  <a:cubicBezTo>
                    <a:pt x="18188" y="11758"/>
                    <a:pt x="17807" y="11771"/>
                    <a:pt x="17213" y="11771"/>
                  </a:cubicBezTo>
                  <a:cubicBezTo>
                    <a:pt x="13672" y="11771"/>
                    <a:pt x="2552" y="11318"/>
                    <a:pt x="1780" y="11103"/>
                  </a:cubicBezTo>
                  <a:cubicBezTo>
                    <a:pt x="3309" y="9223"/>
                    <a:pt x="4762" y="7419"/>
                    <a:pt x="6266" y="5564"/>
                  </a:cubicBezTo>
                  <a:cubicBezTo>
                    <a:pt x="6567" y="5790"/>
                    <a:pt x="6817" y="5965"/>
                    <a:pt x="7068" y="6141"/>
                  </a:cubicBezTo>
                  <a:cubicBezTo>
                    <a:pt x="7820" y="6667"/>
                    <a:pt x="8597" y="7243"/>
                    <a:pt x="9374" y="7770"/>
                  </a:cubicBezTo>
                  <a:cubicBezTo>
                    <a:pt x="9649" y="7961"/>
                    <a:pt x="9844" y="8055"/>
                    <a:pt x="10033" y="8055"/>
                  </a:cubicBezTo>
                  <a:cubicBezTo>
                    <a:pt x="10240" y="8055"/>
                    <a:pt x="10439" y="7942"/>
                    <a:pt x="10727" y="7719"/>
                  </a:cubicBezTo>
                  <a:cubicBezTo>
                    <a:pt x="11604" y="7018"/>
                    <a:pt x="12482" y="6291"/>
                    <a:pt x="13359" y="5589"/>
                  </a:cubicBezTo>
                  <a:cubicBezTo>
                    <a:pt x="13459" y="5514"/>
                    <a:pt x="13534" y="5439"/>
                    <a:pt x="13685" y="5339"/>
                  </a:cubicBezTo>
                  <a:close/>
                  <a:moveTo>
                    <a:pt x="9650" y="0"/>
                  </a:moveTo>
                  <a:cubicBezTo>
                    <a:pt x="9650" y="25"/>
                    <a:pt x="9650" y="50"/>
                    <a:pt x="9650" y="50"/>
                  </a:cubicBezTo>
                  <a:cubicBezTo>
                    <a:pt x="7218" y="151"/>
                    <a:pt x="4787" y="226"/>
                    <a:pt x="2356" y="301"/>
                  </a:cubicBezTo>
                  <a:cubicBezTo>
                    <a:pt x="1755" y="326"/>
                    <a:pt x="1153" y="376"/>
                    <a:pt x="552" y="401"/>
                  </a:cubicBezTo>
                  <a:cubicBezTo>
                    <a:pt x="25" y="451"/>
                    <a:pt x="0" y="501"/>
                    <a:pt x="51" y="1053"/>
                  </a:cubicBezTo>
                  <a:cubicBezTo>
                    <a:pt x="126" y="1830"/>
                    <a:pt x="176" y="2607"/>
                    <a:pt x="226" y="3409"/>
                  </a:cubicBezTo>
                  <a:cubicBezTo>
                    <a:pt x="276" y="4311"/>
                    <a:pt x="326" y="5213"/>
                    <a:pt x="401" y="6115"/>
                  </a:cubicBezTo>
                  <a:cubicBezTo>
                    <a:pt x="577" y="7719"/>
                    <a:pt x="777" y="9349"/>
                    <a:pt x="953" y="10978"/>
                  </a:cubicBezTo>
                  <a:cubicBezTo>
                    <a:pt x="1003" y="11404"/>
                    <a:pt x="1078" y="11529"/>
                    <a:pt x="1504" y="11629"/>
                  </a:cubicBezTo>
                  <a:cubicBezTo>
                    <a:pt x="1730" y="11704"/>
                    <a:pt x="1930" y="11730"/>
                    <a:pt x="2156" y="11755"/>
                  </a:cubicBezTo>
                  <a:cubicBezTo>
                    <a:pt x="5239" y="11905"/>
                    <a:pt x="8321" y="12080"/>
                    <a:pt x="11379" y="12231"/>
                  </a:cubicBezTo>
                  <a:cubicBezTo>
                    <a:pt x="13910" y="12331"/>
                    <a:pt x="16417" y="12356"/>
                    <a:pt x="18923" y="12431"/>
                  </a:cubicBezTo>
                  <a:cubicBezTo>
                    <a:pt x="18946" y="12433"/>
                    <a:pt x="18968" y="12434"/>
                    <a:pt x="18989" y="12434"/>
                  </a:cubicBezTo>
                  <a:cubicBezTo>
                    <a:pt x="19215" y="12434"/>
                    <a:pt x="19299" y="12312"/>
                    <a:pt x="19299" y="12105"/>
                  </a:cubicBezTo>
                  <a:cubicBezTo>
                    <a:pt x="19324" y="11830"/>
                    <a:pt x="19299" y="11579"/>
                    <a:pt x="19299" y="11303"/>
                  </a:cubicBezTo>
                  <a:cubicBezTo>
                    <a:pt x="19249" y="10526"/>
                    <a:pt x="19198" y="9750"/>
                    <a:pt x="19198" y="8973"/>
                  </a:cubicBezTo>
                  <a:cubicBezTo>
                    <a:pt x="19173" y="6817"/>
                    <a:pt x="19224" y="4662"/>
                    <a:pt x="19224" y="2506"/>
                  </a:cubicBezTo>
                  <a:cubicBezTo>
                    <a:pt x="19224" y="1930"/>
                    <a:pt x="19224" y="1379"/>
                    <a:pt x="19249" y="802"/>
                  </a:cubicBezTo>
                  <a:cubicBezTo>
                    <a:pt x="19249" y="251"/>
                    <a:pt x="19198" y="201"/>
                    <a:pt x="18647" y="176"/>
                  </a:cubicBezTo>
                  <a:cubicBezTo>
                    <a:pt x="17995" y="151"/>
                    <a:pt x="17369" y="151"/>
                    <a:pt x="16717" y="151"/>
                  </a:cubicBezTo>
                  <a:cubicBezTo>
                    <a:pt x="14361" y="100"/>
                    <a:pt x="12005" y="50"/>
                    <a:pt x="9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1" name="Google Shape;2011;p40"/>
          <p:cNvSpPr txBox="1"/>
          <p:nvPr>
            <p:ph type="title"/>
          </p:nvPr>
        </p:nvSpPr>
        <p:spPr>
          <a:xfrm>
            <a:off x="1493100" y="1624275"/>
            <a:ext cx="6157800" cy="18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1"/>
          <p:cNvSpPr/>
          <p:nvPr/>
        </p:nvSpPr>
        <p:spPr>
          <a:xfrm>
            <a:off x="657725" y="530575"/>
            <a:ext cx="3333000" cy="4178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7" name="Google Shape;2017;p41"/>
          <p:cNvGrpSpPr/>
          <p:nvPr/>
        </p:nvGrpSpPr>
        <p:grpSpPr>
          <a:xfrm rot="-1187531">
            <a:off x="1488570" y="1378026"/>
            <a:ext cx="366365" cy="368064"/>
            <a:chOff x="5375525" y="755000"/>
            <a:chExt cx="366375" cy="368075"/>
          </a:xfrm>
        </p:grpSpPr>
        <p:sp>
          <p:nvSpPr>
            <p:cNvPr id="2018" name="Google Shape;2018;p41"/>
            <p:cNvSpPr/>
            <p:nvPr/>
          </p:nvSpPr>
          <p:spPr>
            <a:xfrm>
              <a:off x="5380650" y="755000"/>
              <a:ext cx="361250" cy="210050"/>
            </a:xfrm>
            <a:custGeom>
              <a:rect b="b" l="l" r="r" t="t"/>
              <a:pathLst>
                <a:path extrusionOk="0" h="8402" w="14450">
                  <a:moveTo>
                    <a:pt x="2717" y="0"/>
                  </a:moveTo>
                  <a:cubicBezTo>
                    <a:pt x="1918" y="0"/>
                    <a:pt x="1142" y="46"/>
                    <a:pt x="366" y="137"/>
                  </a:cubicBezTo>
                  <a:cubicBezTo>
                    <a:pt x="275" y="137"/>
                    <a:pt x="183" y="160"/>
                    <a:pt x="115" y="229"/>
                  </a:cubicBezTo>
                  <a:cubicBezTo>
                    <a:pt x="23" y="320"/>
                    <a:pt x="1" y="411"/>
                    <a:pt x="1" y="502"/>
                  </a:cubicBezTo>
                  <a:cubicBezTo>
                    <a:pt x="1" y="617"/>
                    <a:pt x="23" y="708"/>
                    <a:pt x="115" y="776"/>
                  </a:cubicBezTo>
                  <a:cubicBezTo>
                    <a:pt x="160" y="845"/>
                    <a:pt x="275" y="891"/>
                    <a:pt x="366" y="891"/>
                  </a:cubicBezTo>
                  <a:cubicBezTo>
                    <a:pt x="1167" y="794"/>
                    <a:pt x="1971" y="759"/>
                    <a:pt x="2775" y="759"/>
                  </a:cubicBezTo>
                  <a:cubicBezTo>
                    <a:pt x="3873" y="759"/>
                    <a:pt x="4969" y="825"/>
                    <a:pt x="6049" y="891"/>
                  </a:cubicBezTo>
                  <a:cubicBezTo>
                    <a:pt x="7008" y="936"/>
                    <a:pt x="7967" y="982"/>
                    <a:pt x="8903" y="982"/>
                  </a:cubicBezTo>
                  <a:cubicBezTo>
                    <a:pt x="9496" y="982"/>
                    <a:pt x="10089" y="891"/>
                    <a:pt x="10683" y="868"/>
                  </a:cubicBezTo>
                  <a:lnTo>
                    <a:pt x="10683" y="868"/>
                  </a:lnTo>
                  <a:cubicBezTo>
                    <a:pt x="10021" y="1530"/>
                    <a:pt x="9313" y="2123"/>
                    <a:pt x="8583" y="2694"/>
                  </a:cubicBezTo>
                  <a:lnTo>
                    <a:pt x="8583" y="2694"/>
                  </a:lnTo>
                  <a:lnTo>
                    <a:pt x="8583" y="2694"/>
                  </a:lnTo>
                  <a:cubicBezTo>
                    <a:pt x="8570" y="2694"/>
                    <a:pt x="8564" y="2701"/>
                    <a:pt x="8558" y="2712"/>
                  </a:cubicBezTo>
                  <a:lnTo>
                    <a:pt x="8558" y="2712"/>
                  </a:lnTo>
                  <a:cubicBezTo>
                    <a:pt x="8543" y="2720"/>
                    <a:pt x="8529" y="2725"/>
                    <a:pt x="8515" y="2739"/>
                  </a:cubicBezTo>
                  <a:cubicBezTo>
                    <a:pt x="8012" y="3127"/>
                    <a:pt x="7510" y="3493"/>
                    <a:pt x="7008" y="3881"/>
                  </a:cubicBezTo>
                  <a:cubicBezTo>
                    <a:pt x="6894" y="3949"/>
                    <a:pt x="6803" y="4063"/>
                    <a:pt x="6803" y="4200"/>
                  </a:cubicBezTo>
                  <a:cubicBezTo>
                    <a:pt x="6803" y="4360"/>
                    <a:pt x="6917" y="4520"/>
                    <a:pt x="7099" y="4565"/>
                  </a:cubicBezTo>
                  <a:cubicBezTo>
                    <a:pt x="8378" y="4885"/>
                    <a:pt x="9610" y="5319"/>
                    <a:pt x="10820" y="5844"/>
                  </a:cubicBezTo>
                  <a:cubicBezTo>
                    <a:pt x="10815" y="5839"/>
                    <a:pt x="10809" y="5834"/>
                    <a:pt x="10802" y="5829"/>
                  </a:cubicBezTo>
                  <a:lnTo>
                    <a:pt x="10802" y="5829"/>
                  </a:lnTo>
                  <a:cubicBezTo>
                    <a:pt x="11484" y="6117"/>
                    <a:pt x="12145" y="6425"/>
                    <a:pt x="12806" y="6734"/>
                  </a:cubicBezTo>
                  <a:cubicBezTo>
                    <a:pt x="12532" y="6779"/>
                    <a:pt x="12235" y="6825"/>
                    <a:pt x="11961" y="6848"/>
                  </a:cubicBezTo>
                  <a:cubicBezTo>
                    <a:pt x="8286" y="7350"/>
                    <a:pt x="4589" y="7396"/>
                    <a:pt x="891" y="7647"/>
                  </a:cubicBezTo>
                  <a:cubicBezTo>
                    <a:pt x="685" y="7670"/>
                    <a:pt x="526" y="7807"/>
                    <a:pt x="526" y="8035"/>
                  </a:cubicBezTo>
                  <a:cubicBezTo>
                    <a:pt x="526" y="8208"/>
                    <a:pt x="669" y="8402"/>
                    <a:pt x="860" y="8402"/>
                  </a:cubicBezTo>
                  <a:cubicBezTo>
                    <a:pt x="870" y="8402"/>
                    <a:pt x="880" y="8401"/>
                    <a:pt x="891" y="8400"/>
                  </a:cubicBezTo>
                  <a:cubicBezTo>
                    <a:pt x="5319" y="8103"/>
                    <a:pt x="9770" y="8103"/>
                    <a:pt x="14152" y="7282"/>
                  </a:cubicBezTo>
                  <a:cubicBezTo>
                    <a:pt x="14266" y="7259"/>
                    <a:pt x="14381" y="7122"/>
                    <a:pt x="14403" y="7008"/>
                  </a:cubicBezTo>
                  <a:cubicBezTo>
                    <a:pt x="14449" y="6848"/>
                    <a:pt x="14381" y="6642"/>
                    <a:pt x="14244" y="6574"/>
                  </a:cubicBezTo>
                  <a:cubicBezTo>
                    <a:pt x="12235" y="5615"/>
                    <a:pt x="10204" y="4634"/>
                    <a:pt x="8058" y="4040"/>
                  </a:cubicBezTo>
                  <a:cubicBezTo>
                    <a:pt x="8629" y="3607"/>
                    <a:pt x="9199" y="3173"/>
                    <a:pt x="9747" y="2739"/>
                  </a:cubicBezTo>
                  <a:cubicBezTo>
                    <a:pt x="10477" y="2123"/>
                    <a:pt x="11208" y="1484"/>
                    <a:pt x="11824" y="731"/>
                  </a:cubicBezTo>
                  <a:cubicBezTo>
                    <a:pt x="11915" y="639"/>
                    <a:pt x="11961" y="502"/>
                    <a:pt x="11915" y="366"/>
                  </a:cubicBezTo>
                  <a:cubicBezTo>
                    <a:pt x="11870" y="206"/>
                    <a:pt x="11733" y="92"/>
                    <a:pt x="11550" y="92"/>
                  </a:cubicBezTo>
                  <a:cubicBezTo>
                    <a:pt x="11434" y="86"/>
                    <a:pt x="11318" y="83"/>
                    <a:pt x="11202" y="83"/>
                  </a:cubicBezTo>
                  <a:cubicBezTo>
                    <a:pt x="10884" y="83"/>
                    <a:pt x="10567" y="104"/>
                    <a:pt x="10249" y="137"/>
                  </a:cubicBezTo>
                  <a:cubicBezTo>
                    <a:pt x="9793" y="183"/>
                    <a:pt x="9359" y="206"/>
                    <a:pt x="8903" y="229"/>
                  </a:cubicBezTo>
                  <a:cubicBezTo>
                    <a:pt x="7967" y="229"/>
                    <a:pt x="7008" y="183"/>
                    <a:pt x="6049" y="137"/>
                  </a:cubicBezTo>
                  <a:cubicBezTo>
                    <a:pt x="4954" y="69"/>
                    <a:pt x="3835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5375525" y="755575"/>
              <a:ext cx="29125" cy="367500"/>
            </a:xfrm>
            <a:custGeom>
              <a:rect b="b" l="l" r="r" t="t"/>
              <a:pathLst>
                <a:path extrusionOk="0" h="14700" w="1165">
                  <a:moveTo>
                    <a:pt x="502" y="0"/>
                  </a:moveTo>
                  <a:cubicBezTo>
                    <a:pt x="320" y="0"/>
                    <a:pt x="114" y="160"/>
                    <a:pt x="137" y="365"/>
                  </a:cubicBezTo>
                  <a:cubicBezTo>
                    <a:pt x="365" y="5022"/>
                    <a:pt x="411" y="9678"/>
                    <a:pt x="23" y="14334"/>
                  </a:cubicBezTo>
                  <a:cubicBezTo>
                    <a:pt x="0" y="14540"/>
                    <a:pt x="206" y="14700"/>
                    <a:pt x="411" y="14700"/>
                  </a:cubicBezTo>
                  <a:cubicBezTo>
                    <a:pt x="502" y="14700"/>
                    <a:pt x="617" y="14654"/>
                    <a:pt x="685" y="14585"/>
                  </a:cubicBezTo>
                  <a:cubicBezTo>
                    <a:pt x="753" y="14517"/>
                    <a:pt x="776" y="14426"/>
                    <a:pt x="799" y="14334"/>
                  </a:cubicBezTo>
                  <a:cubicBezTo>
                    <a:pt x="1164" y="9678"/>
                    <a:pt x="1141" y="5022"/>
                    <a:pt x="890" y="365"/>
                  </a:cubicBezTo>
                  <a:cubicBezTo>
                    <a:pt x="890" y="160"/>
                    <a:pt x="731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5428575" y="798375"/>
              <a:ext cx="125575" cy="19975"/>
            </a:xfrm>
            <a:custGeom>
              <a:rect b="b" l="l" r="r" t="t"/>
              <a:pathLst>
                <a:path extrusionOk="0" h="799" w="5023">
                  <a:moveTo>
                    <a:pt x="4703" y="0"/>
                  </a:moveTo>
                  <a:cubicBezTo>
                    <a:pt x="3242" y="69"/>
                    <a:pt x="1759" y="205"/>
                    <a:pt x="275" y="228"/>
                  </a:cubicBezTo>
                  <a:cubicBezTo>
                    <a:pt x="115" y="228"/>
                    <a:pt x="1" y="365"/>
                    <a:pt x="1" y="525"/>
                  </a:cubicBezTo>
                  <a:cubicBezTo>
                    <a:pt x="1" y="685"/>
                    <a:pt x="138" y="799"/>
                    <a:pt x="298" y="799"/>
                  </a:cubicBezTo>
                  <a:cubicBezTo>
                    <a:pt x="1781" y="776"/>
                    <a:pt x="3265" y="639"/>
                    <a:pt x="4749" y="571"/>
                  </a:cubicBezTo>
                  <a:cubicBezTo>
                    <a:pt x="4886" y="571"/>
                    <a:pt x="5023" y="434"/>
                    <a:pt x="5000" y="274"/>
                  </a:cubicBezTo>
                  <a:cubicBezTo>
                    <a:pt x="5000" y="114"/>
                    <a:pt x="4886" y="0"/>
                    <a:pt x="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1" name="Google Shape;2021;p41"/>
          <p:cNvSpPr/>
          <p:nvPr/>
        </p:nvSpPr>
        <p:spPr>
          <a:xfrm>
            <a:off x="4147500" y="434550"/>
            <a:ext cx="4401300" cy="427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41"/>
          <p:cNvSpPr txBox="1"/>
          <p:nvPr>
            <p:ph type="ctrTitle"/>
          </p:nvPr>
        </p:nvSpPr>
        <p:spPr>
          <a:xfrm>
            <a:off x="4375690" y="851375"/>
            <a:ext cx="35778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23" name="Google Shape;2023;p41"/>
          <p:cNvSpPr txBox="1"/>
          <p:nvPr>
            <p:ph idx="1" type="subTitle"/>
          </p:nvPr>
        </p:nvSpPr>
        <p:spPr>
          <a:xfrm>
            <a:off x="4375490" y="1688600"/>
            <a:ext cx="35778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latin typeface="Jua"/>
                <a:ea typeface="Jua"/>
                <a:cs typeface="Jua"/>
                <a:sym typeface="Jua"/>
              </a:rPr>
              <a:t>Do you have any questions?</a:t>
            </a:r>
            <a:endParaRPr sz="22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024" name="Google Shape;2024;p41"/>
          <p:cNvGrpSpPr/>
          <p:nvPr/>
        </p:nvGrpSpPr>
        <p:grpSpPr>
          <a:xfrm>
            <a:off x="1893558" y="1454311"/>
            <a:ext cx="1675627" cy="1662756"/>
            <a:chOff x="3418075" y="689950"/>
            <a:chExt cx="1070825" cy="1062600"/>
          </a:xfrm>
        </p:grpSpPr>
        <p:sp>
          <p:nvSpPr>
            <p:cNvPr id="2025" name="Google Shape;2025;p41"/>
            <p:cNvSpPr/>
            <p:nvPr/>
          </p:nvSpPr>
          <p:spPr>
            <a:xfrm>
              <a:off x="3529600" y="1257925"/>
              <a:ext cx="638500" cy="494625"/>
            </a:xfrm>
            <a:custGeom>
              <a:rect b="b" l="l" r="r" t="t"/>
              <a:pathLst>
                <a:path extrusionOk="0" h="19785" w="25540">
                  <a:moveTo>
                    <a:pt x="18571" y="1"/>
                  </a:moveTo>
                  <a:cubicBezTo>
                    <a:pt x="18296" y="1"/>
                    <a:pt x="18054" y="140"/>
                    <a:pt x="17945" y="336"/>
                  </a:cubicBezTo>
                  <a:cubicBezTo>
                    <a:pt x="17820" y="562"/>
                    <a:pt x="17895" y="837"/>
                    <a:pt x="18121" y="988"/>
                  </a:cubicBezTo>
                  <a:lnTo>
                    <a:pt x="18848" y="1489"/>
                  </a:lnTo>
                  <a:lnTo>
                    <a:pt x="16667" y="1013"/>
                  </a:lnTo>
                  <a:cubicBezTo>
                    <a:pt x="16599" y="998"/>
                    <a:pt x="16532" y="991"/>
                    <a:pt x="16466" y="991"/>
                  </a:cubicBezTo>
                  <a:cubicBezTo>
                    <a:pt x="16196" y="991"/>
                    <a:pt x="15961" y="1112"/>
                    <a:pt x="15840" y="1313"/>
                  </a:cubicBezTo>
                  <a:cubicBezTo>
                    <a:pt x="15690" y="1564"/>
                    <a:pt x="15790" y="1865"/>
                    <a:pt x="16066" y="2015"/>
                  </a:cubicBezTo>
                  <a:lnTo>
                    <a:pt x="17469" y="2842"/>
                  </a:lnTo>
                  <a:lnTo>
                    <a:pt x="13509" y="1890"/>
                  </a:lnTo>
                  <a:cubicBezTo>
                    <a:pt x="13434" y="1867"/>
                    <a:pt x="13356" y="1856"/>
                    <a:pt x="13278" y="1856"/>
                  </a:cubicBezTo>
                  <a:cubicBezTo>
                    <a:pt x="13020" y="1856"/>
                    <a:pt x="12767" y="1979"/>
                    <a:pt x="12632" y="2191"/>
                  </a:cubicBezTo>
                  <a:cubicBezTo>
                    <a:pt x="12482" y="2441"/>
                    <a:pt x="12607" y="2767"/>
                    <a:pt x="12908" y="2918"/>
                  </a:cubicBezTo>
                  <a:lnTo>
                    <a:pt x="14612" y="3644"/>
                  </a:lnTo>
                  <a:lnTo>
                    <a:pt x="14612" y="3644"/>
                  </a:lnTo>
                  <a:lnTo>
                    <a:pt x="5239" y="1088"/>
                  </a:lnTo>
                  <a:cubicBezTo>
                    <a:pt x="5149" y="1062"/>
                    <a:pt x="5057" y="1050"/>
                    <a:pt x="4966" y="1050"/>
                  </a:cubicBezTo>
                  <a:cubicBezTo>
                    <a:pt x="4700" y="1050"/>
                    <a:pt x="4448" y="1158"/>
                    <a:pt x="4336" y="1364"/>
                  </a:cubicBezTo>
                  <a:cubicBezTo>
                    <a:pt x="4161" y="1639"/>
                    <a:pt x="4286" y="1940"/>
                    <a:pt x="4612" y="2090"/>
                  </a:cubicBezTo>
                  <a:cubicBezTo>
                    <a:pt x="6041" y="2792"/>
                    <a:pt x="8697" y="3419"/>
                    <a:pt x="10527" y="4296"/>
                  </a:cubicBezTo>
                  <a:cubicBezTo>
                    <a:pt x="7770" y="3243"/>
                    <a:pt x="4662" y="2592"/>
                    <a:pt x="4462" y="2517"/>
                  </a:cubicBezTo>
                  <a:cubicBezTo>
                    <a:pt x="4264" y="2433"/>
                    <a:pt x="4109" y="2389"/>
                    <a:pt x="3976" y="2389"/>
                  </a:cubicBezTo>
                  <a:cubicBezTo>
                    <a:pt x="3789" y="2389"/>
                    <a:pt x="3645" y="2476"/>
                    <a:pt x="3484" y="2667"/>
                  </a:cubicBezTo>
                  <a:cubicBezTo>
                    <a:pt x="3284" y="2918"/>
                    <a:pt x="3359" y="3268"/>
                    <a:pt x="3685" y="3444"/>
                  </a:cubicBezTo>
                  <a:cubicBezTo>
                    <a:pt x="3685" y="3444"/>
                    <a:pt x="3710" y="3444"/>
                    <a:pt x="3710" y="3469"/>
                  </a:cubicBezTo>
                  <a:cubicBezTo>
                    <a:pt x="3785" y="3494"/>
                    <a:pt x="6792" y="4396"/>
                    <a:pt x="9574" y="5875"/>
                  </a:cubicBezTo>
                  <a:lnTo>
                    <a:pt x="3760" y="3920"/>
                  </a:lnTo>
                  <a:cubicBezTo>
                    <a:pt x="3655" y="3872"/>
                    <a:pt x="3541" y="3849"/>
                    <a:pt x="3427" y="3849"/>
                  </a:cubicBezTo>
                  <a:cubicBezTo>
                    <a:pt x="3187" y="3849"/>
                    <a:pt x="2952" y="3950"/>
                    <a:pt x="2833" y="4121"/>
                  </a:cubicBezTo>
                  <a:cubicBezTo>
                    <a:pt x="2632" y="4371"/>
                    <a:pt x="2707" y="4722"/>
                    <a:pt x="3033" y="4897"/>
                  </a:cubicBezTo>
                  <a:lnTo>
                    <a:pt x="13058" y="9710"/>
                  </a:lnTo>
                  <a:lnTo>
                    <a:pt x="2958" y="5900"/>
                  </a:lnTo>
                  <a:cubicBezTo>
                    <a:pt x="2847" y="5849"/>
                    <a:pt x="2728" y="5824"/>
                    <a:pt x="2611" y="5824"/>
                  </a:cubicBezTo>
                  <a:cubicBezTo>
                    <a:pt x="2383" y="5824"/>
                    <a:pt x="2163" y="5918"/>
                    <a:pt x="2030" y="6100"/>
                  </a:cubicBezTo>
                  <a:cubicBezTo>
                    <a:pt x="1830" y="6351"/>
                    <a:pt x="1930" y="6677"/>
                    <a:pt x="2231" y="6852"/>
                  </a:cubicBezTo>
                  <a:lnTo>
                    <a:pt x="13459" y="12291"/>
                  </a:lnTo>
                  <a:lnTo>
                    <a:pt x="2782" y="7730"/>
                  </a:lnTo>
                  <a:cubicBezTo>
                    <a:pt x="2678" y="7681"/>
                    <a:pt x="2566" y="7659"/>
                    <a:pt x="2455" y="7659"/>
                  </a:cubicBezTo>
                  <a:cubicBezTo>
                    <a:pt x="2220" y="7659"/>
                    <a:pt x="1991" y="7760"/>
                    <a:pt x="1855" y="7930"/>
                  </a:cubicBezTo>
                  <a:cubicBezTo>
                    <a:pt x="1680" y="8206"/>
                    <a:pt x="1755" y="8532"/>
                    <a:pt x="2081" y="8707"/>
                  </a:cubicBezTo>
                  <a:lnTo>
                    <a:pt x="9098" y="12391"/>
                  </a:lnTo>
                  <a:lnTo>
                    <a:pt x="9098" y="12391"/>
                  </a:lnTo>
                  <a:lnTo>
                    <a:pt x="2356" y="9509"/>
                  </a:lnTo>
                  <a:cubicBezTo>
                    <a:pt x="2252" y="9461"/>
                    <a:pt x="2140" y="9438"/>
                    <a:pt x="2029" y="9438"/>
                  </a:cubicBezTo>
                  <a:cubicBezTo>
                    <a:pt x="1794" y="9438"/>
                    <a:pt x="1565" y="9539"/>
                    <a:pt x="1429" y="9710"/>
                  </a:cubicBezTo>
                  <a:cubicBezTo>
                    <a:pt x="1228" y="9960"/>
                    <a:pt x="1304" y="10286"/>
                    <a:pt x="1629" y="10461"/>
                  </a:cubicBezTo>
                  <a:lnTo>
                    <a:pt x="9374" y="14872"/>
                  </a:lnTo>
                  <a:lnTo>
                    <a:pt x="1629" y="11689"/>
                  </a:lnTo>
                  <a:cubicBezTo>
                    <a:pt x="1534" y="11653"/>
                    <a:pt x="1433" y="11636"/>
                    <a:pt x="1332" y="11636"/>
                  </a:cubicBezTo>
                  <a:cubicBezTo>
                    <a:pt x="1089" y="11636"/>
                    <a:pt x="851" y="11738"/>
                    <a:pt x="727" y="11915"/>
                  </a:cubicBezTo>
                  <a:cubicBezTo>
                    <a:pt x="527" y="12166"/>
                    <a:pt x="602" y="12491"/>
                    <a:pt x="903" y="12667"/>
                  </a:cubicBezTo>
                  <a:lnTo>
                    <a:pt x="6341" y="15725"/>
                  </a:lnTo>
                  <a:lnTo>
                    <a:pt x="1429" y="13895"/>
                  </a:lnTo>
                  <a:cubicBezTo>
                    <a:pt x="1334" y="13858"/>
                    <a:pt x="1234" y="13841"/>
                    <a:pt x="1136" y="13841"/>
                  </a:cubicBezTo>
                  <a:cubicBezTo>
                    <a:pt x="899" y="13841"/>
                    <a:pt x="669" y="13943"/>
                    <a:pt x="527" y="14121"/>
                  </a:cubicBezTo>
                  <a:cubicBezTo>
                    <a:pt x="351" y="14371"/>
                    <a:pt x="426" y="14672"/>
                    <a:pt x="727" y="14847"/>
                  </a:cubicBezTo>
                  <a:lnTo>
                    <a:pt x="3735" y="16677"/>
                  </a:lnTo>
                  <a:lnTo>
                    <a:pt x="1078" y="15725"/>
                  </a:lnTo>
                  <a:cubicBezTo>
                    <a:pt x="985" y="15696"/>
                    <a:pt x="888" y="15682"/>
                    <a:pt x="792" y="15682"/>
                  </a:cubicBezTo>
                  <a:cubicBezTo>
                    <a:pt x="554" y="15682"/>
                    <a:pt x="326" y="15771"/>
                    <a:pt x="201" y="15950"/>
                  </a:cubicBezTo>
                  <a:cubicBezTo>
                    <a:pt x="0" y="16201"/>
                    <a:pt x="76" y="16502"/>
                    <a:pt x="351" y="16677"/>
                  </a:cubicBezTo>
                  <a:lnTo>
                    <a:pt x="1479" y="17429"/>
                  </a:lnTo>
                  <a:lnTo>
                    <a:pt x="1479" y="17429"/>
                  </a:lnTo>
                  <a:lnTo>
                    <a:pt x="1228" y="17354"/>
                  </a:lnTo>
                  <a:cubicBezTo>
                    <a:pt x="1141" y="17324"/>
                    <a:pt x="1049" y="17310"/>
                    <a:pt x="958" y="17310"/>
                  </a:cubicBezTo>
                  <a:cubicBezTo>
                    <a:pt x="738" y="17310"/>
                    <a:pt x="526" y="17394"/>
                    <a:pt x="401" y="17554"/>
                  </a:cubicBezTo>
                  <a:cubicBezTo>
                    <a:pt x="201" y="17755"/>
                    <a:pt x="226" y="18030"/>
                    <a:pt x="426" y="18231"/>
                  </a:cubicBezTo>
                  <a:lnTo>
                    <a:pt x="1554" y="19359"/>
                  </a:lnTo>
                  <a:cubicBezTo>
                    <a:pt x="1700" y="19505"/>
                    <a:pt x="1914" y="19583"/>
                    <a:pt x="2127" y="19583"/>
                  </a:cubicBezTo>
                  <a:cubicBezTo>
                    <a:pt x="2280" y="19583"/>
                    <a:pt x="2431" y="19543"/>
                    <a:pt x="2557" y="19459"/>
                  </a:cubicBezTo>
                  <a:cubicBezTo>
                    <a:pt x="2707" y="19359"/>
                    <a:pt x="2782" y="19208"/>
                    <a:pt x="2807" y="19058"/>
                  </a:cubicBezTo>
                  <a:lnTo>
                    <a:pt x="5038" y="19760"/>
                  </a:lnTo>
                  <a:cubicBezTo>
                    <a:pt x="5113" y="19785"/>
                    <a:pt x="5188" y="19785"/>
                    <a:pt x="5289" y="19785"/>
                  </a:cubicBezTo>
                  <a:cubicBezTo>
                    <a:pt x="5514" y="19785"/>
                    <a:pt x="5765" y="19685"/>
                    <a:pt x="5890" y="19509"/>
                  </a:cubicBezTo>
                  <a:cubicBezTo>
                    <a:pt x="6066" y="19284"/>
                    <a:pt x="5990" y="18958"/>
                    <a:pt x="5740" y="18782"/>
                  </a:cubicBezTo>
                  <a:lnTo>
                    <a:pt x="5113" y="18381"/>
                  </a:lnTo>
                  <a:lnTo>
                    <a:pt x="8797" y="19685"/>
                  </a:lnTo>
                  <a:cubicBezTo>
                    <a:pt x="8882" y="19710"/>
                    <a:pt x="8969" y="19723"/>
                    <a:pt x="9056" y="19723"/>
                  </a:cubicBezTo>
                  <a:cubicBezTo>
                    <a:pt x="9304" y="19723"/>
                    <a:pt x="9545" y="19620"/>
                    <a:pt x="9675" y="19434"/>
                  </a:cubicBezTo>
                  <a:cubicBezTo>
                    <a:pt x="9850" y="19183"/>
                    <a:pt x="9775" y="18883"/>
                    <a:pt x="9499" y="18707"/>
                  </a:cubicBezTo>
                  <a:lnTo>
                    <a:pt x="7068" y="17253"/>
                  </a:lnTo>
                  <a:lnTo>
                    <a:pt x="12983" y="19484"/>
                  </a:lnTo>
                  <a:cubicBezTo>
                    <a:pt x="13076" y="19520"/>
                    <a:pt x="13176" y="19537"/>
                    <a:pt x="13275" y="19537"/>
                  </a:cubicBezTo>
                  <a:cubicBezTo>
                    <a:pt x="13520" y="19537"/>
                    <a:pt x="13760" y="19430"/>
                    <a:pt x="13885" y="19233"/>
                  </a:cubicBezTo>
                  <a:cubicBezTo>
                    <a:pt x="14061" y="18983"/>
                    <a:pt x="13985" y="18657"/>
                    <a:pt x="13685" y="18507"/>
                  </a:cubicBezTo>
                  <a:lnTo>
                    <a:pt x="9900" y="16376"/>
                  </a:lnTo>
                  <a:lnTo>
                    <a:pt x="17444" y="19459"/>
                  </a:lnTo>
                  <a:cubicBezTo>
                    <a:pt x="17549" y="19507"/>
                    <a:pt x="17661" y="19530"/>
                    <a:pt x="17772" y="19530"/>
                  </a:cubicBezTo>
                  <a:cubicBezTo>
                    <a:pt x="18006" y="19530"/>
                    <a:pt x="18235" y="19429"/>
                    <a:pt x="18371" y="19258"/>
                  </a:cubicBezTo>
                  <a:cubicBezTo>
                    <a:pt x="18572" y="19008"/>
                    <a:pt x="18472" y="18682"/>
                    <a:pt x="18171" y="18507"/>
                  </a:cubicBezTo>
                  <a:lnTo>
                    <a:pt x="11454" y="14672"/>
                  </a:lnTo>
                  <a:lnTo>
                    <a:pt x="22256" y="19309"/>
                  </a:lnTo>
                  <a:cubicBezTo>
                    <a:pt x="22366" y="19348"/>
                    <a:pt x="22480" y="19367"/>
                    <a:pt x="22592" y="19367"/>
                  </a:cubicBezTo>
                  <a:cubicBezTo>
                    <a:pt x="22838" y="19367"/>
                    <a:pt x="23071" y="19273"/>
                    <a:pt x="23209" y="19083"/>
                  </a:cubicBezTo>
                  <a:cubicBezTo>
                    <a:pt x="23384" y="18832"/>
                    <a:pt x="23284" y="18482"/>
                    <a:pt x="22983" y="18331"/>
                  </a:cubicBezTo>
                  <a:lnTo>
                    <a:pt x="15790" y="14547"/>
                  </a:lnTo>
                  <a:lnTo>
                    <a:pt x="24186" y="18131"/>
                  </a:lnTo>
                  <a:cubicBezTo>
                    <a:pt x="24290" y="18179"/>
                    <a:pt x="24403" y="18201"/>
                    <a:pt x="24513" y="18201"/>
                  </a:cubicBezTo>
                  <a:cubicBezTo>
                    <a:pt x="24748" y="18201"/>
                    <a:pt x="24977" y="18100"/>
                    <a:pt x="25113" y="17930"/>
                  </a:cubicBezTo>
                  <a:cubicBezTo>
                    <a:pt x="25314" y="17654"/>
                    <a:pt x="25214" y="17329"/>
                    <a:pt x="24913" y="17153"/>
                  </a:cubicBezTo>
                  <a:lnTo>
                    <a:pt x="15815" y="12191"/>
                  </a:lnTo>
                  <a:lnTo>
                    <a:pt x="15815" y="12191"/>
                  </a:lnTo>
                  <a:lnTo>
                    <a:pt x="24412" y="15975"/>
                  </a:lnTo>
                  <a:cubicBezTo>
                    <a:pt x="24513" y="16014"/>
                    <a:pt x="24625" y="16034"/>
                    <a:pt x="24736" y="16034"/>
                  </a:cubicBezTo>
                  <a:cubicBezTo>
                    <a:pt x="24982" y="16034"/>
                    <a:pt x="25226" y="15939"/>
                    <a:pt x="25364" y="15750"/>
                  </a:cubicBezTo>
                  <a:cubicBezTo>
                    <a:pt x="25539" y="15499"/>
                    <a:pt x="25464" y="15173"/>
                    <a:pt x="25138" y="14998"/>
                  </a:cubicBezTo>
                  <a:lnTo>
                    <a:pt x="16291" y="10111"/>
                  </a:lnTo>
                  <a:lnTo>
                    <a:pt x="23986" y="13494"/>
                  </a:lnTo>
                  <a:cubicBezTo>
                    <a:pt x="24090" y="13542"/>
                    <a:pt x="24202" y="13565"/>
                    <a:pt x="24313" y="13565"/>
                  </a:cubicBezTo>
                  <a:cubicBezTo>
                    <a:pt x="24548" y="13565"/>
                    <a:pt x="24777" y="13464"/>
                    <a:pt x="24913" y="13294"/>
                  </a:cubicBezTo>
                  <a:cubicBezTo>
                    <a:pt x="25113" y="13043"/>
                    <a:pt x="25013" y="12692"/>
                    <a:pt x="24687" y="12517"/>
                  </a:cubicBezTo>
                  <a:lnTo>
                    <a:pt x="14186" y="6953"/>
                  </a:lnTo>
                  <a:lnTo>
                    <a:pt x="14186" y="6953"/>
                  </a:lnTo>
                  <a:cubicBezTo>
                    <a:pt x="16066" y="7679"/>
                    <a:pt x="18346" y="8557"/>
                    <a:pt x="21078" y="9609"/>
                  </a:cubicBezTo>
                  <a:cubicBezTo>
                    <a:pt x="22482" y="10136"/>
                    <a:pt x="23409" y="10512"/>
                    <a:pt x="23459" y="10537"/>
                  </a:cubicBezTo>
                  <a:cubicBezTo>
                    <a:pt x="23560" y="10573"/>
                    <a:pt x="23665" y="10590"/>
                    <a:pt x="23768" y="10590"/>
                  </a:cubicBezTo>
                  <a:cubicBezTo>
                    <a:pt x="24024" y="10590"/>
                    <a:pt x="24269" y="10483"/>
                    <a:pt x="24412" y="10286"/>
                  </a:cubicBezTo>
                  <a:cubicBezTo>
                    <a:pt x="24637" y="9960"/>
                    <a:pt x="24537" y="9760"/>
                    <a:pt x="24086" y="9534"/>
                  </a:cubicBezTo>
                  <a:lnTo>
                    <a:pt x="24111" y="9509"/>
                  </a:lnTo>
                  <a:cubicBezTo>
                    <a:pt x="24086" y="9509"/>
                    <a:pt x="24061" y="9509"/>
                    <a:pt x="24036" y="9484"/>
                  </a:cubicBezTo>
                  <a:cubicBezTo>
                    <a:pt x="23860" y="9384"/>
                    <a:pt x="23635" y="9283"/>
                    <a:pt x="23384" y="9158"/>
                  </a:cubicBezTo>
                  <a:lnTo>
                    <a:pt x="21354" y="8181"/>
                  </a:lnTo>
                  <a:cubicBezTo>
                    <a:pt x="19675" y="7379"/>
                    <a:pt x="17444" y="6301"/>
                    <a:pt x="15214" y="5223"/>
                  </a:cubicBezTo>
                  <a:lnTo>
                    <a:pt x="14186" y="4747"/>
                  </a:lnTo>
                  <a:lnTo>
                    <a:pt x="22958" y="7479"/>
                  </a:lnTo>
                  <a:cubicBezTo>
                    <a:pt x="23047" y="7504"/>
                    <a:pt x="23139" y="7517"/>
                    <a:pt x="23230" y="7517"/>
                  </a:cubicBezTo>
                  <a:cubicBezTo>
                    <a:pt x="23496" y="7517"/>
                    <a:pt x="23748" y="7409"/>
                    <a:pt x="23860" y="7203"/>
                  </a:cubicBezTo>
                  <a:cubicBezTo>
                    <a:pt x="24036" y="6928"/>
                    <a:pt x="23910" y="6627"/>
                    <a:pt x="23584" y="6476"/>
                  </a:cubicBezTo>
                  <a:lnTo>
                    <a:pt x="19199" y="4547"/>
                  </a:lnTo>
                  <a:lnTo>
                    <a:pt x="22106" y="5273"/>
                  </a:lnTo>
                  <a:cubicBezTo>
                    <a:pt x="22190" y="5299"/>
                    <a:pt x="22277" y="5312"/>
                    <a:pt x="22364" y="5312"/>
                  </a:cubicBezTo>
                  <a:cubicBezTo>
                    <a:pt x="22612" y="5312"/>
                    <a:pt x="22853" y="5209"/>
                    <a:pt x="22983" y="5023"/>
                  </a:cubicBezTo>
                  <a:cubicBezTo>
                    <a:pt x="23133" y="4772"/>
                    <a:pt x="23058" y="4471"/>
                    <a:pt x="22757" y="4296"/>
                  </a:cubicBezTo>
                  <a:lnTo>
                    <a:pt x="20402" y="2918"/>
                  </a:lnTo>
                  <a:lnTo>
                    <a:pt x="20402" y="2918"/>
                  </a:lnTo>
                  <a:lnTo>
                    <a:pt x="21905" y="3243"/>
                  </a:lnTo>
                  <a:cubicBezTo>
                    <a:pt x="21970" y="3258"/>
                    <a:pt x="22034" y="3265"/>
                    <a:pt x="22097" y="3265"/>
                  </a:cubicBezTo>
                  <a:cubicBezTo>
                    <a:pt x="22353" y="3265"/>
                    <a:pt x="22587" y="3149"/>
                    <a:pt x="22707" y="2968"/>
                  </a:cubicBezTo>
                  <a:cubicBezTo>
                    <a:pt x="22858" y="2717"/>
                    <a:pt x="22782" y="2441"/>
                    <a:pt x="22557" y="2266"/>
                  </a:cubicBezTo>
                  <a:lnTo>
                    <a:pt x="21128" y="1288"/>
                  </a:lnTo>
                  <a:cubicBezTo>
                    <a:pt x="21354" y="1213"/>
                    <a:pt x="21504" y="1063"/>
                    <a:pt x="21554" y="862"/>
                  </a:cubicBezTo>
                  <a:cubicBezTo>
                    <a:pt x="21605" y="537"/>
                    <a:pt x="21329" y="261"/>
                    <a:pt x="20953" y="211"/>
                  </a:cubicBezTo>
                  <a:lnTo>
                    <a:pt x="18697" y="10"/>
                  </a:lnTo>
                  <a:cubicBezTo>
                    <a:pt x="18655" y="4"/>
                    <a:pt x="18613" y="1"/>
                    <a:pt x="18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3418075" y="689950"/>
              <a:ext cx="1070825" cy="1012700"/>
            </a:xfrm>
            <a:custGeom>
              <a:rect b="b" l="l" r="r" t="t"/>
              <a:pathLst>
                <a:path extrusionOk="0" h="40508" w="42833">
                  <a:moveTo>
                    <a:pt x="40752" y="1225"/>
                  </a:moveTo>
                  <a:cubicBezTo>
                    <a:pt x="40953" y="1401"/>
                    <a:pt x="41178" y="1551"/>
                    <a:pt x="41329" y="1752"/>
                  </a:cubicBezTo>
                  <a:cubicBezTo>
                    <a:pt x="42256" y="3130"/>
                    <a:pt x="42457" y="4609"/>
                    <a:pt x="42031" y="6213"/>
                  </a:cubicBezTo>
                  <a:cubicBezTo>
                    <a:pt x="42005" y="6238"/>
                    <a:pt x="41955" y="6288"/>
                    <a:pt x="41855" y="6388"/>
                  </a:cubicBezTo>
                  <a:cubicBezTo>
                    <a:pt x="41980" y="4534"/>
                    <a:pt x="41755" y="2829"/>
                    <a:pt x="40627" y="1326"/>
                  </a:cubicBezTo>
                  <a:cubicBezTo>
                    <a:pt x="40677" y="1301"/>
                    <a:pt x="40702" y="1250"/>
                    <a:pt x="40752" y="1225"/>
                  </a:cubicBezTo>
                  <a:close/>
                  <a:moveTo>
                    <a:pt x="39825" y="1376"/>
                  </a:moveTo>
                  <a:cubicBezTo>
                    <a:pt x="41178" y="2328"/>
                    <a:pt x="41755" y="5511"/>
                    <a:pt x="40953" y="7341"/>
                  </a:cubicBezTo>
                  <a:cubicBezTo>
                    <a:pt x="40477" y="7265"/>
                    <a:pt x="40201" y="6965"/>
                    <a:pt x="39975" y="6639"/>
                  </a:cubicBezTo>
                  <a:cubicBezTo>
                    <a:pt x="39599" y="6113"/>
                    <a:pt x="39399" y="5486"/>
                    <a:pt x="39274" y="4859"/>
                  </a:cubicBezTo>
                  <a:cubicBezTo>
                    <a:pt x="39123" y="4007"/>
                    <a:pt x="39098" y="3180"/>
                    <a:pt x="39374" y="2353"/>
                  </a:cubicBezTo>
                  <a:cubicBezTo>
                    <a:pt x="39474" y="2027"/>
                    <a:pt x="39650" y="1727"/>
                    <a:pt x="39825" y="1376"/>
                  </a:cubicBezTo>
                  <a:close/>
                  <a:moveTo>
                    <a:pt x="38923" y="1727"/>
                  </a:moveTo>
                  <a:lnTo>
                    <a:pt x="38923" y="1727"/>
                  </a:lnTo>
                  <a:cubicBezTo>
                    <a:pt x="38196" y="4108"/>
                    <a:pt x="38647" y="6062"/>
                    <a:pt x="40326" y="7867"/>
                  </a:cubicBezTo>
                  <a:cubicBezTo>
                    <a:pt x="39625" y="8093"/>
                    <a:pt x="38973" y="8343"/>
                    <a:pt x="38321" y="8544"/>
                  </a:cubicBezTo>
                  <a:cubicBezTo>
                    <a:pt x="38304" y="8547"/>
                    <a:pt x="38286" y="8549"/>
                    <a:pt x="38267" y="8549"/>
                  </a:cubicBezTo>
                  <a:cubicBezTo>
                    <a:pt x="38144" y="8549"/>
                    <a:pt x="37982" y="8483"/>
                    <a:pt x="37895" y="8418"/>
                  </a:cubicBezTo>
                  <a:cubicBezTo>
                    <a:pt x="37619" y="8118"/>
                    <a:pt x="37319" y="7842"/>
                    <a:pt x="37118" y="7491"/>
                  </a:cubicBezTo>
                  <a:cubicBezTo>
                    <a:pt x="36366" y="6238"/>
                    <a:pt x="35990" y="4885"/>
                    <a:pt x="35915" y="3431"/>
                  </a:cubicBezTo>
                  <a:cubicBezTo>
                    <a:pt x="35915" y="3080"/>
                    <a:pt x="35990" y="2879"/>
                    <a:pt x="36341" y="2729"/>
                  </a:cubicBezTo>
                  <a:cubicBezTo>
                    <a:pt x="37093" y="2478"/>
                    <a:pt x="37795" y="2153"/>
                    <a:pt x="38522" y="1852"/>
                  </a:cubicBezTo>
                  <a:cubicBezTo>
                    <a:pt x="38622" y="1802"/>
                    <a:pt x="38747" y="1777"/>
                    <a:pt x="38923" y="1727"/>
                  </a:cubicBezTo>
                  <a:close/>
                  <a:moveTo>
                    <a:pt x="35339" y="3180"/>
                  </a:moveTo>
                  <a:cubicBezTo>
                    <a:pt x="35364" y="3506"/>
                    <a:pt x="35414" y="3782"/>
                    <a:pt x="35439" y="4083"/>
                  </a:cubicBezTo>
                  <a:cubicBezTo>
                    <a:pt x="35564" y="5185"/>
                    <a:pt x="35790" y="6263"/>
                    <a:pt x="36341" y="7240"/>
                  </a:cubicBezTo>
                  <a:cubicBezTo>
                    <a:pt x="36617" y="7792"/>
                    <a:pt x="36993" y="8293"/>
                    <a:pt x="37344" y="8844"/>
                  </a:cubicBezTo>
                  <a:cubicBezTo>
                    <a:pt x="37244" y="8895"/>
                    <a:pt x="37168" y="8920"/>
                    <a:pt x="37068" y="8945"/>
                  </a:cubicBezTo>
                  <a:cubicBezTo>
                    <a:pt x="36918" y="8995"/>
                    <a:pt x="36742" y="9020"/>
                    <a:pt x="36617" y="9070"/>
                  </a:cubicBezTo>
                  <a:cubicBezTo>
                    <a:pt x="35414" y="8168"/>
                    <a:pt x="34361" y="5386"/>
                    <a:pt x="34512" y="3506"/>
                  </a:cubicBezTo>
                  <a:cubicBezTo>
                    <a:pt x="34737" y="3406"/>
                    <a:pt x="34988" y="3306"/>
                    <a:pt x="35339" y="3180"/>
                  </a:cubicBezTo>
                  <a:close/>
                  <a:moveTo>
                    <a:pt x="33910" y="4358"/>
                  </a:moveTo>
                  <a:cubicBezTo>
                    <a:pt x="34010" y="5962"/>
                    <a:pt x="34637" y="7316"/>
                    <a:pt x="35464" y="8644"/>
                  </a:cubicBezTo>
                  <a:cubicBezTo>
                    <a:pt x="35289" y="8719"/>
                    <a:pt x="35188" y="8794"/>
                    <a:pt x="35063" y="8819"/>
                  </a:cubicBezTo>
                  <a:cubicBezTo>
                    <a:pt x="33384" y="9346"/>
                    <a:pt x="31705" y="9872"/>
                    <a:pt x="30051" y="10398"/>
                  </a:cubicBezTo>
                  <a:cubicBezTo>
                    <a:pt x="29975" y="10423"/>
                    <a:pt x="29875" y="10423"/>
                    <a:pt x="29800" y="10448"/>
                  </a:cubicBezTo>
                  <a:cubicBezTo>
                    <a:pt x="29613" y="10499"/>
                    <a:pt x="29481" y="10530"/>
                    <a:pt x="29375" y="10530"/>
                  </a:cubicBezTo>
                  <a:cubicBezTo>
                    <a:pt x="29169" y="10530"/>
                    <a:pt x="29063" y="10413"/>
                    <a:pt x="28848" y="10098"/>
                  </a:cubicBezTo>
                  <a:cubicBezTo>
                    <a:pt x="28346" y="9371"/>
                    <a:pt x="27995" y="8594"/>
                    <a:pt x="27845" y="7717"/>
                  </a:cubicBezTo>
                  <a:cubicBezTo>
                    <a:pt x="27770" y="7291"/>
                    <a:pt x="27770" y="6864"/>
                    <a:pt x="27720" y="6363"/>
                  </a:cubicBezTo>
                  <a:cubicBezTo>
                    <a:pt x="29825" y="5687"/>
                    <a:pt x="31830" y="5035"/>
                    <a:pt x="33910" y="4358"/>
                  </a:cubicBezTo>
                  <a:close/>
                  <a:moveTo>
                    <a:pt x="27118" y="7190"/>
                  </a:moveTo>
                  <a:cubicBezTo>
                    <a:pt x="27269" y="7817"/>
                    <a:pt x="27369" y="8318"/>
                    <a:pt x="27544" y="8794"/>
                  </a:cubicBezTo>
                  <a:cubicBezTo>
                    <a:pt x="27720" y="9296"/>
                    <a:pt x="27970" y="9747"/>
                    <a:pt x="28196" y="10273"/>
                  </a:cubicBezTo>
                  <a:cubicBezTo>
                    <a:pt x="27644" y="10499"/>
                    <a:pt x="27068" y="10749"/>
                    <a:pt x="26492" y="10975"/>
                  </a:cubicBezTo>
                  <a:cubicBezTo>
                    <a:pt x="26191" y="11100"/>
                    <a:pt x="25890" y="11200"/>
                    <a:pt x="25589" y="11301"/>
                  </a:cubicBezTo>
                  <a:cubicBezTo>
                    <a:pt x="25395" y="11368"/>
                    <a:pt x="25231" y="11405"/>
                    <a:pt x="25086" y="11405"/>
                  </a:cubicBezTo>
                  <a:cubicBezTo>
                    <a:pt x="24801" y="11405"/>
                    <a:pt x="24585" y="11265"/>
                    <a:pt x="24336" y="10950"/>
                  </a:cubicBezTo>
                  <a:cubicBezTo>
                    <a:pt x="23885" y="10323"/>
                    <a:pt x="23660" y="9646"/>
                    <a:pt x="23584" y="8819"/>
                  </a:cubicBezTo>
                  <a:cubicBezTo>
                    <a:pt x="24762" y="8293"/>
                    <a:pt x="25915" y="7767"/>
                    <a:pt x="27118" y="7190"/>
                  </a:cubicBezTo>
                  <a:close/>
                  <a:moveTo>
                    <a:pt x="31279" y="10574"/>
                  </a:moveTo>
                  <a:cubicBezTo>
                    <a:pt x="31604" y="10774"/>
                    <a:pt x="31755" y="11075"/>
                    <a:pt x="31755" y="11476"/>
                  </a:cubicBezTo>
                  <a:cubicBezTo>
                    <a:pt x="31755" y="12278"/>
                    <a:pt x="31805" y="13080"/>
                    <a:pt x="31805" y="13882"/>
                  </a:cubicBezTo>
                  <a:cubicBezTo>
                    <a:pt x="31805" y="15436"/>
                    <a:pt x="31830" y="16990"/>
                    <a:pt x="31805" y="18544"/>
                  </a:cubicBezTo>
                  <a:cubicBezTo>
                    <a:pt x="31780" y="19697"/>
                    <a:pt x="31629" y="20850"/>
                    <a:pt x="31354" y="22002"/>
                  </a:cubicBezTo>
                  <a:cubicBezTo>
                    <a:pt x="31279" y="22303"/>
                    <a:pt x="31203" y="22579"/>
                    <a:pt x="31078" y="22855"/>
                  </a:cubicBezTo>
                  <a:cubicBezTo>
                    <a:pt x="30848" y="23406"/>
                    <a:pt x="30492" y="23663"/>
                    <a:pt x="29951" y="23663"/>
                  </a:cubicBezTo>
                  <a:cubicBezTo>
                    <a:pt x="29902" y="23663"/>
                    <a:pt x="29852" y="23661"/>
                    <a:pt x="29800" y="23657"/>
                  </a:cubicBezTo>
                  <a:cubicBezTo>
                    <a:pt x="28722" y="23556"/>
                    <a:pt x="27795" y="23080"/>
                    <a:pt x="26868" y="22604"/>
                  </a:cubicBezTo>
                  <a:cubicBezTo>
                    <a:pt x="26141" y="22228"/>
                    <a:pt x="26015" y="21501"/>
                    <a:pt x="25614" y="20900"/>
                  </a:cubicBezTo>
                  <a:cubicBezTo>
                    <a:pt x="28020" y="17917"/>
                    <a:pt x="28948" y="14584"/>
                    <a:pt x="28497" y="10875"/>
                  </a:cubicBezTo>
                  <a:cubicBezTo>
                    <a:pt x="28572" y="10849"/>
                    <a:pt x="28622" y="10824"/>
                    <a:pt x="28647" y="10824"/>
                  </a:cubicBezTo>
                  <a:cubicBezTo>
                    <a:pt x="28853" y="11016"/>
                    <a:pt x="29077" y="11086"/>
                    <a:pt x="29312" y="11086"/>
                  </a:cubicBezTo>
                  <a:cubicBezTo>
                    <a:pt x="29478" y="11086"/>
                    <a:pt x="29649" y="11052"/>
                    <a:pt x="29825" y="11000"/>
                  </a:cubicBezTo>
                  <a:cubicBezTo>
                    <a:pt x="30301" y="10849"/>
                    <a:pt x="30777" y="10724"/>
                    <a:pt x="31279" y="10574"/>
                  </a:cubicBezTo>
                  <a:close/>
                  <a:moveTo>
                    <a:pt x="15981" y="574"/>
                  </a:moveTo>
                  <a:cubicBezTo>
                    <a:pt x="20685" y="574"/>
                    <a:pt x="24720" y="3389"/>
                    <a:pt x="26517" y="6890"/>
                  </a:cubicBezTo>
                  <a:cubicBezTo>
                    <a:pt x="25539" y="7316"/>
                    <a:pt x="24587" y="7742"/>
                    <a:pt x="23660" y="8168"/>
                  </a:cubicBezTo>
                  <a:cubicBezTo>
                    <a:pt x="23058" y="8418"/>
                    <a:pt x="22958" y="8544"/>
                    <a:pt x="23108" y="9170"/>
                  </a:cubicBezTo>
                  <a:cubicBezTo>
                    <a:pt x="23233" y="9772"/>
                    <a:pt x="23409" y="10348"/>
                    <a:pt x="23660" y="10900"/>
                  </a:cubicBezTo>
                  <a:cubicBezTo>
                    <a:pt x="23810" y="11225"/>
                    <a:pt x="24136" y="11476"/>
                    <a:pt x="24411" y="11727"/>
                  </a:cubicBezTo>
                  <a:cubicBezTo>
                    <a:pt x="24613" y="11913"/>
                    <a:pt x="24824" y="12003"/>
                    <a:pt x="25057" y="12003"/>
                  </a:cubicBezTo>
                  <a:cubicBezTo>
                    <a:pt x="25201" y="12003"/>
                    <a:pt x="25352" y="11969"/>
                    <a:pt x="25514" y="11902"/>
                  </a:cubicBezTo>
                  <a:cubicBezTo>
                    <a:pt x="26291" y="11576"/>
                    <a:pt x="27068" y="11326"/>
                    <a:pt x="27920" y="11025"/>
                  </a:cubicBezTo>
                  <a:lnTo>
                    <a:pt x="27920" y="11025"/>
                  </a:lnTo>
                  <a:cubicBezTo>
                    <a:pt x="28246" y="13481"/>
                    <a:pt x="27895" y="15762"/>
                    <a:pt x="26842" y="17917"/>
                  </a:cubicBezTo>
                  <a:cubicBezTo>
                    <a:pt x="25414" y="20875"/>
                    <a:pt x="23133" y="22930"/>
                    <a:pt x="20076" y="24058"/>
                  </a:cubicBezTo>
                  <a:cubicBezTo>
                    <a:pt x="18712" y="24558"/>
                    <a:pt x="17314" y="24796"/>
                    <a:pt x="15938" y="24796"/>
                  </a:cubicBezTo>
                  <a:cubicBezTo>
                    <a:pt x="11116" y="24796"/>
                    <a:pt x="6559" y="21878"/>
                    <a:pt x="4687" y="17140"/>
                  </a:cubicBezTo>
                  <a:cubicBezTo>
                    <a:pt x="2256" y="11025"/>
                    <a:pt x="5138" y="4183"/>
                    <a:pt x="11028" y="1626"/>
                  </a:cubicBezTo>
                  <a:cubicBezTo>
                    <a:pt x="12715" y="897"/>
                    <a:pt x="14386" y="574"/>
                    <a:pt x="15981" y="574"/>
                  </a:cubicBezTo>
                  <a:close/>
                  <a:moveTo>
                    <a:pt x="8196" y="23907"/>
                  </a:moveTo>
                  <a:cubicBezTo>
                    <a:pt x="6642" y="27341"/>
                    <a:pt x="5514" y="30799"/>
                    <a:pt x="4963" y="34534"/>
                  </a:cubicBezTo>
                  <a:cubicBezTo>
                    <a:pt x="4762" y="34459"/>
                    <a:pt x="4587" y="34434"/>
                    <a:pt x="4486" y="34333"/>
                  </a:cubicBezTo>
                  <a:cubicBezTo>
                    <a:pt x="3334" y="33406"/>
                    <a:pt x="2206" y="32403"/>
                    <a:pt x="1329" y="31200"/>
                  </a:cubicBezTo>
                  <a:cubicBezTo>
                    <a:pt x="451" y="29997"/>
                    <a:pt x="476" y="29621"/>
                    <a:pt x="1554" y="28619"/>
                  </a:cubicBezTo>
                  <a:cubicBezTo>
                    <a:pt x="2156" y="28043"/>
                    <a:pt x="2832" y="27466"/>
                    <a:pt x="3509" y="26965"/>
                  </a:cubicBezTo>
                  <a:cubicBezTo>
                    <a:pt x="4913" y="25887"/>
                    <a:pt x="6366" y="24910"/>
                    <a:pt x="7895" y="24032"/>
                  </a:cubicBezTo>
                  <a:cubicBezTo>
                    <a:pt x="7945" y="24007"/>
                    <a:pt x="8020" y="23982"/>
                    <a:pt x="8196" y="23907"/>
                  </a:cubicBezTo>
                  <a:close/>
                  <a:moveTo>
                    <a:pt x="4311" y="35511"/>
                  </a:moveTo>
                  <a:lnTo>
                    <a:pt x="4311" y="35511"/>
                  </a:lnTo>
                  <a:cubicBezTo>
                    <a:pt x="4161" y="36489"/>
                    <a:pt x="3760" y="37090"/>
                    <a:pt x="3108" y="37266"/>
                  </a:cubicBezTo>
                  <a:cubicBezTo>
                    <a:pt x="3258" y="36489"/>
                    <a:pt x="3760" y="36038"/>
                    <a:pt x="4311" y="35511"/>
                  </a:cubicBezTo>
                  <a:close/>
                  <a:moveTo>
                    <a:pt x="15915" y="0"/>
                  </a:moveTo>
                  <a:cubicBezTo>
                    <a:pt x="15318" y="0"/>
                    <a:pt x="14716" y="41"/>
                    <a:pt x="14111" y="123"/>
                  </a:cubicBezTo>
                  <a:cubicBezTo>
                    <a:pt x="11479" y="499"/>
                    <a:pt x="9198" y="1601"/>
                    <a:pt x="7294" y="3406"/>
                  </a:cubicBezTo>
                  <a:cubicBezTo>
                    <a:pt x="4762" y="5787"/>
                    <a:pt x="3384" y="8719"/>
                    <a:pt x="3283" y="12178"/>
                  </a:cubicBezTo>
                  <a:cubicBezTo>
                    <a:pt x="3133" y="16639"/>
                    <a:pt x="4963" y="20198"/>
                    <a:pt x="8497" y="22980"/>
                  </a:cubicBezTo>
                  <a:cubicBezTo>
                    <a:pt x="8045" y="23281"/>
                    <a:pt x="7669" y="23531"/>
                    <a:pt x="7294" y="23757"/>
                  </a:cubicBezTo>
                  <a:cubicBezTo>
                    <a:pt x="5464" y="24784"/>
                    <a:pt x="3760" y="25987"/>
                    <a:pt x="2156" y="27291"/>
                  </a:cubicBezTo>
                  <a:cubicBezTo>
                    <a:pt x="1579" y="27742"/>
                    <a:pt x="1078" y="28293"/>
                    <a:pt x="577" y="28845"/>
                  </a:cubicBezTo>
                  <a:cubicBezTo>
                    <a:pt x="50" y="29396"/>
                    <a:pt x="0" y="30048"/>
                    <a:pt x="351" y="30674"/>
                  </a:cubicBezTo>
                  <a:cubicBezTo>
                    <a:pt x="677" y="31251"/>
                    <a:pt x="1028" y="31802"/>
                    <a:pt x="1454" y="32278"/>
                  </a:cubicBezTo>
                  <a:cubicBezTo>
                    <a:pt x="2206" y="33080"/>
                    <a:pt x="3033" y="33807"/>
                    <a:pt x="3860" y="34559"/>
                  </a:cubicBezTo>
                  <a:cubicBezTo>
                    <a:pt x="3960" y="34659"/>
                    <a:pt x="4111" y="34734"/>
                    <a:pt x="4236" y="34784"/>
                  </a:cubicBezTo>
                  <a:cubicBezTo>
                    <a:pt x="3760" y="35311"/>
                    <a:pt x="3359" y="35687"/>
                    <a:pt x="3033" y="36113"/>
                  </a:cubicBezTo>
                  <a:cubicBezTo>
                    <a:pt x="2832" y="36363"/>
                    <a:pt x="2682" y="36689"/>
                    <a:pt x="2582" y="37015"/>
                  </a:cubicBezTo>
                  <a:cubicBezTo>
                    <a:pt x="2507" y="37266"/>
                    <a:pt x="2557" y="37541"/>
                    <a:pt x="2807" y="37717"/>
                  </a:cubicBezTo>
                  <a:cubicBezTo>
                    <a:pt x="2936" y="37817"/>
                    <a:pt x="3081" y="37876"/>
                    <a:pt x="3223" y="37876"/>
                  </a:cubicBezTo>
                  <a:cubicBezTo>
                    <a:pt x="3331" y="37876"/>
                    <a:pt x="3437" y="37842"/>
                    <a:pt x="3534" y="37767"/>
                  </a:cubicBezTo>
                  <a:cubicBezTo>
                    <a:pt x="3835" y="37541"/>
                    <a:pt x="4111" y="37291"/>
                    <a:pt x="4361" y="37015"/>
                  </a:cubicBezTo>
                  <a:cubicBezTo>
                    <a:pt x="4512" y="36890"/>
                    <a:pt x="4587" y="36714"/>
                    <a:pt x="4712" y="36514"/>
                  </a:cubicBezTo>
                  <a:cubicBezTo>
                    <a:pt x="4712" y="37165"/>
                    <a:pt x="4712" y="37717"/>
                    <a:pt x="4712" y="38268"/>
                  </a:cubicBezTo>
                  <a:cubicBezTo>
                    <a:pt x="4712" y="38820"/>
                    <a:pt x="4712" y="39371"/>
                    <a:pt x="4737" y="39922"/>
                  </a:cubicBezTo>
                  <a:cubicBezTo>
                    <a:pt x="4759" y="40324"/>
                    <a:pt x="4861" y="40507"/>
                    <a:pt x="5025" y="40507"/>
                  </a:cubicBezTo>
                  <a:cubicBezTo>
                    <a:pt x="5045" y="40507"/>
                    <a:pt x="5066" y="40504"/>
                    <a:pt x="5088" y="40499"/>
                  </a:cubicBezTo>
                  <a:cubicBezTo>
                    <a:pt x="5414" y="40398"/>
                    <a:pt x="5314" y="40123"/>
                    <a:pt x="5314" y="39897"/>
                  </a:cubicBezTo>
                  <a:cubicBezTo>
                    <a:pt x="5288" y="39622"/>
                    <a:pt x="5263" y="39371"/>
                    <a:pt x="5263" y="39095"/>
                  </a:cubicBezTo>
                  <a:cubicBezTo>
                    <a:pt x="5263" y="36514"/>
                    <a:pt x="5539" y="33957"/>
                    <a:pt x="6141" y="31451"/>
                  </a:cubicBezTo>
                  <a:cubicBezTo>
                    <a:pt x="6792" y="28744"/>
                    <a:pt x="7795" y="26188"/>
                    <a:pt x="8898" y="23657"/>
                  </a:cubicBezTo>
                  <a:cubicBezTo>
                    <a:pt x="8923" y="23556"/>
                    <a:pt x="8998" y="23481"/>
                    <a:pt x="9023" y="23431"/>
                  </a:cubicBezTo>
                  <a:cubicBezTo>
                    <a:pt x="11455" y="24730"/>
                    <a:pt x="13803" y="25380"/>
                    <a:pt x="16065" y="25380"/>
                  </a:cubicBezTo>
                  <a:cubicBezTo>
                    <a:pt x="19305" y="25380"/>
                    <a:pt x="22371" y="24047"/>
                    <a:pt x="25264" y="21376"/>
                  </a:cubicBezTo>
                  <a:cubicBezTo>
                    <a:pt x="26015" y="22829"/>
                    <a:pt x="26692" y="24308"/>
                    <a:pt x="27243" y="25837"/>
                  </a:cubicBezTo>
                  <a:cubicBezTo>
                    <a:pt x="28321" y="28895"/>
                    <a:pt x="28948" y="32053"/>
                    <a:pt x="29123" y="35286"/>
                  </a:cubicBezTo>
                  <a:cubicBezTo>
                    <a:pt x="29223" y="36840"/>
                    <a:pt x="29274" y="38393"/>
                    <a:pt x="29023" y="39922"/>
                  </a:cubicBezTo>
                  <a:cubicBezTo>
                    <a:pt x="28998" y="39997"/>
                    <a:pt x="28973" y="40098"/>
                    <a:pt x="28998" y="40173"/>
                  </a:cubicBezTo>
                  <a:cubicBezTo>
                    <a:pt x="29073" y="40273"/>
                    <a:pt x="29173" y="40424"/>
                    <a:pt x="29274" y="40424"/>
                  </a:cubicBezTo>
                  <a:cubicBezTo>
                    <a:pt x="29279" y="40425"/>
                    <a:pt x="29285" y="40426"/>
                    <a:pt x="29292" y="40426"/>
                  </a:cubicBezTo>
                  <a:cubicBezTo>
                    <a:pt x="29374" y="40426"/>
                    <a:pt x="29526" y="40291"/>
                    <a:pt x="29549" y="40198"/>
                  </a:cubicBezTo>
                  <a:cubicBezTo>
                    <a:pt x="29624" y="39947"/>
                    <a:pt x="29650" y="39697"/>
                    <a:pt x="29650" y="39421"/>
                  </a:cubicBezTo>
                  <a:cubicBezTo>
                    <a:pt x="29900" y="36639"/>
                    <a:pt x="29725" y="33882"/>
                    <a:pt x="29223" y="31125"/>
                  </a:cubicBezTo>
                  <a:cubicBezTo>
                    <a:pt x="28722" y="28519"/>
                    <a:pt x="28045" y="25937"/>
                    <a:pt x="26918" y="23531"/>
                  </a:cubicBezTo>
                  <a:cubicBezTo>
                    <a:pt x="26893" y="23456"/>
                    <a:pt x="26868" y="23381"/>
                    <a:pt x="26842" y="23230"/>
                  </a:cubicBezTo>
                  <a:lnTo>
                    <a:pt x="26842" y="23230"/>
                  </a:lnTo>
                  <a:cubicBezTo>
                    <a:pt x="27043" y="23331"/>
                    <a:pt x="27193" y="23381"/>
                    <a:pt x="27319" y="23431"/>
                  </a:cubicBezTo>
                  <a:cubicBezTo>
                    <a:pt x="27970" y="23682"/>
                    <a:pt x="28597" y="23957"/>
                    <a:pt x="29249" y="24133"/>
                  </a:cubicBezTo>
                  <a:cubicBezTo>
                    <a:pt x="29501" y="24200"/>
                    <a:pt x="29737" y="24233"/>
                    <a:pt x="29955" y="24233"/>
                  </a:cubicBezTo>
                  <a:cubicBezTo>
                    <a:pt x="30799" y="24233"/>
                    <a:pt x="31386" y="23740"/>
                    <a:pt x="31705" y="22804"/>
                  </a:cubicBezTo>
                  <a:cubicBezTo>
                    <a:pt x="31730" y="22729"/>
                    <a:pt x="31780" y="22654"/>
                    <a:pt x="31780" y="22579"/>
                  </a:cubicBezTo>
                  <a:cubicBezTo>
                    <a:pt x="31955" y="21601"/>
                    <a:pt x="32206" y="20599"/>
                    <a:pt x="32306" y="19621"/>
                  </a:cubicBezTo>
                  <a:cubicBezTo>
                    <a:pt x="32532" y="17190"/>
                    <a:pt x="32306" y="14734"/>
                    <a:pt x="32331" y="12303"/>
                  </a:cubicBezTo>
                  <a:cubicBezTo>
                    <a:pt x="32356" y="11526"/>
                    <a:pt x="32406" y="10849"/>
                    <a:pt x="32983" y="10273"/>
                  </a:cubicBezTo>
                  <a:cubicBezTo>
                    <a:pt x="33108" y="10173"/>
                    <a:pt x="33233" y="10022"/>
                    <a:pt x="33409" y="9972"/>
                  </a:cubicBezTo>
                  <a:cubicBezTo>
                    <a:pt x="34111" y="9722"/>
                    <a:pt x="34812" y="9496"/>
                    <a:pt x="35514" y="9271"/>
                  </a:cubicBezTo>
                  <a:cubicBezTo>
                    <a:pt x="35586" y="9244"/>
                    <a:pt x="35652" y="9229"/>
                    <a:pt x="35713" y="9229"/>
                  </a:cubicBezTo>
                  <a:cubicBezTo>
                    <a:pt x="35823" y="9229"/>
                    <a:pt x="35919" y="9274"/>
                    <a:pt x="36015" y="9371"/>
                  </a:cubicBezTo>
                  <a:cubicBezTo>
                    <a:pt x="36160" y="9559"/>
                    <a:pt x="36322" y="9622"/>
                    <a:pt x="36496" y="9622"/>
                  </a:cubicBezTo>
                  <a:cubicBezTo>
                    <a:pt x="36622" y="9622"/>
                    <a:pt x="36755" y="9588"/>
                    <a:pt x="36893" y="9546"/>
                  </a:cubicBezTo>
                  <a:cubicBezTo>
                    <a:pt x="38296" y="9095"/>
                    <a:pt x="39700" y="8644"/>
                    <a:pt x="41078" y="8193"/>
                  </a:cubicBezTo>
                  <a:cubicBezTo>
                    <a:pt x="41229" y="8143"/>
                    <a:pt x="41429" y="8093"/>
                    <a:pt x="41529" y="7992"/>
                  </a:cubicBezTo>
                  <a:cubicBezTo>
                    <a:pt x="42106" y="7391"/>
                    <a:pt x="42582" y="6714"/>
                    <a:pt x="42732" y="5837"/>
                  </a:cubicBezTo>
                  <a:cubicBezTo>
                    <a:pt x="42833" y="5060"/>
                    <a:pt x="42833" y="4308"/>
                    <a:pt x="42682" y="3531"/>
                  </a:cubicBezTo>
                  <a:cubicBezTo>
                    <a:pt x="42532" y="2704"/>
                    <a:pt x="42231" y="1902"/>
                    <a:pt x="41655" y="1250"/>
                  </a:cubicBezTo>
                  <a:cubicBezTo>
                    <a:pt x="41274" y="820"/>
                    <a:pt x="40893" y="608"/>
                    <a:pt x="40454" y="608"/>
                  </a:cubicBezTo>
                  <a:cubicBezTo>
                    <a:pt x="40229" y="608"/>
                    <a:pt x="39988" y="664"/>
                    <a:pt x="39725" y="774"/>
                  </a:cubicBezTo>
                  <a:cubicBezTo>
                    <a:pt x="37995" y="1451"/>
                    <a:pt x="36291" y="2153"/>
                    <a:pt x="34562" y="2854"/>
                  </a:cubicBezTo>
                  <a:cubicBezTo>
                    <a:pt x="34361" y="2955"/>
                    <a:pt x="34111" y="3130"/>
                    <a:pt x="34061" y="3331"/>
                  </a:cubicBezTo>
                  <a:cubicBezTo>
                    <a:pt x="33985" y="3807"/>
                    <a:pt x="33634" y="3907"/>
                    <a:pt x="33284" y="4032"/>
                  </a:cubicBezTo>
                  <a:cubicBezTo>
                    <a:pt x="31554" y="4559"/>
                    <a:pt x="29850" y="5085"/>
                    <a:pt x="28146" y="5611"/>
                  </a:cubicBezTo>
                  <a:cubicBezTo>
                    <a:pt x="27644" y="5762"/>
                    <a:pt x="27168" y="5887"/>
                    <a:pt x="27118" y="6589"/>
                  </a:cubicBezTo>
                  <a:cubicBezTo>
                    <a:pt x="25765" y="4308"/>
                    <a:pt x="23960" y="2529"/>
                    <a:pt x="21604" y="1351"/>
                  </a:cubicBezTo>
                  <a:cubicBezTo>
                    <a:pt x="19796" y="447"/>
                    <a:pt x="17884" y="0"/>
                    <a:pt x="15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3903650" y="1047600"/>
              <a:ext cx="166700" cy="57700"/>
            </a:xfrm>
            <a:custGeom>
              <a:rect b="b" l="l" r="r" t="t"/>
              <a:pathLst>
                <a:path extrusionOk="0" h="2308" w="6668">
                  <a:moveTo>
                    <a:pt x="6311" y="1"/>
                  </a:moveTo>
                  <a:cubicBezTo>
                    <a:pt x="6195" y="1"/>
                    <a:pt x="6105" y="95"/>
                    <a:pt x="6016" y="203"/>
                  </a:cubicBezTo>
                  <a:cubicBezTo>
                    <a:pt x="5765" y="453"/>
                    <a:pt x="5515" y="729"/>
                    <a:pt x="5239" y="955"/>
                  </a:cubicBezTo>
                  <a:cubicBezTo>
                    <a:pt x="4625" y="1472"/>
                    <a:pt x="3953" y="1730"/>
                    <a:pt x="3285" y="1730"/>
                  </a:cubicBezTo>
                  <a:cubicBezTo>
                    <a:pt x="2561" y="1730"/>
                    <a:pt x="1842" y="1428"/>
                    <a:pt x="1204" y="829"/>
                  </a:cubicBezTo>
                  <a:cubicBezTo>
                    <a:pt x="1003" y="654"/>
                    <a:pt x="828" y="428"/>
                    <a:pt x="627" y="228"/>
                  </a:cubicBezTo>
                  <a:cubicBezTo>
                    <a:pt x="539" y="121"/>
                    <a:pt x="450" y="15"/>
                    <a:pt x="335" y="15"/>
                  </a:cubicBezTo>
                  <a:cubicBezTo>
                    <a:pt x="287" y="15"/>
                    <a:pt x="235" y="33"/>
                    <a:pt x="176" y="77"/>
                  </a:cubicBezTo>
                  <a:cubicBezTo>
                    <a:pt x="1" y="228"/>
                    <a:pt x="51" y="403"/>
                    <a:pt x="176" y="554"/>
                  </a:cubicBezTo>
                  <a:cubicBezTo>
                    <a:pt x="978" y="1581"/>
                    <a:pt x="1956" y="2283"/>
                    <a:pt x="3159" y="2308"/>
                  </a:cubicBezTo>
                  <a:cubicBezTo>
                    <a:pt x="4437" y="2308"/>
                    <a:pt x="5841" y="1531"/>
                    <a:pt x="6467" y="528"/>
                  </a:cubicBezTo>
                  <a:cubicBezTo>
                    <a:pt x="6567" y="353"/>
                    <a:pt x="6668" y="203"/>
                    <a:pt x="6467" y="52"/>
                  </a:cubicBezTo>
                  <a:cubicBezTo>
                    <a:pt x="6410" y="16"/>
                    <a:pt x="6358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3830350" y="947650"/>
              <a:ext cx="36375" cy="45400"/>
            </a:xfrm>
            <a:custGeom>
              <a:rect b="b" l="l" r="r" t="t"/>
              <a:pathLst>
                <a:path extrusionOk="0" h="1816" w="1455">
                  <a:moveTo>
                    <a:pt x="642" y="0"/>
                  </a:moveTo>
                  <a:cubicBezTo>
                    <a:pt x="574" y="0"/>
                    <a:pt x="502" y="13"/>
                    <a:pt x="427" y="40"/>
                  </a:cubicBezTo>
                  <a:cubicBezTo>
                    <a:pt x="151" y="166"/>
                    <a:pt x="1" y="391"/>
                    <a:pt x="1" y="667"/>
                  </a:cubicBezTo>
                  <a:cubicBezTo>
                    <a:pt x="26" y="917"/>
                    <a:pt x="101" y="1168"/>
                    <a:pt x="201" y="1394"/>
                  </a:cubicBezTo>
                  <a:cubicBezTo>
                    <a:pt x="344" y="1679"/>
                    <a:pt x="603" y="1816"/>
                    <a:pt x="844" y="1816"/>
                  </a:cubicBezTo>
                  <a:cubicBezTo>
                    <a:pt x="898" y="1816"/>
                    <a:pt x="952" y="1809"/>
                    <a:pt x="1003" y="1795"/>
                  </a:cubicBezTo>
                  <a:cubicBezTo>
                    <a:pt x="1304" y="1719"/>
                    <a:pt x="1454" y="1444"/>
                    <a:pt x="1454" y="1018"/>
                  </a:cubicBezTo>
                  <a:cubicBezTo>
                    <a:pt x="1454" y="667"/>
                    <a:pt x="1354" y="416"/>
                    <a:pt x="1128" y="216"/>
                  </a:cubicBezTo>
                  <a:cubicBezTo>
                    <a:pt x="983" y="88"/>
                    <a:pt x="824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4410550" y="742250"/>
              <a:ext cx="26350" cy="51250"/>
            </a:xfrm>
            <a:custGeom>
              <a:rect b="b" l="l" r="r" t="t"/>
              <a:pathLst>
                <a:path extrusionOk="0" h="2050" w="1054">
                  <a:moveTo>
                    <a:pt x="179" y="1"/>
                  </a:moveTo>
                  <a:cubicBezTo>
                    <a:pt x="148" y="1"/>
                    <a:pt x="121" y="4"/>
                    <a:pt x="101" y="11"/>
                  </a:cubicBezTo>
                  <a:cubicBezTo>
                    <a:pt x="51" y="61"/>
                    <a:pt x="1" y="236"/>
                    <a:pt x="26" y="336"/>
                  </a:cubicBezTo>
                  <a:cubicBezTo>
                    <a:pt x="176" y="813"/>
                    <a:pt x="327" y="1264"/>
                    <a:pt x="477" y="1740"/>
                  </a:cubicBezTo>
                  <a:cubicBezTo>
                    <a:pt x="521" y="1895"/>
                    <a:pt x="565" y="2049"/>
                    <a:pt x="713" y="2049"/>
                  </a:cubicBezTo>
                  <a:cubicBezTo>
                    <a:pt x="732" y="2049"/>
                    <a:pt x="754" y="2047"/>
                    <a:pt x="778" y="2041"/>
                  </a:cubicBezTo>
                  <a:cubicBezTo>
                    <a:pt x="878" y="1991"/>
                    <a:pt x="953" y="1815"/>
                    <a:pt x="1053" y="1715"/>
                  </a:cubicBezTo>
                  <a:cubicBezTo>
                    <a:pt x="928" y="1264"/>
                    <a:pt x="828" y="863"/>
                    <a:pt x="677" y="462"/>
                  </a:cubicBezTo>
                  <a:cubicBezTo>
                    <a:pt x="627" y="311"/>
                    <a:pt x="527" y="161"/>
                    <a:pt x="427" y="61"/>
                  </a:cubicBezTo>
                  <a:cubicBezTo>
                    <a:pt x="372" y="24"/>
                    <a:pt x="26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0" name="Google Shape;2030;p41"/>
          <p:cNvSpPr/>
          <p:nvPr/>
        </p:nvSpPr>
        <p:spPr>
          <a:xfrm>
            <a:off x="1017950" y="2807025"/>
            <a:ext cx="2529000" cy="14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1" name="Google Shape;2031;p41"/>
          <p:cNvGrpSpPr/>
          <p:nvPr/>
        </p:nvGrpSpPr>
        <p:grpSpPr>
          <a:xfrm rot="1412093">
            <a:off x="1076199" y="902925"/>
            <a:ext cx="366368" cy="368068"/>
            <a:chOff x="5375525" y="755000"/>
            <a:chExt cx="366375" cy="368075"/>
          </a:xfrm>
        </p:grpSpPr>
        <p:sp>
          <p:nvSpPr>
            <p:cNvPr id="2032" name="Google Shape;2032;p41"/>
            <p:cNvSpPr/>
            <p:nvPr/>
          </p:nvSpPr>
          <p:spPr>
            <a:xfrm>
              <a:off x="5380650" y="755000"/>
              <a:ext cx="361250" cy="210050"/>
            </a:xfrm>
            <a:custGeom>
              <a:rect b="b" l="l" r="r" t="t"/>
              <a:pathLst>
                <a:path extrusionOk="0" h="8402" w="14450">
                  <a:moveTo>
                    <a:pt x="2717" y="0"/>
                  </a:moveTo>
                  <a:cubicBezTo>
                    <a:pt x="1918" y="0"/>
                    <a:pt x="1142" y="46"/>
                    <a:pt x="366" y="137"/>
                  </a:cubicBezTo>
                  <a:cubicBezTo>
                    <a:pt x="275" y="137"/>
                    <a:pt x="183" y="160"/>
                    <a:pt x="115" y="229"/>
                  </a:cubicBezTo>
                  <a:cubicBezTo>
                    <a:pt x="23" y="320"/>
                    <a:pt x="1" y="411"/>
                    <a:pt x="1" y="502"/>
                  </a:cubicBezTo>
                  <a:cubicBezTo>
                    <a:pt x="1" y="617"/>
                    <a:pt x="23" y="708"/>
                    <a:pt x="115" y="776"/>
                  </a:cubicBezTo>
                  <a:cubicBezTo>
                    <a:pt x="160" y="845"/>
                    <a:pt x="275" y="891"/>
                    <a:pt x="366" y="891"/>
                  </a:cubicBezTo>
                  <a:cubicBezTo>
                    <a:pt x="1167" y="794"/>
                    <a:pt x="1971" y="759"/>
                    <a:pt x="2775" y="759"/>
                  </a:cubicBezTo>
                  <a:cubicBezTo>
                    <a:pt x="3873" y="759"/>
                    <a:pt x="4969" y="825"/>
                    <a:pt x="6049" y="891"/>
                  </a:cubicBezTo>
                  <a:cubicBezTo>
                    <a:pt x="7008" y="936"/>
                    <a:pt x="7967" y="982"/>
                    <a:pt x="8903" y="982"/>
                  </a:cubicBezTo>
                  <a:cubicBezTo>
                    <a:pt x="9496" y="982"/>
                    <a:pt x="10089" y="891"/>
                    <a:pt x="10683" y="868"/>
                  </a:cubicBezTo>
                  <a:lnTo>
                    <a:pt x="10683" y="868"/>
                  </a:lnTo>
                  <a:cubicBezTo>
                    <a:pt x="10021" y="1530"/>
                    <a:pt x="9313" y="2123"/>
                    <a:pt x="8583" y="2694"/>
                  </a:cubicBezTo>
                  <a:lnTo>
                    <a:pt x="8583" y="2694"/>
                  </a:lnTo>
                  <a:lnTo>
                    <a:pt x="8583" y="2694"/>
                  </a:lnTo>
                  <a:cubicBezTo>
                    <a:pt x="8570" y="2694"/>
                    <a:pt x="8564" y="2701"/>
                    <a:pt x="8558" y="2712"/>
                  </a:cubicBezTo>
                  <a:lnTo>
                    <a:pt x="8558" y="2712"/>
                  </a:lnTo>
                  <a:cubicBezTo>
                    <a:pt x="8543" y="2720"/>
                    <a:pt x="8529" y="2725"/>
                    <a:pt x="8515" y="2739"/>
                  </a:cubicBezTo>
                  <a:cubicBezTo>
                    <a:pt x="8012" y="3127"/>
                    <a:pt x="7510" y="3493"/>
                    <a:pt x="7008" y="3881"/>
                  </a:cubicBezTo>
                  <a:cubicBezTo>
                    <a:pt x="6894" y="3949"/>
                    <a:pt x="6803" y="4063"/>
                    <a:pt x="6803" y="4200"/>
                  </a:cubicBezTo>
                  <a:cubicBezTo>
                    <a:pt x="6803" y="4360"/>
                    <a:pt x="6917" y="4520"/>
                    <a:pt x="7099" y="4565"/>
                  </a:cubicBezTo>
                  <a:cubicBezTo>
                    <a:pt x="8378" y="4885"/>
                    <a:pt x="9610" y="5319"/>
                    <a:pt x="10820" y="5844"/>
                  </a:cubicBezTo>
                  <a:cubicBezTo>
                    <a:pt x="10815" y="5839"/>
                    <a:pt x="10809" y="5834"/>
                    <a:pt x="10802" y="5829"/>
                  </a:cubicBezTo>
                  <a:lnTo>
                    <a:pt x="10802" y="5829"/>
                  </a:lnTo>
                  <a:cubicBezTo>
                    <a:pt x="11484" y="6117"/>
                    <a:pt x="12145" y="6425"/>
                    <a:pt x="12806" y="6734"/>
                  </a:cubicBezTo>
                  <a:cubicBezTo>
                    <a:pt x="12532" y="6779"/>
                    <a:pt x="12235" y="6825"/>
                    <a:pt x="11961" y="6848"/>
                  </a:cubicBezTo>
                  <a:cubicBezTo>
                    <a:pt x="8286" y="7350"/>
                    <a:pt x="4589" y="7396"/>
                    <a:pt x="891" y="7647"/>
                  </a:cubicBezTo>
                  <a:cubicBezTo>
                    <a:pt x="685" y="7670"/>
                    <a:pt x="526" y="7807"/>
                    <a:pt x="526" y="8035"/>
                  </a:cubicBezTo>
                  <a:cubicBezTo>
                    <a:pt x="526" y="8208"/>
                    <a:pt x="669" y="8402"/>
                    <a:pt x="860" y="8402"/>
                  </a:cubicBezTo>
                  <a:cubicBezTo>
                    <a:pt x="870" y="8402"/>
                    <a:pt x="880" y="8401"/>
                    <a:pt x="891" y="8400"/>
                  </a:cubicBezTo>
                  <a:cubicBezTo>
                    <a:pt x="5319" y="8103"/>
                    <a:pt x="9770" y="8103"/>
                    <a:pt x="14152" y="7282"/>
                  </a:cubicBezTo>
                  <a:cubicBezTo>
                    <a:pt x="14266" y="7259"/>
                    <a:pt x="14381" y="7122"/>
                    <a:pt x="14403" y="7008"/>
                  </a:cubicBezTo>
                  <a:cubicBezTo>
                    <a:pt x="14449" y="6848"/>
                    <a:pt x="14381" y="6642"/>
                    <a:pt x="14244" y="6574"/>
                  </a:cubicBezTo>
                  <a:cubicBezTo>
                    <a:pt x="12235" y="5615"/>
                    <a:pt x="10204" y="4634"/>
                    <a:pt x="8058" y="4040"/>
                  </a:cubicBezTo>
                  <a:cubicBezTo>
                    <a:pt x="8629" y="3607"/>
                    <a:pt x="9199" y="3173"/>
                    <a:pt x="9747" y="2739"/>
                  </a:cubicBezTo>
                  <a:cubicBezTo>
                    <a:pt x="10477" y="2123"/>
                    <a:pt x="11208" y="1484"/>
                    <a:pt x="11824" y="731"/>
                  </a:cubicBezTo>
                  <a:cubicBezTo>
                    <a:pt x="11915" y="639"/>
                    <a:pt x="11961" y="502"/>
                    <a:pt x="11915" y="366"/>
                  </a:cubicBezTo>
                  <a:cubicBezTo>
                    <a:pt x="11870" y="206"/>
                    <a:pt x="11733" y="92"/>
                    <a:pt x="11550" y="92"/>
                  </a:cubicBezTo>
                  <a:cubicBezTo>
                    <a:pt x="11434" y="86"/>
                    <a:pt x="11318" y="83"/>
                    <a:pt x="11202" y="83"/>
                  </a:cubicBezTo>
                  <a:cubicBezTo>
                    <a:pt x="10884" y="83"/>
                    <a:pt x="10567" y="104"/>
                    <a:pt x="10249" y="137"/>
                  </a:cubicBezTo>
                  <a:cubicBezTo>
                    <a:pt x="9793" y="183"/>
                    <a:pt x="9359" y="206"/>
                    <a:pt x="8903" y="229"/>
                  </a:cubicBezTo>
                  <a:cubicBezTo>
                    <a:pt x="7967" y="229"/>
                    <a:pt x="7008" y="183"/>
                    <a:pt x="6049" y="137"/>
                  </a:cubicBezTo>
                  <a:cubicBezTo>
                    <a:pt x="4954" y="69"/>
                    <a:pt x="3835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5375525" y="755575"/>
              <a:ext cx="29125" cy="367500"/>
            </a:xfrm>
            <a:custGeom>
              <a:rect b="b" l="l" r="r" t="t"/>
              <a:pathLst>
                <a:path extrusionOk="0" h="14700" w="1165">
                  <a:moveTo>
                    <a:pt x="502" y="0"/>
                  </a:moveTo>
                  <a:cubicBezTo>
                    <a:pt x="320" y="0"/>
                    <a:pt x="114" y="160"/>
                    <a:pt x="137" y="365"/>
                  </a:cubicBezTo>
                  <a:cubicBezTo>
                    <a:pt x="365" y="5022"/>
                    <a:pt x="411" y="9678"/>
                    <a:pt x="23" y="14334"/>
                  </a:cubicBezTo>
                  <a:cubicBezTo>
                    <a:pt x="0" y="14540"/>
                    <a:pt x="206" y="14700"/>
                    <a:pt x="411" y="14700"/>
                  </a:cubicBezTo>
                  <a:cubicBezTo>
                    <a:pt x="502" y="14700"/>
                    <a:pt x="617" y="14654"/>
                    <a:pt x="685" y="14585"/>
                  </a:cubicBezTo>
                  <a:cubicBezTo>
                    <a:pt x="753" y="14517"/>
                    <a:pt x="776" y="14426"/>
                    <a:pt x="799" y="14334"/>
                  </a:cubicBezTo>
                  <a:cubicBezTo>
                    <a:pt x="1164" y="9678"/>
                    <a:pt x="1141" y="5022"/>
                    <a:pt x="890" y="365"/>
                  </a:cubicBezTo>
                  <a:cubicBezTo>
                    <a:pt x="890" y="160"/>
                    <a:pt x="731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5428575" y="798375"/>
              <a:ext cx="125575" cy="19975"/>
            </a:xfrm>
            <a:custGeom>
              <a:rect b="b" l="l" r="r" t="t"/>
              <a:pathLst>
                <a:path extrusionOk="0" h="799" w="5023">
                  <a:moveTo>
                    <a:pt x="4703" y="0"/>
                  </a:moveTo>
                  <a:cubicBezTo>
                    <a:pt x="3242" y="69"/>
                    <a:pt x="1759" y="205"/>
                    <a:pt x="275" y="228"/>
                  </a:cubicBezTo>
                  <a:cubicBezTo>
                    <a:pt x="115" y="228"/>
                    <a:pt x="1" y="365"/>
                    <a:pt x="1" y="525"/>
                  </a:cubicBezTo>
                  <a:cubicBezTo>
                    <a:pt x="1" y="685"/>
                    <a:pt x="138" y="799"/>
                    <a:pt x="298" y="799"/>
                  </a:cubicBezTo>
                  <a:cubicBezTo>
                    <a:pt x="1781" y="776"/>
                    <a:pt x="3265" y="639"/>
                    <a:pt x="4749" y="571"/>
                  </a:cubicBezTo>
                  <a:cubicBezTo>
                    <a:pt x="4886" y="571"/>
                    <a:pt x="5023" y="434"/>
                    <a:pt x="5000" y="274"/>
                  </a:cubicBezTo>
                  <a:cubicBezTo>
                    <a:pt x="5000" y="114"/>
                    <a:pt x="4886" y="0"/>
                    <a:pt x="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41"/>
          <p:cNvGrpSpPr/>
          <p:nvPr/>
        </p:nvGrpSpPr>
        <p:grpSpPr>
          <a:xfrm>
            <a:off x="1358100" y="3221350"/>
            <a:ext cx="657950" cy="733975"/>
            <a:chOff x="5202625" y="2024650"/>
            <a:chExt cx="657950" cy="733975"/>
          </a:xfrm>
        </p:grpSpPr>
        <p:sp>
          <p:nvSpPr>
            <p:cNvPr id="2036" name="Google Shape;2036;p41"/>
            <p:cNvSpPr/>
            <p:nvPr/>
          </p:nvSpPr>
          <p:spPr>
            <a:xfrm>
              <a:off x="5202625" y="2062325"/>
              <a:ext cx="657950" cy="696300"/>
            </a:xfrm>
            <a:custGeom>
              <a:rect b="b" l="l" r="r" t="t"/>
              <a:pathLst>
                <a:path extrusionOk="0" h="27852" w="26318">
                  <a:moveTo>
                    <a:pt x="7464" y="3743"/>
                  </a:moveTo>
                  <a:cubicBezTo>
                    <a:pt x="7451" y="3743"/>
                    <a:pt x="7446" y="3751"/>
                    <a:pt x="7439" y="3761"/>
                  </a:cubicBezTo>
                  <a:lnTo>
                    <a:pt x="7439" y="3761"/>
                  </a:lnTo>
                  <a:cubicBezTo>
                    <a:pt x="7453" y="3754"/>
                    <a:pt x="7464" y="3743"/>
                    <a:pt x="7464" y="3743"/>
                  </a:cubicBezTo>
                  <a:close/>
                  <a:moveTo>
                    <a:pt x="7439" y="3761"/>
                  </a:moveTo>
                  <a:cubicBezTo>
                    <a:pt x="7433" y="3764"/>
                    <a:pt x="7426" y="3766"/>
                    <a:pt x="7418" y="3766"/>
                  </a:cubicBezTo>
                  <a:cubicBezTo>
                    <a:pt x="7418" y="3789"/>
                    <a:pt x="7418" y="3789"/>
                    <a:pt x="7418" y="3789"/>
                  </a:cubicBezTo>
                  <a:cubicBezTo>
                    <a:pt x="7428" y="3779"/>
                    <a:pt x="7434" y="3769"/>
                    <a:pt x="7439" y="3761"/>
                  </a:cubicBezTo>
                  <a:close/>
                  <a:moveTo>
                    <a:pt x="7396" y="3789"/>
                  </a:moveTo>
                  <a:cubicBezTo>
                    <a:pt x="7396" y="3789"/>
                    <a:pt x="7396" y="3812"/>
                    <a:pt x="7396" y="3812"/>
                  </a:cubicBezTo>
                  <a:cubicBezTo>
                    <a:pt x="7396" y="3789"/>
                    <a:pt x="7396" y="3789"/>
                    <a:pt x="7418" y="3789"/>
                  </a:cubicBezTo>
                  <a:close/>
                  <a:moveTo>
                    <a:pt x="22643" y="21113"/>
                  </a:moveTo>
                  <a:cubicBezTo>
                    <a:pt x="22643" y="21113"/>
                    <a:pt x="22620" y="21136"/>
                    <a:pt x="22620" y="21136"/>
                  </a:cubicBezTo>
                  <a:lnTo>
                    <a:pt x="22643" y="21136"/>
                  </a:lnTo>
                  <a:cubicBezTo>
                    <a:pt x="22643" y="21113"/>
                    <a:pt x="22643" y="21113"/>
                    <a:pt x="22643" y="21113"/>
                  </a:cubicBezTo>
                  <a:close/>
                  <a:moveTo>
                    <a:pt x="12942" y="0"/>
                  </a:moveTo>
                  <a:cubicBezTo>
                    <a:pt x="11687" y="274"/>
                    <a:pt x="10500" y="799"/>
                    <a:pt x="9404" y="1438"/>
                  </a:cubicBezTo>
                  <a:cubicBezTo>
                    <a:pt x="8217" y="2100"/>
                    <a:pt x="7144" y="2967"/>
                    <a:pt x="6163" y="3903"/>
                  </a:cubicBezTo>
                  <a:cubicBezTo>
                    <a:pt x="5159" y="4862"/>
                    <a:pt x="4268" y="5935"/>
                    <a:pt x="3470" y="7076"/>
                  </a:cubicBezTo>
                  <a:cubicBezTo>
                    <a:pt x="2671" y="8240"/>
                    <a:pt x="1986" y="9472"/>
                    <a:pt x="1438" y="10774"/>
                  </a:cubicBezTo>
                  <a:cubicBezTo>
                    <a:pt x="890" y="12029"/>
                    <a:pt x="502" y="13353"/>
                    <a:pt x="274" y="14699"/>
                  </a:cubicBezTo>
                  <a:cubicBezTo>
                    <a:pt x="46" y="15978"/>
                    <a:pt x="0" y="17279"/>
                    <a:pt x="160" y="18557"/>
                  </a:cubicBezTo>
                  <a:cubicBezTo>
                    <a:pt x="343" y="19812"/>
                    <a:pt x="731" y="21022"/>
                    <a:pt x="1347" y="22141"/>
                  </a:cubicBezTo>
                  <a:cubicBezTo>
                    <a:pt x="1986" y="23282"/>
                    <a:pt x="2899" y="24263"/>
                    <a:pt x="3949" y="25039"/>
                  </a:cubicBezTo>
                  <a:cubicBezTo>
                    <a:pt x="4542" y="25496"/>
                    <a:pt x="5182" y="25861"/>
                    <a:pt x="5866" y="26203"/>
                  </a:cubicBezTo>
                  <a:cubicBezTo>
                    <a:pt x="6734" y="26614"/>
                    <a:pt x="7669" y="26957"/>
                    <a:pt x="8582" y="27253"/>
                  </a:cubicBezTo>
                  <a:cubicBezTo>
                    <a:pt x="9874" y="27630"/>
                    <a:pt x="11208" y="27852"/>
                    <a:pt x="12540" y="27852"/>
                  </a:cubicBezTo>
                  <a:cubicBezTo>
                    <a:pt x="12903" y="27852"/>
                    <a:pt x="13265" y="27835"/>
                    <a:pt x="13627" y="27801"/>
                  </a:cubicBezTo>
                  <a:cubicBezTo>
                    <a:pt x="14403" y="27733"/>
                    <a:pt x="15179" y="27596"/>
                    <a:pt x="15932" y="27367"/>
                  </a:cubicBezTo>
                  <a:cubicBezTo>
                    <a:pt x="16663" y="27139"/>
                    <a:pt x="17370" y="26843"/>
                    <a:pt x="18055" y="26477"/>
                  </a:cubicBezTo>
                  <a:cubicBezTo>
                    <a:pt x="19447" y="25724"/>
                    <a:pt x="20657" y="24697"/>
                    <a:pt x="21707" y="23533"/>
                  </a:cubicBezTo>
                  <a:cubicBezTo>
                    <a:pt x="22666" y="22483"/>
                    <a:pt x="23487" y="21296"/>
                    <a:pt x="24195" y="20041"/>
                  </a:cubicBezTo>
                  <a:cubicBezTo>
                    <a:pt x="24560" y="19379"/>
                    <a:pt x="24903" y="18694"/>
                    <a:pt x="25222" y="18009"/>
                  </a:cubicBezTo>
                  <a:cubicBezTo>
                    <a:pt x="25405" y="17598"/>
                    <a:pt x="25587" y="17165"/>
                    <a:pt x="25770" y="16754"/>
                  </a:cubicBezTo>
                  <a:cubicBezTo>
                    <a:pt x="25953" y="16297"/>
                    <a:pt x="26135" y="15841"/>
                    <a:pt x="26272" y="15361"/>
                  </a:cubicBezTo>
                  <a:cubicBezTo>
                    <a:pt x="26318" y="15156"/>
                    <a:pt x="26181" y="14951"/>
                    <a:pt x="25975" y="14905"/>
                  </a:cubicBezTo>
                  <a:cubicBezTo>
                    <a:pt x="25949" y="14899"/>
                    <a:pt x="25922" y="14896"/>
                    <a:pt x="25896" y="14896"/>
                  </a:cubicBezTo>
                  <a:cubicBezTo>
                    <a:pt x="25724" y="14896"/>
                    <a:pt x="25578" y="15023"/>
                    <a:pt x="25519" y="15202"/>
                  </a:cubicBezTo>
                  <a:cubicBezTo>
                    <a:pt x="25473" y="15361"/>
                    <a:pt x="25428" y="15521"/>
                    <a:pt x="25382" y="15704"/>
                  </a:cubicBezTo>
                  <a:cubicBezTo>
                    <a:pt x="25176" y="16252"/>
                    <a:pt x="24903" y="16799"/>
                    <a:pt x="24674" y="17347"/>
                  </a:cubicBezTo>
                  <a:cubicBezTo>
                    <a:pt x="24469" y="17804"/>
                    <a:pt x="24263" y="18260"/>
                    <a:pt x="24035" y="18694"/>
                  </a:cubicBezTo>
                  <a:cubicBezTo>
                    <a:pt x="23624" y="19538"/>
                    <a:pt x="23145" y="20337"/>
                    <a:pt x="22643" y="21136"/>
                  </a:cubicBezTo>
                  <a:cubicBezTo>
                    <a:pt x="22630" y="21136"/>
                    <a:pt x="22624" y="21144"/>
                    <a:pt x="22617" y="21150"/>
                  </a:cubicBezTo>
                  <a:lnTo>
                    <a:pt x="22617" y="21150"/>
                  </a:lnTo>
                  <a:cubicBezTo>
                    <a:pt x="22619" y="21146"/>
                    <a:pt x="22620" y="21141"/>
                    <a:pt x="22620" y="21136"/>
                  </a:cubicBezTo>
                  <a:lnTo>
                    <a:pt x="22620" y="21136"/>
                  </a:lnTo>
                  <a:lnTo>
                    <a:pt x="22597" y="21159"/>
                  </a:lnTo>
                  <a:cubicBezTo>
                    <a:pt x="22607" y="21159"/>
                    <a:pt x="22612" y="21155"/>
                    <a:pt x="22617" y="21150"/>
                  </a:cubicBezTo>
                  <a:lnTo>
                    <a:pt x="22617" y="21150"/>
                  </a:lnTo>
                  <a:cubicBezTo>
                    <a:pt x="22611" y="21168"/>
                    <a:pt x="22593" y="21186"/>
                    <a:pt x="22575" y="21204"/>
                  </a:cubicBezTo>
                  <a:lnTo>
                    <a:pt x="22575" y="21204"/>
                  </a:lnTo>
                  <a:cubicBezTo>
                    <a:pt x="22597" y="21182"/>
                    <a:pt x="22597" y="21182"/>
                    <a:pt x="22597" y="21159"/>
                  </a:cubicBezTo>
                  <a:lnTo>
                    <a:pt x="22597" y="21159"/>
                  </a:lnTo>
                  <a:cubicBezTo>
                    <a:pt x="21798" y="22346"/>
                    <a:pt x="20862" y="23442"/>
                    <a:pt x="19790" y="24377"/>
                  </a:cubicBezTo>
                  <a:cubicBezTo>
                    <a:pt x="19790" y="24377"/>
                    <a:pt x="19790" y="24355"/>
                    <a:pt x="19790" y="24355"/>
                  </a:cubicBezTo>
                  <a:cubicBezTo>
                    <a:pt x="18991" y="25039"/>
                    <a:pt x="18123" y="25610"/>
                    <a:pt x="17188" y="26066"/>
                  </a:cubicBezTo>
                  <a:lnTo>
                    <a:pt x="17210" y="26066"/>
                  </a:lnTo>
                  <a:cubicBezTo>
                    <a:pt x="16366" y="26454"/>
                    <a:pt x="15476" y="26751"/>
                    <a:pt x="14563" y="26934"/>
                  </a:cubicBezTo>
                  <a:cubicBezTo>
                    <a:pt x="13892" y="27046"/>
                    <a:pt x="13209" y="27102"/>
                    <a:pt x="12524" y="27102"/>
                  </a:cubicBezTo>
                  <a:cubicBezTo>
                    <a:pt x="12230" y="27102"/>
                    <a:pt x="11936" y="27091"/>
                    <a:pt x="11641" y="27071"/>
                  </a:cubicBezTo>
                  <a:cubicBezTo>
                    <a:pt x="10409" y="26957"/>
                    <a:pt x="9176" y="26683"/>
                    <a:pt x="8012" y="26272"/>
                  </a:cubicBezTo>
                  <a:cubicBezTo>
                    <a:pt x="6871" y="25861"/>
                    <a:pt x="5752" y="25359"/>
                    <a:pt x="4771" y="24697"/>
                  </a:cubicBezTo>
                  <a:cubicBezTo>
                    <a:pt x="4086" y="24240"/>
                    <a:pt x="3470" y="23693"/>
                    <a:pt x="2945" y="23076"/>
                  </a:cubicBezTo>
                  <a:cubicBezTo>
                    <a:pt x="2922" y="23076"/>
                    <a:pt x="2899" y="23054"/>
                    <a:pt x="2876" y="23031"/>
                  </a:cubicBezTo>
                  <a:lnTo>
                    <a:pt x="2876" y="23031"/>
                  </a:lnTo>
                  <a:cubicBezTo>
                    <a:pt x="2899" y="23054"/>
                    <a:pt x="2922" y="23054"/>
                    <a:pt x="2945" y="23076"/>
                  </a:cubicBezTo>
                  <a:cubicBezTo>
                    <a:pt x="2465" y="22529"/>
                    <a:pt x="2054" y="21912"/>
                    <a:pt x="1735" y="21250"/>
                  </a:cubicBezTo>
                  <a:cubicBezTo>
                    <a:pt x="1370" y="20497"/>
                    <a:pt x="1119" y="19675"/>
                    <a:pt x="982" y="18854"/>
                  </a:cubicBezTo>
                  <a:cubicBezTo>
                    <a:pt x="982" y="18876"/>
                    <a:pt x="982" y="18899"/>
                    <a:pt x="982" y="18922"/>
                  </a:cubicBezTo>
                  <a:cubicBezTo>
                    <a:pt x="822" y="17941"/>
                    <a:pt x="799" y="16959"/>
                    <a:pt x="868" y="15955"/>
                  </a:cubicBezTo>
                  <a:lnTo>
                    <a:pt x="868" y="15955"/>
                  </a:lnTo>
                  <a:lnTo>
                    <a:pt x="868" y="16046"/>
                  </a:lnTo>
                  <a:cubicBezTo>
                    <a:pt x="959" y="14722"/>
                    <a:pt x="1278" y="13398"/>
                    <a:pt x="1712" y="12143"/>
                  </a:cubicBezTo>
                  <a:cubicBezTo>
                    <a:pt x="2283" y="10545"/>
                    <a:pt x="3082" y="9016"/>
                    <a:pt x="4040" y="7601"/>
                  </a:cubicBezTo>
                  <a:lnTo>
                    <a:pt x="4040" y="7601"/>
                  </a:lnTo>
                  <a:cubicBezTo>
                    <a:pt x="4017" y="7624"/>
                    <a:pt x="3995" y="7646"/>
                    <a:pt x="3972" y="7669"/>
                  </a:cubicBezTo>
                  <a:cubicBezTo>
                    <a:pt x="4953" y="6254"/>
                    <a:pt x="6095" y="4930"/>
                    <a:pt x="7396" y="3789"/>
                  </a:cubicBezTo>
                  <a:cubicBezTo>
                    <a:pt x="7418" y="3789"/>
                    <a:pt x="7418" y="3789"/>
                    <a:pt x="7418" y="3766"/>
                  </a:cubicBezTo>
                  <a:cubicBezTo>
                    <a:pt x="8468" y="2899"/>
                    <a:pt x="9587" y="2123"/>
                    <a:pt x="10819" y="1529"/>
                  </a:cubicBezTo>
                  <a:cubicBezTo>
                    <a:pt x="11573" y="1187"/>
                    <a:pt x="12371" y="913"/>
                    <a:pt x="13170" y="730"/>
                  </a:cubicBezTo>
                  <a:cubicBezTo>
                    <a:pt x="13376" y="685"/>
                    <a:pt x="13490" y="434"/>
                    <a:pt x="13421" y="251"/>
                  </a:cubicBezTo>
                  <a:cubicBezTo>
                    <a:pt x="13399" y="160"/>
                    <a:pt x="13330" y="68"/>
                    <a:pt x="13239" y="23"/>
                  </a:cubicBezTo>
                  <a:cubicBezTo>
                    <a:pt x="13170" y="0"/>
                    <a:pt x="13125" y="0"/>
                    <a:pt x="1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5309900" y="2024650"/>
              <a:ext cx="237400" cy="274150"/>
            </a:xfrm>
            <a:custGeom>
              <a:rect b="b" l="l" r="r" t="t"/>
              <a:pathLst>
                <a:path extrusionOk="0" h="10966" w="9496">
                  <a:moveTo>
                    <a:pt x="3835" y="9473"/>
                  </a:moveTo>
                  <a:cubicBezTo>
                    <a:pt x="3812" y="9496"/>
                    <a:pt x="3812" y="9496"/>
                    <a:pt x="3812" y="9519"/>
                  </a:cubicBezTo>
                  <a:lnTo>
                    <a:pt x="3835" y="9473"/>
                  </a:lnTo>
                  <a:close/>
                  <a:moveTo>
                    <a:pt x="3812" y="9519"/>
                  </a:moveTo>
                  <a:cubicBezTo>
                    <a:pt x="3796" y="9534"/>
                    <a:pt x="3792" y="9539"/>
                    <a:pt x="3790" y="9548"/>
                  </a:cubicBezTo>
                  <a:lnTo>
                    <a:pt x="3790" y="9548"/>
                  </a:lnTo>
                  <a:cubicBezTo>
                    <a:pt x="3797" y="9538"/>
                    <a:pt x="3805" y="9529"/>
                    <a:pt x="3812" y="9519"/>
                  </a:cubicBezTo>
                  <a:close/>
                  <a:moveTo>
                    <a:pt x="366" y="1"/>
                  </a:moveTo>
                  <a:cubicBezTo>
                    <a:pt x="160" y="1"/>
                    <a:pt x="0" y="183"/>
                    <a:pt x="0" y="389"/>
                  </a:cubicBezTo>
                  <a:cubicBezTo>
                    <a:pt x="0" y="617"/>
                    <a:pt x="183" y="754"/>
                    <a:pt x="388" y="754"/>
                  </a:cubicBezTo>
                  <a:cubicBezTo>
                    <a:pt x="959" y="754"/>
                    <a:pt x="1530" y="777"/>
                    <a:pt x="2077" y="822"/>
                  </a:cubicBezTo>
                  <a:lnTo>
                    <a:pt x="1986" y="822"/>
                  </a:lnTo>
                  <a:cubicBezTo>
                    <a:pt x="4177" y="1005"/>
                    <a:pt x="6323" y="1461"/>
                    <a:pt x="8446" y="1986"/>
                  </a:cubicBezTo>
                  <a:cubicBezTo>
                    <a:pt x="6734" y="4406"/>
                    <a:pt x="5433" y="7099"/>
                    <a:pt x="3789" y="9564"/>
                  </a:cubicBezTo>
                  <a:cubicBezTo>
                    <a:pt x="3789" y="9557"/>
                    <a:pt x="3789" y="9552"/>
                    <a:pt x="3790" y="9548"/>
                  </a:cubicBezTo>
                  <a:lnTo>
                    <a:pt x="3790" y="9548"/>
                  </a:lnTo>
                  <a:cubicBezTo>
                    <a:pt x="3594" y="9812"/>
                    <a:pt x="3417" y="10076"/>
                    <a:pt x="3219" y="10340"/>
                  </a:cubicBezTo>
                  <a:cubicBezTo>
                    <a:pt x="3150" y="10409"/>
                    <a:pt x="3127" y="10500"/>
                    <a:pt x="3127" y="10614"/>
                  </a:cubicBezTo>
                  <a:cubicBezTo>
                    <a:pt x="3127" y="10706"/>
                    <a:pt x="3173" y="10797"/>
                    <a:pt x="3264" y="10865"/>
                  </a:cubicBezTo>
                  <a:cubicBezTo>
                    <a:pt x="3330" y="10931"/>
                    <a:pt x="3428" y="10965"/>
                    <a:pt x="3524" y="10965"/>
                  </a:cubicBezTo>
                  <a:cubicBezTo>
                    <a:pt x="3628" y="10965"/>
                    <a:pt x="3730" y="10926"/>
                    <a:pt x="3789" y="10843"/>
                  </a:cubicBezTo>
                  <a:cubicBezTo>
                    <a:pt x="5661" y="8332"/>
                    <a:pt x="6985" y="5501"/>
                    <a:pt x="8720" y="2899"/>
                  </a:cubicBezTo>
                  <a:cubicBezTo>
                    <a:pt x="8948" y="2603"/>
                    <a:pt x="9153" y="2283"/>
                    <a:pt x="9382" y="1986"/>
                  </a:cubicBezTo>
                  <a:cubicBezTo>
                    <a:pt x="9450" y="1872"/>
                    <a:pt x="9496" y="1758"/>
                    <a:pt x="9450" y="1621"/>
                  </a:cubicBezTo>
                  <a:cubicBezTo>
                    <a:pt x="9404" y="1484"/>
                    <a:pt x="9313" y="1393"/>
                    <a:pt x="9176" y="1370"/>
                  </a:cubicBezTo>
                  <a:cubicBezTo>
                    <a:pt x="6277" y="662"/>
                    <a:pt x="3356" y="2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8" name="Google Shape;2038;p41"/>
          <p:cNvSpPr/>
          <p:nvPr/>
        </p:nvSpPr>
        <p:spPr>
          <a:xfrm rot="838709">
            <a:off x="2359482" y="3309297"/>
            <a:ext cx="743777" cy="478651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9" name="Google Shape;2039;p41"/>
          <p:cNvGrpSpPr/>
          <p:nvPr/>
        </p:nvGrpSpPr>
        <p:grpSpPr>
          <a:xfrm>
            <a:off x="8167932" y="732485"/>
            <a:ext cx="531539" cy="3678538"/>
            <a:chOff x="8167932" y="561297"/>
            <a:chExt cx="531539" cy="3678538"/>
          </a:xfrm>
        </p:grpSpPr>
        <p:grpSp>
          <p:nvGrpSpPr>
            <p:cNvPr id="2040" name="Google Shape;2040;p41"/>
            <p:cNvGrpSpPr/>
            <p:nvPr/>
          </p:nvGrpSpPr>
          <p:grpSpPr>
            <a:xfrm flipH="1">
              <a:off x="8167932" y="1148447"/>
              <a:ext cx="531539" cy="155710"/>
              <a:chOff x="1780525" y="2859350"/>
              <a:chExt cx="387250" cy="113450"/>
            </a:xfrm>
          </p:grpSpPr>
          <p:sp>
            <p:nvSpPr>
              <p:cNvPr id="2041" name="Google Shape;2041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4" name="Google Shape;2044;p41"/>
            <p:cNvGrpSpPr/>
            <p:nvPr/>
          </p:nvGrpSpPr>
          <p:grpSpPr>
            <a:xfrm flipH="1">
              <a:off x="8167932" y="1442015"/>
              <a:ext cx="531539" cy="155710"/>
              <a:chOff x="1780525" y="2859350"/>
              <a:chExt cx="387250" cy="113450"/>
            </a:xfrm>
          </p:grpSpPr>
          <p:sp>
            <p:nvSpPr>
              <p:cNvPr id="2045" name="Google Shape;2045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8" name="Google Shape;2048;p41"/>
            <p:cNvGrpSpPr/>
            <p:nvPr/>
          </p:nvGrpSpPr>
          <p:grpSpPr>
            <a:xfrm flipH="1">
              <a:off x="8167932" y="1735583"/>
              <a:ext cx="531539" cy="155710"/>
              <a:chOff x="1780525" y="2859350"/>
              <a:chExt cx="387250" cy="113450"/>
            </a:xfrm>
          </p:grpSpPr>
          <p:sp>
            <p:nvSpPr>
              <p:cNvPr id="2049" name="Google Shape;2049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2" name="Google Shape;2052;p41"/>
            <p:cNvGrpSpPr/>
            <p:nvPr/>
          </p:nvGrpSpPr>
          <p:grpSpPr>
            <a:xfrm flipH="1">
              <a:off x="8167932" y="2029151"/>
              <a:ext cx="531539" cy="155710"/>
              <a:chOff x="1780525" y="2859350"/>
              <a:chExt cx="387250" cy="113450"/>
            </a:xfrm>
          </p:grpSpPr>
          <p:sp>
            <p:nvSpPr>
              <p:cNvPr id="2053" name="Google Shape;2053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6" name="Google Shape;2056;p41"/>
            <p:cNvGrpSpPr/>
            <p:nvPr/>
          </p:nvGrpSpPr>
          <p:grpSpPr>
            <a:xfrm flipH="1">
              <a:off x="8167932" y="2322718"/>
              <a:ext cx="531539" cy="155710"/>
              <a:chOff x="1780525" y="2859350"/>
              <a:chExt cx="387250" cy="113450"/>
            </a:xfrm>
          </p:grpSpPr>
          <p:sp>
            <p:nvSpPr>
              <p:cNvPr id="2057" name="Google Shape;2057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0" name="Google Shape;2060;p41"/>
            <p:cNvGrpSpPr/>
            <p:nvPr/>
          </p:nvGrpSpPr>
          <p:grpSpPr>
            <a:xfrm flipH="1">
              <a:off x="8167932" y="2616286"/>
              <a:ext cx="531539" cy="155710"/>
              <a:chOff x="1780525" y="2859350"/>
              <a:chExt cx="387250" cy="113450"/>
            </a:xfrm>
          </p:grpSpPr>
          <p:sp>
            <p:nvSpPr>
              <p:cNvPr id="2061" name="Google Shape;2061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4" name="Google Shape;2064;p41"/>
            <p:cNvGrpSpPr/>
            <p:nvPr/>
          </p:nvGrpSpPr>
          <p:grpSpPr>
            <a:xfrm flipH="1">
              <a:off x="8167932" y="2909854"/>
              <a:ext cx="531539" cy="155710"/>
              <a:chOff x="1780525" y="2859350"/>
              <a:chExt cx="387250" cy="113450"/>
            </a:xfrm>
          </p:grpSpPr>
          <p:sp>
            <p:nvSpPr>
              <p:cNvPr id="2065" name="Google Shape;2065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8" name="Google Shape;2068;p41"/>
            <p:cNvGrpSpPr/>
            <p:nvPr/>
          </p:nvGrpSpPr>
          <p:grpSpPr>
            <a:xfrm flipH="1">
              <a:off x="8167932" y="3203422"/>
              <a:ext cx="531539" cy="155710"/>
              <a:chOff x="1780525" y="2859350"/>
              <a:chExt cx="387250" cy="113450"/>
            </a:xfrm>
          </p:grpSpPr>
          <p:sp>
            <p:nvSpPr>
              <p:cNvPr id="2069" name="Google Shape;2069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2" name="Google Shape;2072;p41"/>
            <p:cNvGrpSpPr/>
            <p:nvPr/>
          </p:nvGrpSpPr>
          <p:grpSpPr>
            <a:xfrm flipH="1">
              <a:off x="8167932" y="3496989"/>
              <a:ext cx="531539" cy="155710"/>
              <a:chOff x="1780525" y="2859350"/>
              <a:chExt cx="387250" cy="113450"/>
            </a:xfrm>
          </p:grpSpPr>
          <p:sp>
            <p:nvSpPr>
              <p:cNvPr id="2073" name="Google Shape;2073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6" name="Google Shape;2076;p41"/>
            <p:cNvGrpSpPr/>
            <p:nvPr/>
          </p:nvGrpSpPr>
          <p:grpSpPr>
            <a:xfrm flipH="1">
              <a:off x="8167932" y="3790557"/>
              <a:ext cx="531539" cy="155710"/>
              <a:chOff x="1780525" y="2859350"/>
              <a:chExt cx="387250" cy="113450"/>
            </a:xfrm>
          </p:grpSpPr>
          <p:sp>
            <p:nvSpPr>
              <p:cNvPr id="2077" name="Google Shape;2077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0" name="Google Shape;2080;p41"/>
            <p:cNvGrpSpPr/>
            <p:nvPr/>
          </p:nvGrpSpPr>
          <p:grpSpPr>
            <a:xfrm flipH="1">
              <a:off x="8167932" y="4084125"/>
              <a:ext cx="531539" cy="155710"/>
              <a:chOff x="1780525" y="2859350"/>
              <a:chExt cx="387250" cy="113450"/>
            </a:xfrm>
          </p:grpSpPr>
          <p:sp>
            <p:nvSpPr>
              <p:cNvPr id="2081" name="Google Shape;2081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4" name="Google Shape;2084;p41"/>
            <p:cNvGrpSpPr/>
            <p:nvPr/>
          </p:nvGrpSpPr>
          <p:grpSpPr>
            <a:xfrm flipH="1">
              <a:off x="8167932" y="854872"/>
              <a:ext cx="531539" cy="155710"/>
              <a:chOff x="1780525" y="2859350"/>
              <a:chExt cx="387250" cy="113450"/>
            </a:xfrm>
          </p:grpSpPr>
          <p:sp>
            <p:nvSpPr>
              <p:cNvPr id="2085" name="Google Shape;2085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8" name="Google Shape;2088;p41"/>
            <p:cNvGrpSpPr/>
            <p:nvPr/>
          </p:nvGrpSpPr>
          <p:grpSpPr>
            <a:xfrm flipH="1">
              <a:off x="8167932" y="561297"/>
              <a:ext cx="531539" cy="155710"/>
              <a:chOff x="1780525" y="2859350"/>
              <a:chExt cx="387250" cy="113450"/>
            </a:xfrm>
          </p:grpSpPr>
          <p:sp>
            <p:nvSpPr>
              <p:cNvPr id="2089" name="Google Shape;2089;p41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1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1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2" name="Google Shape;2092;p41"/>
          <p:cNvSpPr txBox="1"/>
          <p:nvPr>
            <p:ph idx="4294967295" type="subTitle"/>
          </p:nvPr>
        </p:nvSpPr>
        <p:spPr>
          <a:xfrm>
            <a:off x="4251125" y="2781675"/>
            <a:ext cx="3916800" cy="15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“Feedback is the breakfast of champions”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-Ken Blanchard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ucational Workshop: Learning Situation by Slidesgo">
  <a:themeElements>
    <a:clrScheme name="Simple Light">
      <a:dk1>
        <a:srgbClr val="575757"/>
      </a:dk1>
      <a:lt1>
        <a:srgbClr val="FFF7EE"/>
      </a:lt1>
      <a:dk2>
        <a:srgbClr val="FDEFC2"/>
      </a:dk2>
      <a:lt2>
        <a:srgbClr val="ECF2FF"/>
      </a:lt2>
      <a:accent1>
        <a:srgbClr val="E3DFFD"/>
      </a:accent1>
      <a:accent2>
        <a:srgbClr val="F8F1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757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