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Cabin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Jua"/>
      <p:regular r:id="rId23"/>
    </p:embeddedFont>
    <p:embeddedFont>
      <p:font typeface="Nunito Medium"/>
      <p:regular r:id="rId24"/>
      <p:bold r:id="rId25"/>
      <p:italic r:id="rId26"/>
      <p:boldItalic r:id="rId27"/>
    </p:embeddedFont>
    <p:embeddedFont>
      <p:font typeface="Londrina Solid"/>
      <p:regular r:id="rId28"/>
    </p:embeddedFont>
    <p:embeddedFont>
      <p:font typeface="Comfortaa Medium"/>
      <p:regular r:id="rId29"/>
      <p:bold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Cabin-boldItalic.fntdata"/><Relationship Id="rId24" Type="http://schemas.openxmlformats.org/officeDocument/2006/relationships/font" Target="fonts/NunitoMedium-regular.fntdata"/><Relationship Id="rId23" Type="http://schemas.openxmlformats.org/officeDocument/2006/relationships/font" Target="fonts/Ju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Medium-italic.fntdata"/><Relationship Id="rId25" Type="http://schemas.openxmlformats.org/officeDocument/2006/relationships/font" Target="fonts/NunitoMedium-bold.fntdata"/><Relationship Id="rId28" Type="http://schemas.openxmlformats.org/officeDocument/2006/relationships/font" Target="fonts/LondrinaSolid-regular.fntdata"/><Relationship Id="rId27" Type="http://schemas.openxmlformats.org/officeDocument/2006/relationships/font" Target="fonts/Nunit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regular.fntdata"/><Relationship Id="rId30" Type="http://schemas.openxmlformats.org/officeDocument/2006/relationships/font" Target="fonts/ComfortaaMedium-bold.fntdata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32" Type="http://schemas.openxmlformats.org/officeDocument/2006/relationships/font" Target="fonts/Comfortaa-bold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Cabin-bold.fntdata"/><Relationship Id="rId18" Type="http://schemas.openxmlformats.org/officeDocument/2006/relationships/font" Target="fonts/Cab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c3541b19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c3541b19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c3541b199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c3541b199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2c3541b199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2c3541b199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2c3541b199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2c3541b199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2c3541b199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2c3541b199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18" name="Google Shape;418;p1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11"/>
          <p:cNvSpPr txBox="1"/>
          <p:nvPr>
            <p:ph hasCustomPrompt="1" type="title"/>
          </p:nvPr>
        </p:nvSpPr>
        <p:spPr>
          <a:xfrm>
            <a:off x="715625" y="1458688"/>
            <a:ext cx="5084400" cy="1413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11"/>
          <p:cNvSpPr txBox="1"/>
          <p:nvPr>
            <p:ph idx="1" type="subTitle"/>
          </p:nvPr>
        </p:nvSpPr>
        <p:spPr>
          <a:xfrm>
            <a:off x="715625" y="3218618"/>
            <a:ext cx="5084400" cy="4662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 txBox="1"/>
          <p:nvPr>
            <p:ph idx="1" type="subTitle"/>
          </p:nvPr>
        </p:nvSpPr>
        <p:spPr>
          <a:xfrm>
            <a:off x="1814600" y="1803114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hasCustomPrompt="1" type="title"/>
          </p:nvPr>
        </p:nvSpPr>
        <p:spPr>
          <a:xfrm>
            <a:off x="916400" y="1447219"/>
            <a:ext cx="898200" cy="81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/>
          <p:nvPr>
            <p:ph idx="2" type="subTitle"/>
          </p:nvPr>
        </p:nvSpPr>
        <p:spPr>
          <a:xfrm>
            <a:off x="1814600" y="1446725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9" name="Google Shape;519;p13"/>
          <p:cNvSpPr txBox="1"/>
          <p:nvPr>
            <p:ph idx="3" type="subTitle"/>
          </p:nvPr>
        </p:nvSpPr>
        <p:spPr>
          <a:xfrm>
            <a:off x="1814600" y="2854826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hasCustomPrompt="1" idx="4" type="title"/>
          </p:nvPr>
        </p:nvSpPr>
        <p:spPr>
          <a:xfrm>
            <a:off x="916313" y="2513082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/>
          <p:nvPr>
            <p:ph idx="5" type="subTitle"/>
          </p:nvPr>
        </p:nvSpPr>
        <p:spPr>
          <a:xfrm>
            <a:off x="1814600" y="2498438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idx="6" type="subTitle"/>
          </p:nvPr>
        </p:nvSpPr>
        <p:spPr>
          <a:xfrm>
            <a:off x="1814600" y="3906538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3" name="Google Shape;523;p13"/>
          <p:cNvSpPr txBox="1"/>
          <p:nvPr>
            <p:ph hasCustomPrompt="1" idx="7" type="title"/>
          </p:nvPr>
        </p:nvSpPr>
        <p:spPr>
          <a:xfrm>
            <a:off x="902638" y="3579545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/>
          <p:nvPr>
            <p:ph idx="8" type="subTitle"/>
          </p:nvPr>
        </p:nvSpPr>
        <p:spPr>
          <a:xfrm>
            <a:off x="1814600" y="3550150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5" name="Google Shape;525;p13"/>
          <p:cNvSpPr txBox="1"/>
          <p:nvPr>
            <p:ph idx="9" type="subTitle"/>
          </p:nvPr>
        </p:nvSpPr>
        <p:spPr>
          <a:xfrm>
            <a:off x="5481775" y="1803620"/>
            <a:ext cx="2766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hasCustomPrompt="1" idx="13" type="title"/>
          </p:nvPr>
        </p:nvSpPr>
        <p:spPr>
          <a:xfrm>
            <a:off x="4583576" y="1446919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/>
          <p:nvPr>
            <p:ph idx="14" type="subTitle"/>
          </p:nvPr>
        </p:nvSpPr>
        <p:spPr>
          <a:xfrm>
            <a:off x="5481775" y="1447225"/>
            <a:ext cx="292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8" name="Google Shape;528;p13"/>
          <p:cNvSpPr txBox="1"/>
          <p:nvPr>
            <p:ph idx="15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14"/>
          <p:cNvSpPr txBox="1"/>
          <p:nvPr>
            <p:ph idx="1" type="subTitle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14"/>
          <p:cNvSpPr txBox="1"/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81" name="Google Shape;581;p1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" name="Google Shape;627;p1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"/>
          <p:cNvSpPr txBox="1"/>
          <p:nvPr>
            <p:ph idx="1" type="subTitle"/>
          </p:nvPr>
        </p:nvSpPr>
        <p:spPr>
          <a:xfrm>
            <a:off x="5640600" y="2219975"/>
            <a:ext cx="2478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5"/>
          <p:cNvSpPr/>
          <p:nvPr>
            <p:ph idx="2" type="pic"/>
          </p:nvPr>
        </p:nvSpPr>
        <p:spPr>
          <a:xfrm>
            <a:off x="1837538" y="1754750"/>
            <a:ext cx="3264300" cy="24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2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1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33" name="Google Shape;633;p1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9" name="Google Shape;679;p1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"/>
          <p:cNvSpPr txBox="1"/>
          <p:nvPr>
            <p:ph idx="1" type="subTitle"/>
          </p:nvPr>
        </p:nvSpPr>
        <p:spPr>
          <a:xfrm>
            <a:off x="1180550" y="1799451"/>
            <a:ext cx="24810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2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84" name="Google Shape;684;p1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2" name="Google Shape;732;p17"/>
          <p:cNvSpPr txBox="1"/>
          <p:nvPr>
            <p:ph idx="1" type="body"/>
          </p:nvPr>
        </p:nvSpPr>
        <p:spPr>
          <a:xfrm>
            <a:off x="1236825" y="1989700"/>
            <a:ext cx="6957000" cy="25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33" name="Google Shape;733;p17"/>
          <p:cNvSpPr txBox="1"/>
          <p:nvPr>
            <p:ph idx="2" type="subTitle"/>
          </p:nvPr>
        </p:nvSpPr>
        <p:spPr>
          <a:xfrm flipH="1">
            <a:off x="1236825" y="1489525"/>
            <a:ext cx="6957000" cy="402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1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36" name="Google Shape;736;p1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2" name="Google Shape;782;p1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8"/>
          <p:cNvSpPr txBox="1"/>
          <p:nvPr>
            <p:ph idx="1" type="subTitle"/>
          </p:nvPr>
        </p:nvSpPr>
        <p:spPr>
          <a:xfrm>
            <a:off x="2197875" y="191577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2" type="subTitle"/>
          </p:nvPr>
        </p:nvSpPr>
        <p:spPr>
          <a:xfrm>
            <a:off x="2197900" y="338672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idx="3" type="subTitle"/>
          </p:nvPr>
        </p:nvSpPr>
        <p:spPr>
          <a:xfrm>
            <a:off x="2197895" y="1626325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6" name="Google Shape;786;p18"/>
          <p:cNvSpPr txBox="1"/>
          <p:nvPr>
            <p:ph idx="4" type="subTitle"/>
          </p:nvPr>
        </p:nvSpPr>
        <p:spPr>
          <a:xfrm>
            <a:off x="2197877" y="3097278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7" name="Google Shape;787;p1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1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90" name="Google Shape;790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6" name="Google Shape;836;p1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 txBox="1"/>
          <p:nvPr>
            <p:ph idx="1" type="body"/>
          </p:nvPr>
        </p:nvSpPr>
        <p:spPr>
          <a:xfrm>
            <a:off x="999150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8" name="Google Shape;838;p1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9" name="Google Shape;839;p19"/>
          <p:cNvSpPr txBox="1"/>
          <p:nvPr>
            <p:ph idx="2" type="body"/>
          </p:nvPr>
        </p:nvSpPr>
        <p:spPr>
          <a:xfrm>
            <a:off x="4687075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42" name="Google Shape;842;p2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8" name="Google Shape;888;p2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0"/>
          <p:cNvSpPr txBox="1"/>
          <p:nvPr>
            <p:ph idx="1" type="subTitle"/>
          </p:nvPr>
        </p:nvSpPr>
        <p:spPr>
          <a:xfrm>
            <a:off x="1095325" y="1505514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0"/>
          <p:cNvSpPr txBox="1"/>
          <p:nvPr>
            <p:ph idx="2" type="subTitle"/>
          </p:nvPr>
        </p:nvSpPr>
        <p:spPr>
          <a:xfrm>
            <a:off x="1095341" y="3029637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0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3"/>
          <p:cNvSpPr txBox="1"/>
          <p:nvPr>
            <p:ph type="title"/>
          </p:nvPr>
        </p:nvSpPr>
        <p:spPr>
          <a:xfrm>
            <a:off x="3025500" y="1221263"/>
            <a:ext cx="4711500" cy="86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3025500" y="2203838"/>
            <a:ext cx="4711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"/>
          <p:cNvSpPr txBox="1"/>
          <p:nvPr>
            <p:ph hasCustomPrompt="1" idx="2" type="title"/>
          </p:nvPr>
        </p:nvSpPr>
        <p:spPr>
          <a:xfrm>
            <a:off x="1407000" y="1253400"/>
            <a:ext cx="1436100" cy="136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94" name="Google Shape;894;p2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0" name="Google Shape;940;p21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1"/>
          <p:cNvSpPr txBox="1"/>
          <p:nvPr>
            <p:ph idx="1" type="subTitle"/>
          </p:nvPr>
        </p:nvSpPr>
        <p:spPr>
          <a:xfrm>
            <a:off x="2255994" y="20234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21"/>
          <p:cNvSpPr txBox="1"/>
          <p:nvPr>
            <p:ph idx="2" type="subTitle"/>
          </p:nvPr>
        </p:nvSpPr>
        <p:spPr>
          <a:xfrm>
            <a:off x="2255994" y="1685789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21"/>
          <p:cNvSpPr txBox="1"/>
          <p:nvPr>
            <p:ph idx="3" type="subTitle"/>
          </p:nvPr>
        </p:nvSpPr>
        <p:spPr>
          <a:xfrm>
            <a:off x="2255994" y="301958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21"/>
          <p:cNvSpPr txBox="1"/>
          <p:nvPr>
            <p:ph idx="4" type="subTitle"/>
          </p:nvPr>
        </p:nvSpPr>
        <p:spPr>
          <a:xfrm>
            <a:off x="2255994" y="2681935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21"/>
          <p:cNvSpPr txBox="1"/>
          <p:nvPr>
            <p:ph idx="5" type="subTitle"/>
          </p:nvPr>
        </p:nvSpPr>
        <p:spPr>
          <a:xfrm>
            <a:off x="2255994" y="40157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6" name="Google Shape;946;p21"/>
          <p:cNvSpPr txBox="1"/>
          <p:nvPr>
            <p:ph idx="6" type="subTitle"/>
          </p:nvPr>
        </p:nvSpPr>
        <p:spPr>
          <a:xfrm>
            <a:off x="2255994" y="3678081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21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2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2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950" name="Google Shape;950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6" name="Google Shape;996;p22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2"/>
          <p:cNvSpPr txBox="1"/>
          <p:nvPr>
            <p:ph idx="1" type="subTitle"/>
          </p:nvPr>
        </p:nvSpPr>
        <p:spPr>
          <a:xfrm>
            <a:off x="1000525" y="190772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8" name="Google Shape;998;p22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9" name="Google Shape;999;p22"/>
          <p:cNvSpPr txBox="1"/>
          <p:nvPr>
            <p:ph idx="3" type="subTitle"/>
          </p:nvPr>
        </p:nvSpPr>
        <p:spPr>
          <a:xfrm>
            <a:off x="1000525" y="348675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0" name="Google Shape;1000;p22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1" name="Google Shape;1001;p22"/>
          <p:cNvSpPr txBox="1"/>
          <p:nvPr>
            <p:ph idx="5" type="subTitle"/>
          </p:nvPr>
        </p:nvSpPr>
        <p:spPr>
          <a:xfrm>
            <a:off x="4584232" y="1907787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2" name="Google Shape;1002;p22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22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2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06" name="Google Shape;1006;p2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2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3"/>
          <p:cNvSpPr txBox="1"/>
          <p:nvPr>
            <p:ph idx="1" type="subTitle"/>
          </p:nvPr>
        </p:nvSpPr>
        <p:spPr>
          <a:xfrm>
            <a:off x="1236849" y="2447922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4" name="Google Shape;1054;p23"/>
          <p:cNvSpPr txBox="1"/>
          <p:nvPr>
            <p:ph idx="2" type="subTitle"/>
          </p:nvPr>
        </p:nvSpPr>
        <p:spPr>
          <a:xfrm>
            <a:off x="1236825" y="1489539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5" name="Google Shape;1055;p23"/>
          <p:cNvSpPr txBox="1"/>
          <p:nvPr>
            <p:ph idx="3" type="subTitle"/>
          </p:nvPr>
        </p:nvSpPr>
        <p:spPr>
          <a:xfrm>
            <a:off x="5929852" y="2447960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6" name="Google Shape;1056;p23"/>
          <p:cNvSpPr txBox="1"/>
          <p:nvPr>
            <p:ph idx="4" type="subTitle"/>
          </p:nvPr>
        </p:nvSpPr>
        <p:spPr>
          <a:xfrm>
            <a:off x="5929849" y="1489530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7" name="Google Shape;1057;p23"/>
          <p:cNvSpPr txBox="1"/>
          <p:nvPr>
            <p:ph idx="5" type="subTitle"/>
          </p:nvPr>
        </p:nvSpPr>
        <p:spPr>
          <a:xfrm>
            <a:off x="3583351" y="2448027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8" name="Google Shape;1058;p23"/>
          <p:cNvSpPr txBox="1"/>
          <p:nvPr>
            <p:ph idx="6" type="subTitle"/>
          </p:nvPr>
        </p:nvSpPr>
        <p:spPr>
          <a:xfrm>
            <a:off x="3583337" y="1489525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9" name="Google Shape;1059;p23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2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62" name="Google Shape;1062;p2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2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2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8" name="Google Shape;1108;p2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4"/>
          <p:cNvSpPr txBox="1"/>
          <p:nvPr>
            <p:ph idx="1" type="subTitle"/>
          </p:nvPr>
        </p:nvSpPr>
        <p:spPr>
          <a:xfrm flipH="1">
            <a:off x="1887363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0" name="Google Shape;1110;p24"/>
          <p:cNvSpPr txBox="1"/>
          <p:nvPr>
            <p:ph idx="2" type="subTitle"/>
          </p:nvPr>
        </p:nvSpPr>
        <p:spPr>
          <a:xfrm flipH="1">
            <a:off x="1887366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1" name="Google Shape;1111;p24"/>
          <p:cNvSpPr txBox="1"/>
          <p:nvPr>
            <p:ph idx="3" type="subTitle"/>
          </p:nvPr>
        </p:nvSpPr>
        <p:spPr>
          <a:xfrm flipH="1">
            <a:off x="1887363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2" name="Google Shape;1112;p24"/>
          <p:cNvSpPr txBox="1"/>
          <p:nvPr>
            <p:ph idx="4" type="subTitle"/>
          </p:nvPr>
        </p:nvSpPr>
        <p:spPr>
          <a:xfrm flipH="1">
            <a:off x="1887366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3" name="Google Shape;1113;p24"/>
          <p:cNvSpPr txBox="1"/>
          <p:nvPr>
            <p:ph idx="5" type="subTitle"/>
          </p:nvPr>
        </p:nvSpPr>
        <p:spPr>
          <a:xfrm>
            <a:off x="4677694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4" name="Google Shape;1114;p24"/>
          <p:cNvSpPr txBox="1"/>
          <p:nvPr>
            <p:ph idx="6" type="subTitle"/>
          </p:nvPr>
        </p:nvSpPr>
        <p:spPr>
          <a:xfrm>
            <a:off x="4677691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5" name="Google Shape;1115;p24"/>
          <p:cNvSpPr txBox="1"/>
          <p:nvPr>
            <p:ph idx="7" type="subTitle"/>
          </p:nvPr>
        </p:nvSpPr>
        <p:spPr>
          <a:xfrm>
            <a:off x="4677694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6" name="Google Shape;1116;p24"/>
          <p:cNvSpPr txBox="1"/>
          <p:nvPr>
            <p:ph idx="8" type="subTitle"/>
          </p:nvPr>
        </p:nvSpPr>
        <p:spPr>
          <a:xfrm>
            <a:off x="4677691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7" name="Google Shape;1117;p2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20" name="Google Shape;1120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6" name="Google Shape;1166;p2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8" name="Google Shape;1168;p25"/>
          <p:cNvSpPr txBox="1"/>
          <p:nvPr>
            <p:ph idx="1" type="subTitle"/>
          </p:nvPr>
        </p:nvSpPr>
        <p:spPr>
          <a:xfrm flipH="1">
            <a:off x="1000524" y="2064100"/>
            <a:ext cx="3420000" cy="1101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9" name="Google Shape;1169;p25"/>
          <p:cNvSpPr txBox="1"/>
          <p:nvPr>
            <p:ph idx="2" type="subTitle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0" name="Google Shape;1170;p25"/>
          <p:cNvSpPr txBox="1"/>
          <p:nvPr>
            <p:ph idx="3" type="subTitle"/>
          </p:nvPr>
        </p:nvSpPr>
        <p:spPr>
          <a:xfrm flipH="1">
            <a:off x="4572000" y="2064100"/>
            <a:ext cx="3420000" cy="1101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1" name="Google Shape;1171;p25"/>
          <p:cNvSpPr txBox="1"/>
          <p:nvPr>
            <p:ph idx="4" type="subTitle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2" name="Google Shape;1172;p25"/>
          <p:cNvSpPr txBox="1"/>
          <p:nvPr>
            <p:ph idx="5" type="subTitle"/>
          </p:nvPr>
        </p:nvSpPr>
        <p:spPr>
          <a:xfrm flipH="1">
            <a:off x="1000524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3" name="Google Shape;1173;p25"/>
          <p:cNvSpPr txBox="1"/>
          <p:nvPr>
            <p:ph idx="6" type="subTitle"/>
          </p:nvPr>
        </p:nvSpPr>
        <p:spPr>
          <a:xfrm flipH="1">
            <a:off x="1000522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4" name="Google Shape;1174;p25"/>
          <p:cNvSpPr txBox="1"/>
          <p:nvPr>
            <p:ph idx="7" type="subTitle"/>
          </p:nvPr>
        </p:nvSpPr>
        <p:spPr>
          <a:xfrm flipH="1">
            <a:off x="4572000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5" name="Google Shape;1175;p25"/>
          <p:cNvSpPr txBox="1"/>
          <p:nvPr>
            <p:ph idx="8" type="subTitle"/>
          </p:nvPr>
        </p:nvSpPr>
        <p:spPr>
          <a:xfrm flipH="1">
            <a:off x="4572007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78" name="Google Shape;1178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4" name="Google Shape;1224;p2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6" name="Google Shape;1226;p26"/>
          <p:cNvSpPr txBox="1"/>
          <p:nvPr>
            <p:ph idx="1" type="subTitle"/>
          </p:nvPr>
        </p:nvSpPr>
        <p:spPr>
          <a:xfrm>
            <a:off x="1352454" y="2319759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6"/>
          <p:cNvSpPr txBox="1"/>
          <p:nvPr>
            <p:ph idx="2" type="subTitle"/>
          </p:nvPr>
        </p:nvSpPr>
        <p:spPr>
          <a:xfrm>
            <a:off x="1352454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8" name="Google Shape;1228;p26"/>
          <p:cNvSpPr txBox="1"/>
          <p:nvPr>
            <p:ph idx="3" type="subTitle"/>
          </p:nvPr>
        </p:nvSpPr>
        <p:spPr>
          <a:xfrm>
            <a:off x="3545855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4" type="subTitle"/>
          </p:nvPr>
        </p:nvSpPr>
        <p:spPr>
          <a:xfrm>
            <a:off x="3545897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0" name="Google Shape;1230;p26"/>
          <p:cNvSpPr txBox="1"/>
          <p:nvPr>
            <p:ph idx="5" type="subTitle"/>
          </p:nvPr>
        </p:nvSpPr>
        <p:spPr>
          <a:xfrm>
            <a:off x="5739238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1" name="Google Shape;1231;p26"/>
          <p:cNvSpPr txBox="1"/>
          <p:nvPr>
            <p:ph idx="6" type="subTitle"/>
          </p:nvPr>
        </p:nvSpPr>
        <p:spPr>
          <a:xfrm>
            <a:off x="5739229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2" name="Google Shape;1232;p26"/>
          <p:cNvSpPr txBox="1"/>
          <p:nvPr>
            <p:ph idx="7" type="subTitle"/>
          </p:nvPr>
        </p:nvSpPr>
        <p:spPr>
          <a:xfrm>
            <a:off x="1352454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26"/>
          <p:cNvSpPr txBox="1"/>
          <p:nvPr>
            <p:ph idx="8" type="subTitle"/>
          </p:nvPr>
        </p:nvSpPr>
        <p:spPr>
          <a:xfrm>
            <a:off x="1352454" y="3745684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4" name="Google Shape;1234;p26"/>
          <p:cNvSpPr txBox="1"/>
          <p:nvPr>
            <p:ph idx="9" type="subTitle"/>
          </p:nvPr>
        </p:nvSpPr>
        <p:spPr>
          <a:xfrm>
            <a:off x="3545855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6"/>
          <p:cNvSpPr txBox="1"/>
          <p:nvPr>
            <p:ph idx="13" type="subTitle"/>
          </p:nvPr>
        </p:nvSpPr>
        <p:spPr>
          <a:xfrm>
            <a:off x="3545842" y="3746296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6" name="Google Shape;1236;p26"/>
          <p:cNvSpPr txBox="1"/>
          <p:nvPr>
            <p:ph idx="14" type="subTitle"/>
          </p:nvPr>
        </p:nvSpPr>
        <p:spPr>
          <a:xfrm>
            <a:off x="5739238" y="3940908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6"/>
          <p:cNvSpPr txBox="1"/>
          <p:nvPr>
            <p:ph idx="15" type="subTitle"/>
          </p:nvPr>
        </p:nvSpPr>
        <p:spPr>
          <a:xfrm>
            <a:off x="5739229" y="3746298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2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40" name="Google Shape;1240;p2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6" name="Google Shape;1286;p2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_1_1_1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2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90" name="Google Shape;1290;p2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2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2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6" name="Google Shape;1336;p2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_1_1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40" name="Google Shape;1340;p2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2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2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2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2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2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2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2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2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2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2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2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2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2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2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2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2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6" name="Google Shape;1386;p2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3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90" name="Google Shape;1390;p3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3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3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3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3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3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3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3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3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3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3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3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6" name="Google Shape;1436;p3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0"/>
          <p:cNvSpPr txBox="1"/>
          <p:nvPr>
            <p:ph idx="1" type="subTitle"/>
          </p:nvPr>
        </p:nvSpPr>
        <p:spPr>
          <a:xfrm>
            <a:off x="923119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30"/>
          <p:cNvSpPr txBox="1"/>
          <p:nvPr>
            <p:ph hasCustomPrompt="1" type="title"/>
          </p:nvPr>
        </p:nvSpPr>
        <p:spPr>
          <a:xfrm>
            <a:off x="923119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39" name="Google Shape;1439;p30"/>
          <p:cNvSpPr txBox="1"/>
          <p:nvPr>
            <p:ph idx="2" type="subTitle"/>
          </p:nvPr>
        </p:nvSpPr>
        <p:spPr>
          <a:xfrm>
            <a:off x="2835121" y="3957960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30"/>
          <p:cNvSpPr txBox="1"/>
          <p:nvPr>
            <p:ph hasCustomPrompt="1" idx="3" type="title"/>
          </p:nvPr>
        </p:nvSpPr>
        <p:spPr>
          <a:xfrm>
            <a:off x="2835121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1" name="Google Shape;1441;p30"/>
          <p:cNvSpPr txBox="1"/>
          <p:nvPr>
            <p:ph idx="4" type="subTitle"/>
          </p:nvPr>
        </p:nvSpPr>
        <p:spPr>
          <a:xfrm>
            <a:off x="4747122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30"/>
          <p:cNvSpPr txBox="1"/>
          <p:nvPr>
            <p:ph hasCustomPrompt="1" idx="5" type="title"/>
          </p:nvPr>
        </p:nvSpPr>
        <p:spPr>
          <a:xfrm>
            <a:off x="4747122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3" name="Google Shape;1443;p30"/>
          <p:cNvSpPr txBox="1"/>
          <p:nvPr>
            <p:ph idx="6" type="subTitle"/>
          </p:nvPr>
        </p:nvSpPr>
        <p:spPr>
          <a:xfrm>
            <a:off x="923119" y="3623545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4" name="Google Shape;1444;p30"/>
          <p:cNvSpPr txBox="1"/>
          <p:nvPr>
            <p:ph idx="7" type="subTitle"/>
          </p:nvPr>
        </p:nvSpPr>
        <p:spPr>
          <a:xfrm>
            <a:off x="2835121" y="3622722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5" name="Google Shape;1445;p30"/>
          <p:cNvSpPr txBox="1"/>
          <p:nvPr>
            <p:ph idx="8" type="subTitle"/>
          </p:nvPr>
        </p:nvSpPr>
        <p:spPr>
          <a:xfrm>
            <a:off x="4747122" y="3623546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6" name="Google Shape;1446;p30"/>
          <p:cNvSpPr txBox="1"/>
          <p:nvPr>
            <p:ph idx="9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3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449" name="Google Shape;1449;p3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3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3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3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3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3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3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3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3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3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3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3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3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3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3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3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3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3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3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3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3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5" name="Google Shape;1495;p31"/>
          <p:cNvSpPr txBox="1"/>
          <p:nvPr/>
        </p:nvSpPr>
        <p:spPr>
          <a:xfrm>
            <a:off x="715625" y="3825650"/>
            <a:ext cx="3223200" cy="7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6" name="Google Shape;1496;p31"/>
          <p:cNvSpPr txBox="1"/>
          <p:nvPr>
            <p:ph type="ctrTitle"/>
          </p:nvPr>
        </p:nvSpPr>
        <p:spPr>
          <a:xfrm>
            <a:off x="4375690" y="851375"/>
            <a:ext cx="3577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1497" name="Google Shape;1497;p31"/>
          <p:cNvSpPr txBox="1"/>
          <p:nvPr>
            <p:ph idx="1" type="subTitle"/>
          </p:nvPr>
        </p:nvSpPr>
        <p:spPr>
          <a:xfrm>
            <a:off x="4375690" y="1683875"/>
            <a:ext cx="35778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Black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500" name="Google Shape;150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6" name="Google Shape;1546;p32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2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548" name="Google Shape;1548;p32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549" name="Google Shape;154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2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32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561" name="Google Shape;156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Google Shape;1564;p32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32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573" name="Google Shape;157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32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577" name="Google Shape;157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4" name="Google Shape;1584;p32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0" name="Google Shape;1600;p32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601" name="Google Shape;160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8" name="Google Shape;1608;p32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2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32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611" name="Google Shape;1611;p32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612" name="Google Shape;1612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Google Shape;1615;p32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616" name="Google Shape;1616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32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620" name="Google Shape;1620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32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624" name="Google Shape;1624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9" name="Google Shape;1629;p3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3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3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3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3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3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3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3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3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3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3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3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3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3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3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3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3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3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3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3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3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3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3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3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3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3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3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3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3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3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3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3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3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3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3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3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3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3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3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3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3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5" name="Google Shape;1675;p33"/>
          <p:cNvSpPr/>
          <p:nvPr/>
        </p:nvSpPr>
        <p:spPr>
          <a:xfrm>
            <a:off x="715625" y="543200"/>
            <a:ext cx="1862100" cy="3113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3"/>
          <p:cNvSpPr/>
          <p:nvPr/>
        </p:nvSpPr>
        <p:spPr>
          <a:xfrm>
            <a:off x="5939225" y="2898150"/>
            <a:ext cx="2494500" cy="1757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" name="Google Shape;162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 txBox="1"/>
          <p:nvPr>
            <p:ph idx="1" type="subTitle"/>
          </p:nvPr>
        </p:nvSpPr>
        <p:spPr>
          <a:xfrm>
            <a:off x="3096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2" type="subTitle"/>
          </p:nvPr>
        </p:nvSpPr>
        <p:spPr>
          <a:xfrm>
            <a:off x="5713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"/>
          <p:cNvSpPr txBox="1"/>
          <p:nvPr>
            <p:ph idx="3" type="subTitle"/>
          </p:nvPr>
        </p:nvSpPr>
        <p:spPr>
          <a:xfrm>
            <a:off x="309699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5"/>
          <p:cNvSpPr txBox="1"/>
          <p:nvPr>
            <p:ph idx="4" type="subTitle"/>
          </p:nvPr>
        </p:nvSpPr>
        <p:spPr>
          <a:xfrm>
            <a:off x="571397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16" name="Google Shape;216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66" name="Google Shape;266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4114650" y="1821150"/>
            <a:ext cx="4316100" cy="2289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8"/>
          <p:cNvSpPr txBox="1"/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" name="Google Shape;411;p9"/>
          <p:cNvSpPr txBox="1"/>
          <p:nvPr>
            <p:ph type="title"/>
          </p:nvPr>
        </p:nvSpPr>
        <p:spPr>
          <a:xfrm>
            <a:off x="2239525" y="1234825"/>
            <a:ext cx="4665300" cy="1118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2239525" y="2694575"/>
            <a:ext cx="4665300" cy="12141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3591250" y="3357025"/>
            <a:ext cx="4836300" cy="124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4"/>
          <p:cNvSpPr/>
          <p:nvPr/>
        </p:nvSpPr>
        <p:spPr>
          <a:xfrm>
            <a:off x="448600" y="748150"/>
            <a:ext cx="1555800" cy="19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4"/>
          <p:cNvSpPr/>
          <p:nvPr/>
        </p:nvSpPr>
        <p:spPr>
          <a:xfrm>
            <a:off x="2281225" y="748138"/>
            <a:ext cx="6334200" cy="36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4"/>
          <p:cNvSpPr txBox="1"/>
          <p:nvPr>
            <p:ph idx="1" type="subTitle"/>
          </p:nvPr>
        </p:nvSpPr>
        <p:spPr>
          <a:xfrm>
            <a:off x="2465575" y="3456725"/>
            <a:ext cx="3767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Kaloian,Vladimir, Nikola</a:t>
            </a:r>
            <a:endParaRPr/>
          </a:p>
        </p:txBody>
      </p:sp>
      <p:sp>
        <p:nvSpPr>
          <p:cNvPr id="1684" name="Google Shape;1684;p34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CodeTues</a:t>
            </a:r>
            <a:endParaRPr sz="5500">
              <a:solidFill>
                <a:schemeClr val="dk1"/>
              </a:solidFill>
            </a:endParaRPr>
          </a:p>
        </p:txBody>
      </p:sp>
      <p:grpSp>
        <p:nvGrpSpPr>
          <p:cNvPr id="1685" name="Google Shape;1685;p34"/>
          <p:cNvGrpSpPr/>
          <p:nvPr/>
        </p:nvGrpSpPr>
        <p:grpSpPr>
          <a:xfrm>
            <a:off x="782792" y="879145"/>
            <a:ext cx="835554" cy="1623982"/>
            <a:chOff x="3359175" y="3441775"/>
            <a:chExt cx="845275" cy="1642875"/>
          </a:xfrm>
        </p:grpSpPr>
        <p:sp>
          <p:nvSpPr>
            <p:cNvPr id="1686" name="Google Shape;1686;p34"/>
            <p:cNvSpPr/>
            <p:nvPr/>
          </p:nvSpPr>
          <p:spPr>
            <a:xfrm>
              <a:off x="3527100" y="4589650"/>
              <a:ext cx="627200" cy="495000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359175" y="4050175"/>
              <a:ext cx="845275" cy="100065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3571575" y="3441775"/>
              <a:ext cx="451775" cy="559000"/>
            </a:xfrm>
            <a:custGeom>
              <a:rect b="b" l="l" r="r" t="t"/>
              <a:pathLst>
                <a:path extrusionOk="0" h="22360" w="18071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3393625" y="3632350"/>
              <a:ext cx="123475" cy="22475"/>
            </a:xfrm>
            <a:custGeom>
              <a:rect b="b" l="l" r="r" t="t"/>
              <a:pathLst>
                <a:path extrusionOk="0" h="899" w="4939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3410550" y="3500650"/>
              <a:ext cx="114675" cy="48275"/>
            </a:xfrm>
            <a:custGeom>
              <a:rect b="b" l="l" r="r" t="t"/>
              <a:pathLst>
                <a:path extrusionOk="0" h="1931" w="4587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3445000" y="3726825"/>
              <a:ext cx="94025" cy="63325"/>
            </a:xfrm>
            <a:custGeom>
              <a:rect b="b" l="l" r="r" t="t"/>
              <a:pathLst>
                <a:path extrusionOk="0" h="2533" w="3761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025850" y="3735925"/>
              <a:ext cx="93375" cy="62375"/>
            </a:xfrm>
            <a:custGeom>
              <a:rect b="b" l="l" r="r" t="t"/>
              <a:pathLst>
                <a:path extrusionOk="0" h="2495" w="3735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036500" y="3528125"/>
              <a:ext cx="93375" cy="59200"/>
            </a:xfrm>
            <a:custGeom>
              <a:rect b="b" l="l" r="r" t="t"/>
              <a:pathLst>
                <a:path extrusionOk="0" h="2368" w="3735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4046525" y="3662325"/>
              <a:ext cx="94625" cy="15825"/>
            </a:xfrm>
            <a:custGeom>
              <a:rect b="b" l="l" r="r" t="t"/>
              <a:pathLst>
                <a:path extrusionOk="0" h="633" w="3785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3651150" y="4258225"/>
              <a:ext cx="283225" cy="137200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626725" y="4194250"/>
              <a:ext cx="38225" cy="47050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3911175" y="4183550"/>
              <a:ext cx="33875" cy="44625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2512046" y="604569"/>
            <a:ext cx="5872577" cy="511271"/>
            <a:chOff x="2512046" y="824082"/>
            <a:chExt cx="5872577" cy="511271"/>
          </a:xfrm>
        </p:grpSpPr>
        <p:grpSp>
          <p:nvGrpSpPr>
            <p:cNvPr id="1699" name="Google Shape;1699;p34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0" name="Google Shape;170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4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04" name="Google Shape;170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34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34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2" name="Google Shape;171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34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16" name="Google Shape;171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4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0" name="Google Shape;172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3" name="Google Shape;1723;p34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24" name="Google Shape;172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7" name="Google Shape;1727;p34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28" name="Google Shape;172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34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2" name="Google Shape;173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4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36" name="Google Shape;173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9" name="Google Shape;1739;p34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0" name="Google Shape;174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4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44" name="Google Shape;174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7" name="Google Shape;1747;p34"/>
          <p:cNvSpPr/>
          <p:nvPr/>
        </p:nvSpPr>
        <p:spPr>
          <a:xfrm>
            <a:off x="6528550" y="3253000"/>
            <a:ext cx="2239500" cy="1516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4"/>
          <p:cNvSpPr/>
          <p:nvPr/>
        </p:nvSpPr>
        <p:spPr>
          <a:xfrm>
            <a:off x="448600" y="2939975"/>
            <a:ext cx="1555800" cy="144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9" name="Google Shape;1749;p34"/>
          <p:cNvGrpSpPr/>
          <p:nvPr/>
        </p:nvGrpSpPr>
        <p:grpSpPr>
          <a:xfrm flipH="1">
            <a:off x="6860375" y="3481575"/>
            <a:ext cx="1575850" cy="1059050"/>
            <a:chOff x="1614175" y="702900"/>
            <a:chExt cx="1575850" cy="1059050"/>
          </a:xfrm>
        </p:grpSpPr>
        <p:sp>
          <p:nvSpPr>
            <p:cNvPr id="1750" name="Google Shape;1750;p34"/>
            <p:cNvSpPr/>
            <p:nvPr/>
          </p:nvSpPr>
          <p:spPr>
            <a:xfrm>
              <a:off x="1792750" y="1266850"/>
              <a:ext cx="638500" cy="495100"/>
            </a:xfrm>
            <a:custGeom>
              <a:rect b="b" l="l" r="r" t="t"/>
              <a:pathLst>
                <a:path extrusionOk="0" h="19804" w="2554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1614175" y="702900"/>
              <a:ext cx="1432350" cy="1021450"/>
            </a:xfrm>
            <a:custGeom>
              <a:rect b="b" l="l" r="r" t="t"/>
              <a:pathLst>
                <a:path extrusionOk="0" h="40858" w="57294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095375" y="1002525"/>
              <a:ext cx="205550" cy="135725"/>
            </a:xfrm>
            <a:custGeom>
              <a:rect b="b" l="l" r="r" t="t"/>
              <a:pathLst>
                <a:path extrusionOk="0" h="5429" w="8222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3077225" y="862500"/>
              <a:ext cx="109675" cy="69250"/>
            </a:xfrm>
            <a:custGeom>
              <a:rect b="b" l="l" r="r" t="t"/>
              <a:pathLst>
                <a:path extrusionOk="0" h="2770" w="4387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046500" y="987500"/>
              <a:ext cx="40125" cy="45775"/>
            </a:xfrm>
            <a:custGeom>
              <a:rect b="b" l="l" r="r" t="t"/>
              <a:pathLst>
                <a:path extrusionOk="0" h="1831" w="1605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2253900" y="935475"/>
              <a:ext cx="43875" cy="44050"/>
            </a:xfrm>
            <a:custGeom>
              <a:rect b="b" l="l" r="r" t="t"/>
              <a:pathLst>
                <a:path extrusionOk="0" h="1762" w="1755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3085350" y="1145375"/>
              <a:ext cx="94650" cy="42025"/>
            </a:xfrm>
            <a:custGeom>
              <a:rect b="b" l="l" r="r" t="t"/>
              <a:pathLst>
                <a:path extrusionOk="0" h="1681" w="3786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104150" y="1048625"/>
              <a:ext cx="85875" cy="23125"/>
            </a:xfrm>
            <a:custGeom>
              <a:rect b="b" l="l" r="r" t="t"/>
              <a:pathLst>
                <a:path extrusionOk="0" h="925" w="3435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8" name="Google Shape;1758;p34"/>
          <p:cNvCxnSpPr/>
          <p:nvPr/>
        </p:nvCxnSpPr>
        <p:spPr>
          <a:xfrm>
            <a:off x="2478325" y="3875050"/>
            <a:ext cx="374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34"/>
          <p:cNvSpPr/>
          <p:nvPr/>
        </p:nvSpPr>
        <p:spPr>
          <a:xfrm rot="-559036">
            <a:off x="1203550" y="3265075"/>
            <a:ext cx="483097" cy="310873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4"/>
          <p:cNvSpPr/>
          <p:nvPr/>
        </p:nvSpPr>
        <p:spPr>
          <a:xfrm rot="1184271">
            <a:off x="737606" y="3715219"/>
            <a:ext cx="483076" cy="310859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5"/>
          <p:cNvSpPr/>
          <p:nvPr/>
        </p:nvSpPr>
        <p:spPr>
          <a:xfrm>
            <a:off x="5818900" y="2024400"/>
            <a:ext cx="2781000" cy="291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3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grpSp>
        <p:nvGrpSpPr>
          <p:cNvPr id="1767" name="Google Shape;1767;p35"/>
          <p:cNvGrpSpPr/>
          <p:nvPr/>
        </p:nvGrpSpPr>
        <p:grpSpPr>
          <a:xfrm>
            <a:off x="6663475" y="3218223"/>
            <a:ext cx="1091842" cy="1336255"/>
            <a:chOff x="3112575" y="3748373"/>
            <a:chExt cx="1091842" cy="1336255"/>
          </a:xfrm>
        </p:grpSpPr>
        <p:sp>
          <p:nvSpPr>
            <p:cNvPr id="1768" name="Google Shape;1768;p35"/>
            <p:cNvSpPr/>
            <p:nvPr/>
          </p:nvSpPr>
          <p:spPr>
            <a:xfrm>
              <a:off x="3329491" y="4445237"/>
              <a:ext cx="810154" cy="639392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3112575" y="3748373"/>
              <a:ext cx="1091842" cy="129254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489731" y="4017120"/>
              <a:ext cx="365842" cy="177221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3458180" y="3934481"/>
              <a:ext cx="49375" cy="60774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3825615" y="3920659"/>
              <a:ext cx="43756" cy="57642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3" name="Google Shape;1773;p35"/>
          <p:cNvSpPr/>
          <p:nvPr/>
        </p:nvSpPr>
        <p:spPr>
          <a:xfrm rot="1184345">
            <a:off x="6881836" y="2537270"/>
            <a:ext cx="655124" cy="421572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4" name="Google Shape;1774;p35"/>
          <p:cNvGrpSpPr/>
          <p:nvPr/>
        </p:nvGrpSpPr>
        <p:grpSpPr>
          <a:xfrm>
            <a:off x="5957268" y="1694748"/>
            <a:ext cx="2504252" cy="531539"/>
            <a:chOff x="2553143" y="372809"/>
            <a:chExt cx="2504252" cy="531539"/>
          </a:xfrm>
        </p:grpSpPr>
        <p:grpSp>
          <p:nvGrpSpPr>
            <p:cNvPr id="1775" name="Google Shape;1775;p35"/>
            <p:cNvGrpSpPr/>
            <p:nvPr/>
          </p:nvGrpSpPr>
          <p:grpSpPr>
            <a:xfrm flipH="1" rot="-5400000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776" name="Google Shape;1776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Google Shape;1779;p35"/>
            <p:cNvGrpSpPr/>
            <p:nvPr/>
          </p:nvGrpSpPr>
          <p:grpSpPr>
            <a:xfrm flipH="1" rot="-5400000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780" name="Google Shape;1780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3" name="Google Shape;1783;p35"/>
            <p:cNvGrpSpPr/>
            <p:nvPr/>
          </p:nvGrpSpPr>
          <p:grpSpPr>
            <a:xfrm flipH="1" rot="-5400000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784" name="Google Shape;1784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7" name="Google Shape;1787;p35"/>
            <p:cNvGrpSpPr/>
            <p:nvPr/>
          </p:nvGrpSpPr>
          <p:grpSpPr>
            <a:xfrm flipH="1" rot="-5400000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788" name="Google Shape;1788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1" name="Google Shape;1791;p35"/>
            <p:cNvGrpSpPr/>
            <p:nvPr/>
          </p:nvGrpSpPr>
          <p:grpSpPr>
            <a:xfrm flipH="1" rot="-5400000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792" name="Google Shape;1792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5" name="Google Shape;1795;p35"/>
            <p:cNvGrpSpPr/>
            <p:nvPr/>
          </p:nvGrpSpPr>
          <p:grpSpPr>
            <a:xfrm flipH="1" rot="-5400000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796" name="Google Shape;1796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35"/>
            <p:cNvGrpSpPr/>
            <p:nvPr/>
          </p:nvGrpSpPr>
          <p:grpSpPr>
            <a:xfrm flipH="1" rot="-5400000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800" name="Google Shape;1800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Google Shape;1803;p35"/>
            <p:cNvGrpSpPr/>
            <p:nvPr/>
          </p:nvGrpSpPr>
          <p:grpSpPr>
            <a:xfrm flipH="1" rot="-5400000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1804" name="Google Shape;1804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35"/>
            <p:cNvGrpSpPr/>
            <p:nvPr/>
          </p:nvGrpSpPr>
          <p:grpSpPr>
            <a:xfrm flipH="1" rot="-5400000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1808" name="Google Shape;1808;p35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1" name="Google Shape;1811;p35"/>
          <p:cNvSpPr txBox="1"/>
          <p:nvPr>
            <p:ph idx="1" type="subTitle"/>
          </p:nvPr>
        </p:nvSpPr>
        <p:spPr>
          <a:xfrm>
            <a:off x="1095325" y="1505525"/>
            <a:ext cx="41073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Проектът представлява платформа, която улеснява комуникацията между програмисти. CodeTues предоставя пренировъчни задачи, курсове по програмиране, следене на прогрес и др.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817" name="Google Shape;1817;p36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JavaScript</a:t>
            </a:r>
            <a:endParaRPr/>
          </a:p>
        </p:txBody>
      </p:sp>
      <p:sp>
        <p:nvSpPr>
          <p:cNvPr id="1818" name="Google Shape;1818;p36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819" name="Google Shape;1819;p36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Flask</a:t>
            </a:r>
            <a:endParaRPr/>
          </a:p>
        </p:txBody>
      </p:sp>
      <p:grpSp>
        <p:nvGrpSpPr>
          <p:cNvPr id="1820" name="Google Shape;1820;p36"/>
          <p:cNvGrpSpPr/>
          <p:nvPr/>
        </p:nvGrpSpPr>
        <p:grpSpPr>
          <a:xfrm>
            <a:off x="8167932" y="1449335"/>
            <a:ext cx="531539" cy="3091388"/>
            <a:chOff x="8167932" y="1504647"/>
            <a:chExt cx="531539" cy="3091388"/>
          </a:xfrm>
        </p:grpSpPr>
        <p:grpSp>
          <p:nvGrpSpPr>
            <p:cNvPr id="1821" name="Google Shape;1821;p36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1822" name="Google Shape;182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5" name="Google Shape;1825;p36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1826" name="Google Shape;1826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36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1830" name="Google Shape;183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Google Shape;1833;p36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1834" name="Google Shape;183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36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1838" name="Google Shape;183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1842" name="Google Shape;184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Google Shape;1845;p36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1846" name="Google Shape;1846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9" name="Google Shape;1849;p36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1850" name="Google Shape;185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6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1854" name="Google Shape;185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36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1858" name="Google Shape;185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1" name="Google Shape;1861;p36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1862" name="Google Shape;186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5" name="Google Shape;1865;p36"/>
          <p:cNvSpPr/>
          <p:nvPr/>
        </p:nvSpPr>
        <p:spPr>
          <a:xfrm>
            <a:off x="5890375" y="3591525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36"/>
          <p:cNvGrpSpPr/>
          <p:nvPr/>
        </p:nvGrpSpPr>
        <p:grpSpPr>
          <a:xfrm>
            <a:off x="6463890" y="3796971"/>
            <a:ext cx="1926766" cy="954720"/>
            <a:chOff x="5010950" y="3680700"/>
            <a:chExt cx="948025" cy="469750"/>
          </a:xfrm>
        </p:grpSpPr>
        <p:sp>
          <p:nvSpPr>
            <p:cNvPr id="1867" name="Google Shape;1867;p36"/>
            <p:cNvSpPr/>
            <p:nvPr/>
          </p:nvSpPr>
          <p:spPr>
            <a:xfrm>
              <a:off x="5490275" y="3680700"/>
              <a:ext cx="468700" cy="464925"/>
            </a:xfrm>
            <a:custGeom>
              <a:rect b="b" l="l" r="r" t="t"/>
              <a:pathLst>
                <a:path extrusionOk="0" h="18597" w="18748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661950" y="3852925"/>
              <a:ext cx="132250" cy="131000"/>
            </a:xfrm>
            <a:custGeom>
              <a:rect b="b" l="l" r="r" t="t"/>
              <a:pathLst>
                <a:path extrusionOk="0" h="5240" w="529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5010950" y="3760875"/>
              <a:ext cx="392250" cy="389575"/>
            </a:xfrm>
            <a:custGeom>
              <a:rect b="b" l="l" r="r" t="t"/>
              <a:pathLst>
                <a:path extrusionOk="0" h="15583" w="1569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155075" y="3905550"/>
              <a:ext cx="110300" cy="109700"/>
            </a:xfrm>
            <a:custGeom>
              <a:rect b="b" l="l" r="r" t="t"/>
              <a:pathLst>
                <a:path extrusionOk="0" h="4388" w="4412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1" name="Google Shape;18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25" y="2053525"/>
            <a:ext cx="892475" cy="8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Google Shape;18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969" y="2041888"/>
            <a:ext cx="892477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825" y="2065175"/>
            <a:ext cx="787589" cy="8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545" y="2041901"/>
            <a:ext cx="814506" cy="89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338" y="2041900"/>
            <a:ext cx="892475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70738" y="3591525"/>
            <a:ext cx="892475" cy="8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3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experience we had</a:t>
            </a:r>
            <a:endParaRPr/>
          </a:p>
        </p:txBody>
      </p:sp>
      <p:sp>
        <p:nvSpPr>
          <p:cNvPr id="1882" name="Google Shape;1882;p37"/>
          <p:cNvSpPr txBox="1"/>
          <p:nvPr>
            <p:ph idx="1" type="body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Comfortaa Medium"/>
                <a:ea typeface="Comfortaa Medium"/>
                <a:cs typeface="Comfortaa Medium"/>
                <a:sym typeface="Comfortaa Medium"/>
              </a:rPr>
              <a:t>Разработката на проекта беше доста забавна и интересна, въпреки трудностите които срещнахме!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7067175" y="1590006"/>
            <a:ext cx="604025" cy="1204550"/>
            <a:chOff x="4218200" y="3841875"/>
            <a:chExt cx="604025" cy="1204550"/>
          </a:xfrm>
        </p:grpSpPr>
        <p:sp>
          <p:nvSpPr>
            <p:cNvPr id="1884" name="Google Shape;1884;p37"/>
            <p:cNvSpPr/>
            <p:nvPr/>
          </p:nvSpPr>
          <p:spPr>
            <a:xfrm>
              <a:off x="4256425" y="3841875"/>
              <a:ext cx="526325" cy="422600"/>
            </a:xfrm>
            <a:custGeom>
              <a:rect b="b" l="l" r="r" t="t"/>
              <a:pathLst>
                <a:path extrusionOk="0" h="16904" w="21053">
                  <a:moveTo>
                    <a:pt x="20051" y="8202"/>
                  </a:moveTo>
                  <a:lnTo>
                    <a:pt x="20051" y="8202"/>
                  </a:lnTo>
                  <a:cubicBezTo>
                    <a:pt x="20051" y="8203"/>
                    <a:pt x="20050" y="8205"/>
                    <a:pt x="20050" y="8207"/>
                  </a:cubicBezTo>
                  <a:lnTo>
                    <a:pt x="20051" y="8202"/>
                  </a:lnTo>
                  <a:close/>
                  <a:moveTo>
                    <a:pt x="10502" y="989"/>
                  </a:moveTo>
                  <a:cubicBezTo>
                    <a:pt x="10827" y="989"/>
                    <a:pt x="11153" y="989"/>
                    <a:pt x="11454" y="1014"/>
                  </a:cubicBezTo>
                  <a:cubicBezTo>
                    <a:pt x="11604" y="1014"/>
                    <a:pt x="11755" y="1039"/>
                    <a:pt x="11905" y="1064"/>
                  </a:cubicBezTo>
                  <a:cubicBezTo>
                    <a:pt x="12055" y="1114"/>
                    <a:pt x="12206" y="1164"/>
                    <a:pt x="12356" y="1189"/>
                  </a:cubicBezTo>
                  <a:cubicBezTo>
                    <a:pt x="12381" y="1214"/>
                    <a:pt x="12406" y="1214"/>
                    <a:pt x="12431" y="1239"/>
                  </a:cubicBezTo>
                  <a:cubicBezTo>
                    <a:pt x="12500" y="1281"/>
                    <a:pt x="12585" y="1299"/>
                    <a:pt x="12671" y="1299"/>
                  </a:cubicBezTo>
                  <a:cubicBezTo>
                    <a:pt x="12742" y="1299"/>
                    <a:pt x="12815" y="1287"/>
                    <a:pt x="12883" y="1264"/>
                  </a:cubicBezTo>
                  <a:cubicBezTo>
                    <a:pt x="13609" y="1440"/>
                    <a:pt x="14361" y="1615"/>
                    <a:pt x="15088" y="1866"/>
                  </a:cubicBezTo>
                  <a:cubicBezTo>
                    <a:pt x="15514" y="2041"/>
                    <a:pt x="15940" y="2217"/>
                    <a:pt x="16341" y="2417"/>
                  </a:cubicBezTo>
                  <a:cubicBezTo>
                    <a:pt x="16592" y="2568"/>
                    <a:pt x="16817" y="2693"/>
                    <a:pt x="17068" y="2843"/>
                  </a:cubicBezTo>
                  <a:cubicBezTo>
                    <a:pt x="17193" y="2944"/>
                    <a:pt x="17344" y="3044"/>
                    <a:pt x="17469" y="3144"/>
                  </a:cubicBezTo>
                  <a:cubicBezTo>
                    <a:pt x="17619" y="3269"/>
                    <a:pt x="17745" y="3395"/>
                    <a:pt x="17870" y="3520"/>
                  </a:cubicBezTo>
                  <a:cubicBezTo>
                    <a:pt x="18096" y="3720"/>
                    <a:pt x="18296" y="3921"/>
                    <a:pt x="18497" y="4147"/>
                  </a:cubicBezTo>
                  <a:cubicBezTo>
                    <a:pt x="18697" y="4397"/>
                    <a:pt x="18873" y="4648"/>
                    <a:pt x="19073" y="4923"/>
                  </a:cubicBezTo>
                  <a:cubicBezTo>
                    <a:pt x="19173" y="5099"/>
                    <a:pt x="19274" y="5274"/>
                    <a:pt x="19374" y="5450"/>
                  </a:cubicBezTo>
                  <a:cubicBezTo>
                    <a:pt x="19474" y="5650"/>
                    <a:pt x="19574" y="5826"/>
                    <a:pt x="19649" y="6026"/>
                  </a:cubicBezTo>
                  <a:cubicBezTo>
                    <a:pt x="19700" y="6127"/>
                    <a:pt x="19750" y="6227"/>
                    <a:pt x="19775" y="6327"/>
                  </a:cubicBezTo>
                  <a:cubicBezTo>
                    <a:pt x="19825" y="6427"/>
                    <a:pt x="19850" y="6528"/>
                    <a:pt x="19875" y="6628"/>
                  </a:cubicBezTo>
                  <a:cubicBezTo>
                    <a:pt x="19925" y="6803"/>
                    <a:pt x="19975" y="7004"/>
                    <a:pt x="20025" y="7179"/>
                  </a:cubicBezTo>
                  <a:cubicBezTo>
                    <a:pt x="20025" y="7304"/>
                    <a:pt x="20050" y="7430"/>
                    <a:pt x="20050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51" y="8202"/>
                  </a:lnTo>
                  <a:lnTo>
                    <a:pt x="20051" y="8202"/>
                  </a:lnTo>
                  <a:cubicBezTo>
                    <a:pt x="20053" y="8186"/>
                    <a:pt x="20068" y="8181"/>
                    <a:pt x="20073" y="8168"/>
                  </a:cubicBezTo>
                  <a:lnTo>
                    <a:pt x="20073" y="8168"/>
                  </a:lnTo>
                  <a:cubicBezTo>
                    <a:pt x="20050" y="8290"/>
                    <a:pt x="20050" y="8410"/>
                    <a:pt x="20025" y="8507"/>
                  </a:cubicBezTo>
                  <a:cubicBezTo>
                    <a:pt x="20025" y="8633"/>
                    <a:pt x="20000" y="8758"/>
                    <a:pt x="19975" y="8883"/>
                  </a:cubicBezTo>
                  <a:cubicBezTo>
                    <a:pt x="19975" y="8858"/>
                    <a:pt x="19975" y="8858"/>
                    <a:pt x="19975" y="8833"/>
                  </a:cubicBezTo>
                  <a:cubicBezTo>
                    <a:pt x="19950" y="8959"/>
                    <a:pt x="19950" y="9084"/>
                    <a:pt x="19900" y="9184"/>
                  </a:cubicBezTo>
                  <a:cubicBezTo>
                    <a:pt x="19875" y="9309"/>
                    <a:pt x="19850" y="9410"/>
                    <a:pt x="19800" y="9535"/>
                  </a:cubicBezTo>
                  <a:cubicBezTo>
                    <a:pt x="19775" y="9635"/>
                    <a:pt x="19725" y="9736"/>
                    <a:pt x="19675" y="9836"/>
                  </a:cubicBezTo>
                  <a:cubicBezTo>
                    <a:pt x="19624" y="9961"/>
                    <a:pt x="19574" y="10061"/>
                    <a:pt x="19524" y="10187"/>
                  </a:cubicBezTo>
                  <a:cubicBezTo>
                    <a:pt x="19424" y="10362"/>
                    <a:pt x="19324" y="10563"/>
                    <a:pt x="19223" y="10738"/>
                  </a:cubicBezTo>
                  <a:cubicBezTo>
                    <a:pt x="19123" y="10913"/>
                    <a:pt x="18998" y="11089"/>
                    <a:pt x="18898" y="11264"/>
                  </a:cubicBezTo>
                  <a:lnTo>
                    <a:pt x="18747" y="11440"/>
                  </a:lnTo>
                  <a:cubicBezTo>
                    <a:pt x="18722" y="11490"/>
                    <a:pt x="18672" y="11565"/>
                    <a:pt x="18622" y="11615"/>
                  </a:cubicBezTo>
                  <a:cubicBezTo>
                    <a:pt x="18522" y="11716"/>
                    <a:pt x="18446" y="11841"/>
                    <a:pt x="18346" y="11941"/>
                  </a:cubicBezTo>
                  <a:cubicBezTo>
                    <a:pt x="18146" y="12142"/>
                    <a:pt x="17970" y="12342"/>
                    <a:pt x="17770" y="12518"/>
                  </a:cubicBezTo>
                  <a:cubicBezTo>
                    <a:pt x="17594" y="12693"/>
                    <a:pt x="17419" y="12843"/>
                    <a:pt x="17243" y="12994"/>
                  </a:cubicBezTo>
                  <a:cubicBezTo>
                    <a:pt x="17093" y="13119"/>
                    <a:pt x="16968" y="13219"/>
                    <a:pt x="16842" y="13320"/>
                  </a:cubicBezTo>
                  <a:cubicBezTo>
                    <a:pt x="16742" y="13420"/>
                    <a:pt x="16617" y="13495"/>
                    <a:pt x="16492" y="13570"/>
                  </a:cubicBezTo>
                  <a:cubicBezTo>
                    <a:pt x="16266" y="13746"/>
                    <a:pt x="16040" y="13896"/>
                    <a:pt x="15790" y="14046"/>
                  </a:cubicBezTo>
                  <a:cubicBezTo>
                    <a:pt x="15690" y="14122"/>
                    <a:pt x="15589" y="14172"/>
                    <a:pt x="15489" y="14222"/>
                  </a:cubicBezTo>
                  <a:cubicBezTo>
                    <a:pt x="15414" y="14272"/>
                    <a:pt x="15339" y="14322"/>
                    <a:pt x="15238" y="14372"/>
                  </a:cubicBezTo>
                  <a:cubicBezTo>
                    <a:pt x="15038" y="14472"/>
                    <a:pt x="14837" y="14573"/>
                    <a:pt x="14637" y="14673"/>
                  </a:cubicBezTo>
                  <a:cubicBezTo>
                    <a:pt x="14461" y="14773"/>
                    <a:pt x="14261" y="14848"/>
                    <a:pt x="14086" y="14924"/>
                  </a:cubicBezTo>
                  <a:cubicBezTo>
                    <a:pt x="13910" y="14999"/>
                    <a:pt x="13760" y="15049"/>
                    <a:pt x="13584" y="15124"/>
                  </a:cubicBezTo>
                  <a:cubicBezTo>
                    <a:pt x="13434" y="15174"/>
                    <a:pt x="13284" y="15224"/>
                    <a:pt x="13133" y="15274"/>
                  </a:cubicBezTo>
                  <a:cubicBezTo>
                    <a:pt x="12933" y="15350"/>
                    <a:pt x="12757" y="15400"/>
                    <a:pt x="12557" y="15475"/>
                  </a:cubicBezTo>
                  <a:cubicBezTo>
                    <a:pt x="12431" y="15500"/>
                    <a:pt x="12281" y="15525"/>
                    <a:pt x="12156" y="15575"/>
                  </a:cubicBezTo>
                  <a:cubicBezTo>
                    <a:pt x="12030" y="15600"/>
                    <a:pt x="11880" y="15650"/>
                    <a:pt x="11755" y="15675"/>
                  </a:cubicBezTo>
                  <a:cubicBezTo>
                    <a:pt x="11504" y="15726"/>
                    <a:pt x="11253" y="15751"/>
                    <a:pt x="11003" y="15801"/>
                  </a:cubicBezTo>
                  <a:cubicBezTo>
                    <a:pt x="10752" y="15826"/>
                    <a:pt x="10502" y="15851"/>
                    <a:pt x="10251" y="15876"/>
                  </a:cubicBezTo>
                  <a:cubicBezTo>
                    <a:pt x="10126" y="15901"/>
                    <a:pt x="10025" y="15901"/>
                    <a:pt x="9925" y="15901"/>
                  </a:cubicBezTo>
                  <a:cubicBezTo>
                    <a:pt x="9842" y="15901"/>
                    <a:pt x="9758" y="15912"/>
                    <a:pt x="9674" y="15912"/>
                  </a:cubicBezTo>
                  <a:cubicBezTo>
                    <a:pt x="9633" y="15912"/>
                    <a:pt x="9591" y="15909"/>
                    <a:pt x="9549" y="15901"/>
                  </a:cubicBezTo>
                  <a:cubicBezTo>
                    <a:pt x="9299" y="15901"/>
                    <a:pt x="9048" y="15901"/>
                    <a:pt x="8797" y="15876"/>
                  </a:cubicBezTo>
                  <a:cubicBezTo>
                    <a:pt x="8672" y="15876"/>
                    <a:pt x="8547" y="15851"/>
                    <a:pt x="8421" y="15851"/>
                  </a:cubicBezTo>
                  <a:cubicBezTo>
                    <a:pt x="8296" y="15826"/>
                    <a:pt x="8196" y="15826"/>
                    <a:pt x="8070" y="15801"/>
                  </a:cubicBezTo>
                  <a:cubicBezTo>
                    <a:pt x="7820" y="15751"/>
                    <a:pt x="7544" y="15726"/>
                    <a:pt x="7268" y="15650"/>
                  </a:cubicBezTo>
                  <a:cubicBezTo>
                    <a:pt x="6893" y="15575"/>
                    <a:pt x="6542" y="15475"/>
                    <a:pt x="6191" y="15350"/>
                  </a:cubicBezTo>
                  <a:cubicBezTo>
                    <a:pt x="5815" y="15224"/>
                    <a:pt x="5464" y="15074"/>
                    <a:pt x="5113" y="14898"/>
                  </a:cubicBezTo>
                  <a:cubicBezTo>
                    <a:pt x="4812" y="14748"/>
                    <a:pt x="4537" y="14573"/>
                    <a:pt x="4261" y="14397"/>
                  </a:cubicBezTo>
                  <a:cubicBezTo>
                    <a:pt x="3910" y="14147"/>
                    <a:pt x="3584" y="13871"/>
                    <a:pt x="3258" y="13595"/>
                  </a:cubicBezTo>
                  <a:cubicBezTo>
                    <a:pt x="3008" y="13370"/>
                    <a:pt x="2782" y="13119"/>
                    <a:pt x="2557" y="12868"/>
                  </a:cubicBezTo>
                  <a:cubicBezTo>
                    <a:pt x="2331" y="12593"/>
                    <a:pt x="2131" y="12292"/>
                    <a:pt x="1930" y="12016"/>
                  </a:cubicBezTo>
                  <a:cubicBezTo>
                    <a:pt x="1780" y="11766"/>
                    <a:pt x="1629" y="11490"/>
                    <a:pt x="1504" y="11239"/>
                  </a:cubicBezTo>
                  <a:cubicBezTo>
                    <a:pt x="1404" y="10989"/>
                    <a:pt x="1304" y="10763"/>
                    <a:pt x="1228" y="10512"/>
                  </a:cubicBezTo>
                  <a:cubicBezTo>
                    <a:pt x="1178" y="10312"/>
                    <a:pt x="1103" y="10086"/>
                    <a:pt x="1078" y="9861"/>
                  </a:cubicBezTo>
                  <a:cubicBezTo>
                    <a:pt x="1053" y="9660"/>
                    <a:pt x="1028" y="9460"/>
                    <a:pt x="1003" y="9259"/>
                  </a:cubicBezTo>
                  <a:cubicBezTo>
                    <a:pt x="1003" y="9059"/>
                    <a:pt x="1003" y="8833"/>
                    <a:pt x="1028" y="8633"/>
                  </a:cubicBezTo>
                  <a:cubicBezTo>
                    <a:pt x="1053" y="8382"/>
                    <a:pt x="1078" y="8132"/>
                    <a:pt x="1128" y="7906"/>
                  </a:cubicBezTo>
                  <a:cubicBezTo>
                    <a:pt x="1178" y="7655"/>
                    <a:pt x="1253" y="7430"/>
                    <a:pt x="1329" y="7179"/>
                  </a:cubicBezTo>
                  <a:cubicBezTo>
                    <a:pt x="1454" y="6878"/>
                    <a:pt x="1579" y="6578"/>
                    <a:pt x="1730" y="6277"/>
                  </a:cubicBezTo>
                  <a:cubicBezTo>
                    <a:pt x="1930" y="5926"/>
                    <a:pt x="2131" y="5600"/>
                    <a:pt x="2356" y="5274"/>
                  </a:cubicBezTo>
                  <a:cubicBezTo>
                    <a:pt x="2607" y="4898"/>
                    <a:pt x="2882" y="4548"/>
                    <a:pt x="3183" y="4222"/>
                  </a:cubicBezTo>
                  <a:cubicBezTo>
                    <a:pt x="3459" y="3921"/>
                    <a:pt x="3760" y="3620"/>
                    <a:pt x="4085" y="3370"/>
                  </a:cubicBezTo>
                  <a:cubicBezTo>
                    <a:pt x="4386" y="3094"/>
                    <a:pt x="4737" y="2843"/>
                    <a:pt x="5088" y="2643"/>
                  </a:cubicBezTo>
                  <a:cubicBezTo>
                    <a:pt x="5364" y="2467"/>
                    <a:pt x="5664" y="2292"/>
                    <a:pt x="5965" y="2142"/>
                  </a:cubicBezTo>
                  <a:cubicBezTo>
                    <a:pt x="6065" y="2091"/>
                    <a:pt x="6166" y="2041"/>
                    <a:pt x="6266" y="1991"/>
                  </a:cubicBezTo>
                  <a:cubicBezTo>
                    <a:pt x="6391" y="1941"/>
                    <a:pt x="6492" y="1891"/>
                    <a:pt x="6592" y="1866"/>
                  </a:cubicBezTo>
                  <a:cubicBezTo>
                    <a:pt x="6817" y="1766"/>
                    <a:pt x="7068" y="1690"/>
                    <a:pt x="7294" y="1590"/>
                  </a:cubicBezTo>
                  <a:cubicBezTo>
                    <a:pt x="7469" y="1540"/>
                    <a:pt x="7644" y="1490"/>
                    <a:pt x="7820" y="1440"/>
                  </a:cubicBezTo>
                  <a:cubicBezTo>
                    <a:pt x="7970" y="1390"/>
                    <a:pt x="8146" y="1365"/>
                    <a:pt x="8296" y="1340"/>
                  </a:cubicBezTo>
                  <a:cubicBezTo>
                    <a:pt x="8446" y="1289"/>
                    <a:pt x="8622" y="1264"/>
                    <a:pt x="8772" y="1239"/>
                  </a:cubicBezTo>
                  <a:cubicBezTo>
                    <a:pt x="8948" y="1189"/>
                    <a:pt x="9123" y="1164"/>
                    <a:pt x="9299" y="1139"/>
                  </a:cubicBezTo>
                  <a:lnTo>
                    <a:pt x="9950" y="1039"/>
                  </a:lnTo>
                  <a:cubicBezTo>
                    <a:pt x="10050" y="1014"/>
                    <a:pt x="10151" y="1014"/>
                    <a:pt x="10251" y="1014"/>
                  </a:cubicBezTo>
                  <a:cubicBezTo>
                    <a:pt x="10326" y="1014"/>
                    <a:pt x="10426" y="989"/>
                    <a:pt x="10502" y="989"/>
                  </a:cubicBezTo>
                  <a:close/>
                  <a:moveTo>
                    <a:pt x="11046" y="0"/>
                  </a:moveTo>
                  <a:cubicBezTo>
                    <a:pt x="11000" y="0"/>
                    <a:pt x="10953" y="3"/>
                    <a:pt x="10903" y="11"/>
                  </a:cubicBezTo>
                  <a:lnTo>
                    <a:pt x="10502" y="11"/>
                  </a:lnTo>
                  <a:cubicBezTo>
                    <a:pt x="10326" y="11"/>
                    <a:pt x="10176" y="36"/>
                    <a:pt x="10000" y="36"/>
                  </a:cubicBezTo>
                  <a:cubicBezTo>
                    <a:pt x="9900" y="61"/>
                    <a:pt x="9825" y="61"/>
                    <a:pt x="9725" y="86"/>
                  </a:cubicBezTo>
                  <a:cubicBezTo>
                    <a:pt x="9424" y="111"/>
                    <a:pt x="9148" y="162"/>
                    <a:pt x="8872" y="212"/>
                  </a:cubicBezTo>
                  <a:cubicBezTo>
                    <a:pt x="8722" y="237"/>
                    <a:pt x="8572" y="262"/>
                    <a:pt x="8421" y="287"/>
                  </a:cubicBezTo>
                  <a:cubicBezTo>
                    <a:pt x="8271" y="312"/>
                    <a:pt x="8146" y="362"/>
                    <a:pt x="8020" y="387"/>
                  </a:cubicBezTo>
                  <a:cubicBezTo>
                    <a:pt x="7895" y="412"/>
                    <a:pt x="7795" y="437"/>
                    <a:pt x="7695" y="462"/>
                  </a:cubicBezTo>
                  <a:cubicBezTo>
                    <a:pt x="7519" y="512"/>
                    <a:pt x="7369" y="563"/>
                    <a:pt x="7218" y="588"/>
                  </a:cubicBezTo>
                  <a:cubicBezTo>
                    <a:pt x="7093" y="638"/>
                    <a:pt x="6993" y="663"/>
                    <a:pt x="6893" y="688"/>
                  </a:cubicBezTo>
                  <a:cubicBezTo>
                    <a:pt x="6742" y="763"/>
                    <a:pt x="6567" y="813"/>
                    <a:pt x="6416" y="863"/>
                  </a:cubicBezTo>
                  <a:cubicBezTo>
                    <a:pt x="6141" y="964"/>
                    <a:pt x="5890" y="1089"/>
                    <a:pt x="5639" y="1214"/>
                  </a:cubicBezTo>
                  <a:cubicBezTo>
                    <a:pt x="5389" y="1314"/>
                    <a:pt x="5138" y="1465"/>
                    <a:pt x="4887" y="1590"/>
                  </a:cubicBezTo>
                  <a:cubicBezTo>
                    <a:pt x="4361" y="1891"/>
                    <a:pt x="3860" y="2242"/>
                    <a:pt x="3409" y="2643"/>
                  </a:cubicBezTo>
                  <a:cubicBezTo>
                    <a:pt x="2306" y="3570"/>
                    <a:pt x="1354" y="4773"/>
                    <a:pt x="727" y="6076"/>
                  </a:cubicBezTo>
                  <a:cubicBezTo>
                    <a:pt x="426" y="6753"/>
                    <a:pt x="176" y="7430"/>
                    <a:pt x="75" y="8157"/>
                  </a:cubicBezTo>
                  <a:cubicBezTo>
                    <a:pt x="0" y="8883"/>
                    <a:pt x="0" y="9610"/>
                    <a:pt x="151" y="10312"/>
                  </a:cubicBezTo>
                  <a:cubicBezTo>
                    <a:pt x="326" y="11039"/>
                    <a:pt x="602" y="11741"/>
                    <a:pt x="1003" y="12367"/>
                  </a:cubicBezTo>
                  <a:cubicBezTo>
                    <a:pt x="1379" y="12994"/>
                    <a:pt x="1830" y="13595"/>
                    <a:pt x="2381" y="14122"/>
                  </a:cubicBezTo>
                  <a:cubicBezTo>
                    <a:pt x="2657" y="14372"/>
                    <a:pt x="2933" y="14623"/>
                    <a:pt x="3233" y="14873"/>
                  </a:cubicBezTo>
                  <a:cubicBezTo>
                    <a:pt x="3534" y="15074"/>
                    <a:pt x="3810" y="15299"/>
                    <a:pt x="4111" y="15475"/>
                  </a:cubicBezTo>
                  <a:cubicBezTo>
                    <a:pt x="4737" y="15851"/>
                    <a:pt x="5389" y="16152"/>
                    <a:pt x="6065" y="16352"/>
                  </a:cubicBezTo>
                  <a:cubicBezTo>
                    <a:pt x="6441" y="16477"/>
                    <a:pt x="6792" y="16578"/>
                    <a:pt x="7168" y="16653"/>
                  </a:cubicBezTo>
                  <a:cubicBezTo>
                    <a:pt x="7294" y="16678"/>
                    <a:pt x="7419" y="16703"/>
                    <a:pt x="7544" y="16728"/>
                  </a:cubicBezTo>
                  <a:cubicBezTo>
                    <a:pt x="7695" y="16753"/>
                    <a:pt x="7820" y="16778"/>
                    <a:pt x="7945" y="16778"/>
                  </a:cubicBezTo>
                  <a:cubicBezTo>
                    <a:pt x="8070" y="16803"/>
                    <a:pt x="8221" y="16828"/>
                    <a:pt x="8371" y="16828"/>
                  </a:cubicBezTo>
                  <a:cubicBezTo>
                    <a:pt x="8497" y="16853"/>
                    <a:pt x="8622" y="16878"/>
                    <a:pt x="8747" y="16878"/>
                  </a:cubicBezTo>
                  <a:lnTo>
                    <a:pt x="9173" y="16878"/>
                  </a:lnTo>
                  <a:cubicBezTo>
                    <a:pt x="9273" y="16904"/>
                    <a:pt x="9374" y="16904"/>
                    <a:pt x="9474" y="16904"/>
                  </a:cubicBezTo>
                  <a:lnTo>
                    <a:pt x="9524" y="16904"/>
                  </a:lnTo>
                  <a:cubicBezTo>
                    <a:pt x="9674" y="16904"/>
                    <a:pt x="9850" y="16878"/>
                    <a:pt x="10000" y="16878"/>
                  </a:cubicBezTo>
                  <a:lnTo>
                    <a:pt x="10351" y="16878"/>
                  </a:lnTo>
                  <a:cubicBezTo>
                    <a:pt x="10502" y="16853"/>
                    <a:pt x="10677" y="16828"/>
                    <a:pt x="10827" y="16828"/>
                  </a:cubicBezTo>
                  <a:cubicBezTo>
                    <a:pt x="10953" y="16803"/>
                    <a:pt x="11078" y="16803"/>
                    <a:pt x="11178" y="16778"/>
                  </a:cubicBezTo>
                  <a:cubicBezTo>
                    <a:pt x="11354" y="16753"/>
                    <a:pt x="11504" y="16728"/>
                    <a:pt x="11654" y="16678"/>
                  </a:cubicBezTo>
                  <a:cubicBezTo>
                    <a:pt x="11755" y="16678"/>
                    <a:pt x="11880" y="16653"/>
                    <a:pt x="12005" y="16628"/>
                  </a:cubicBezTo>
                  <a:cubicBezTo>
                    <a:pt x="12131" y="16578"/>
                    <a:pt x="12281" y="16553"/>
                    <a:pt x="12431" y="16528"/>
                  </a:cubicBezTo>
                  <a:cubicBezTo>
                    <a:pt x="12582" y="16477"/>
                    <a:pt x="12707" y="16452"/>
                    <a:pt x="12857" y="16402"/>
                  </a:cubicBezTo>
                  <a:cubicBezTo>
                    <a:pt x="12983" y="16377"/>
                    <a:pt x="13083" y="16327"/>
                    <a:pt x="13208" y="16302"/>
                  </a:cubicBezTo>
                  <a:cubicBezTo>
                    <a:pt x="13359" y="16252"/>
                    <a:pt x="13509" y="16202"/>
                    <a:pt x="13634" y="16152"/>
                  </a:cubicBezTo>
                  <a:cubicBezTo>
                    <a:pt x="13760" y="16127"/>
                    <a:pt x="13860" y="16076"/>
                    <a:pt x="13985" y="16026"/>
                  </a:cubicBezTo>
                  <a:cubicBezTo>
                    <a:pt x="14111" y="15976"/>
                    <a:pt x="14236" y="15926"/>
                    <a:pt x="14361" y="15876"/>
                  </a:cubicBezTo>
                  <a:cubicBezTo>
                    <a:pt x="14487" y="15826"/>
                    <a:pt x="14612" y="15776"/>
                    <a:pt x="14737" y="15726"/>
                  </a:cubicBezTo>
                  <a:cubicBezTo>
                    <a:pt x="14862" y="15650"/>
                    <a:pt x="14988" y="15600"/>
                    <a:pt x="15113" y="15550"/>
                  </a:cubicBezTo>
                  <a:cubicBezTo>
                    <a:pt x="15238" y="15475"/>
                    <a:pt x="15389" y="15400"/>
                    <a:pt x="15514" y="15350"/>
                  </a:cubicBezTo>
                  <a:cubicBezTo>
                    <a:pt x="15765" y="15224"/>
                    <a:pt x="16015" y="15074"/>
                    <a:pt x="16241" y="14924"/>
                  </a:cubicBezTo>
                  <a:cubicBezTo>
                    <a:pt x="16366" y="14873"/>
                    <a:pt x="16467" y="14798"/>
                    <a:pt x="16567" y="14723"/>
                  </a:cubicBezTo>
                  <a:cubicBezTo>
                    <a:pt x="16667" y="14673"/>
                    <a:pt x="16767" y="14598"/>
                    <a:pt x="16868" y="14523"/>
                  </a:cubicBezTo>
                  <a:cubicBezTo>
                    <a:pt x="17068" y="14372"/>
                    <a:pt x="17294" y="14222"/>
                    <a:pt x="17494" y="14071"/>
                  </a:cubicBezTo>
                  <a:cubicBezTo>
                    <a:pt x="17720" y="13871"/>
                    <a:pt x="17945" y="13695"/>
                    <a:pt x="18171" y="13495"/>
                  </a:cubicBezTo>
                  <a:cubicBezTo>
                    <a:pt x="18371" y="13320"/>
                    <a:pt x="18547" y="13169"/>
                    <a:pt x="18697" y="12994"/>
                  </a:cubicBezTo>
                  <a:cubicBezTo>
                    <a:pt x="18822" y="12868"/>
                    <a:pt x="18923" y="12768"/>
                    <a:pt x="19048" y="12643"/>
                  </a:cubicBezTo>
                  <a:cubicBezTo>
                    <a:pt x="19148" y="12543"/>
                    <a:pt x="19223" y="12442"/>
                    <a:pt x="19324" y="12317"/>
                  </a:cubicBezTo>
                  <a:cubicBezTo>
                    <a:pt x="19474" y="12142"/>
                    <a:pt x="19624" y="11941"/>
                    <a:pt x="19775" y="11716"/>
                  </a:cubicBezTo>
                  <a:cubicBezTo>
                    <a:pt x="19925" y="11490"/>
                    <a:pt x="20076" y="11264"/>
                    <a:pt x="20201" y="11014"/>
                  </a:cubicBezTo>
                  <a:cubicBezTo>
                    <a:pt x="20276" y="10888"/>
                    <a:pt x="20326" y="10763"/>
                    <a:pt x="20401" y="10638"/>
                  </a:cubicBezTo>
                  <a:cubicBezTo>
                    <a:pt x="20477" y="10512"/>
                    <a:pt x="20527" y="10362"/>
                    <a:pt x="20577" y="10237"/>
                  </a:cubicBezTo>
                  <a:cubicBezTo>
                    <a:pt x="20652" y="10111"/>
                    <a:pt x="20677" y="9986"/>
                    <a:pt x="20727" y="9886"/>
                  </a:cubicBezTo>
                  <a:cubicBezTo>
                    <a:pt x="20777" y="9736"/>
                    <a:pt x="20802" y="9610"/>
                    <a:pt x="20852" y="9460"/>
                  </a:cubicBezTo>
                  <a:cubicBezTo>
                    <a:pt x="20903" y="9360"/>
                    <a:pt x="20903" y="9209"/>
                    <a:pt x="20928" y="9084"/>
                  </a:cubicBezTo>
                  <a:cubicBezTo>
                    <a:pt x="20978" y="8959"/>
                    <a:pt x="20978" y="8808"/>
                    <a:pt x="21003" y="8683"/>
                  </a:cubicBezTo>
                  <a:cubicBezTo>
                    <a:pt x="21028" y="8558"/>
                    <a:pt x="21028" y="8432"/>
                    <a:pt x="21053" y="8307"/>
                  </a:cubicBezTo>
                  <a:cubicBezTo>
                    <a:pt x="21053" y="8157"/>
                    <a:pt x="21053" y="8006"/>
                    <a:pt x="21053" y="7881"/>
                  </a:cubicBezTo>
                  <a:cubicBezTo>
                    <a:pt x="21053" y="7705"/>
                    <a:pt x="21053" y="7530"/>
                    <a:pt x="21028" y="7380"/>
                  </a:cubicBezTo>
                  <a:cubicBezTo>
                    <a:pt x="21003" y="7129"/>
                    <a:pt x="20978" y="6853"/>
                    <a:pt x="20903" y="6603"/>
                  </a:cubicBezTo>
                  <a:cubicBezTo>
                    <a:pt x="20827" y="6327"/>
                    <a:pt x="20752" y="6076"/>
                    <a:pt x="20627" y="5801"/>
                  </a:cubicBezTo>
                  <a:cubicBezTo>
                    <a:pt x="20527" y="5550"/>
                    <a:pt x="20401" y="5274"/>
                    <a:pt x="20276" y="5049"/>
                  </a:cubicBezTo>
                  <a:cubicBezTo>
                    <a:pt x="20050" y="4598"/>
                    <a:pt x="19775" y="4172"/>
                    <a:pt x="19449" y="3771"/>
                  </a:cubicBezTo>
                  <a:cubicBezTo>
                    <a:pt x="19098" y="3345"/>
                    <a:pt x="18747" y="2918"/>
                    <a:pt x="18321" y="2568"/>
                  </a:cubicBezTo>
                  <a:cubicBezTo>
                    <a:pt x="18096" y="2392"/>
                    <a:pt x="17870" y="2217"/>
                    <a:pt x="17644" y="2066"/>
                  </a:cubicBezTo>
                  <a:cubicBezTo>
                    <a:pt x="17444" y="1916"/>
                    <a:pt x="17218" y="1766"/>
                    <a:pt x="16993" y="1640"/>
                  </a:cubicBezTo>
                  <a:cubicBezTo>
                    <a:pt x="16542" y="1415"/>
                    <a:pt x="16065" y="1189"/>
                    <a:pt x="15589" y="1014"/>
                  </a:cubicBezTo>
                  <a:cubicBezTo>
                    <a:pt x="14612" y="638"/>
                    <a:pt x="13609" y="412"/>
                    <a:pt x="12582" y="187"/>
                  </a:cubicBezTo>
                  <a:lnTo>
                    <a:pt x="12406" y="187"/>
                  </a:lnTo>
                  <a:cubicBezTo>
                    <a:pt x="12281" y="136"/>
                    <a:pt x="12131" y="111"/>
                    <a:pt x="12005" y="86"/>
                  </a:cubicBezTo>
                  <a:cubicBezTo>
                    <a:pt x="11780" y="36"/>
                    <a:pt x="11529" y="11"/>
                    <a:pt x="11304" y="11"/>
                  </a:cubicBezTo>
                  <a:cubicBezTo>
                    <a:pt x="11220" y="11"/>
                    <a:pt x="11136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4468200" y="3916450"/>
              <a:ext cx="36375" cy="111175"/>
            </a:xfrm>
            <a:custGeom>
              <a:rect b="b" l="l" r="r" t="t"/>
              <a:pathLst>
                <a:path extrusionOk="0" h="4447" w="1455">
                  <a:moveTo>
                    <a:pt x="954" y="0"/>
                  </a:moveTo>
                  <a:cubicBezTo>
                    <a:pt x="829" y="0"/>
                    <a:pt x="704" y="51"/>
                    <a:pt x="602" y="136"/>
                  </a:cubicBezTo>
                  <a:cubicBezTo>
                    <a:pt x="477" y="236"/>
                    <a:pt x="452" y="387"/>
                    <a:pt x="427" y="512"/>
                  </a:cubicBezTo>
                  <a:cubicBezTo>
                    <a:pt x="401" y="587"/>
                    <a:pt x="376" y="662"/>
                    <a:pt x="376" y="712"/>
                  </a:cubicBezTo>
                  <a:cubicBezTo>
                    <a:pt x="351" y="888"/>
                    <a:pt x="326" y="1038"/>
                    <a:pt x="301" y="1189"/>
                  </a:cubicBezTo>
                  <a:cubicBezTo>
                    <a:pt x="251" y="1489"/>
                    <a:pt x="226" y="1790"/>
                    <a:pt x="176" y="2091"/>
                  </a:cubicBezTo>
                  <a:cubicBezTo>
                    <a:pt x="126" y="2717"/>
                    <a:pt x="51" y="3319"/>
                    <a:pt x="26" y="3946"/>
                  </a:cubicBezTo>
                  <a:cubicBezTo>
                    <a:pt x="0" y="4221"/>
                    <a:pt x="251" y="4447"/>
                    <a:pt x="502" y="4447"/>
                  </a:cubicBezTo>
                  <a:lnTo>
                    <a:pt x="527" y="4447"/>
                  </a:lnTo>
                  <a:cubicBezTo>
                    <a:pt x="777" y="4447"/>
                    <a:pt x="1003" y="4221"/>
                    <a:pt x="1003" y="3971"/>
                  </a:cubicBezTo>
                  <a:cubicBezTo>
                    <a:pt x="1028" y="3720"/>
                    <a:pt x="1053" y="3444"/>
                    <a:pt x="1053" y="3194"/>
                  </a:cubicBezTo>
                  <a:cubicBezTo>
                    <a:pt x="1103" y="2793"/>
                    <a:pt x="1153" y="2367"/>
                    <a:pt x="1178" y="1966"/>
                  </a:cubicBezTo>
                  <a:cubicBezTo>
                    <a:pt x="1229" y="1539"/>
                    <a:pt x="1304" y="1138"/>
                    <a:pt x="1379" y="712"/>
                  </a:cubicBezTo>
                  <a:cubicBezTo>
                    <a:pt x="1454" y="537"/>
                    <a:pt x="1429" y="311"/>
                    <a:pt x="1304" y="161"/>
                  </a:cubicBezTo>
                  <a:cubicBezTo>
                    <a:pt x="1254" y="111"/>
                    <a:pt x="1203" y="61"/>
                    <a:pt x="1128" y="36"/>
                  </a:cubicBezTo>
                  <a:cubicBezTo>
                    <a:pt x="1072" y="12"/>
                    <a:pt x="1013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4545900" y="3899600"/>
              <a:ext cx="26325" cy="107350"/>
            </a:xfrm>
            <a:custGeom>
              <a:rect b="b" l="l" r="r" t="t"/>
              <a:pathLst>
                <a:path extrusionOk="0" h="4294" w="1053">
                  <a:moveTo>
                    <a:pt x="1053" y="509"/>
                  </a:moveTo>
                  <a:cubicBezTo>
                    <a:pt x="1053" y="510"/>
                    <a:pt x="1053" y="511"/>
                    <a:pt x="1053" y="513"/>
                  </a:cubicBezTo>
                  <a:lnTo>
                    <a:pt x="1053" y="513"/>
                  </a:lnTo>
                  <a:cubicBezTo>
                    <a:pt x="1053" y="511"/>
                    <a:pt x="1053" y="509"/>
                    <a:pt x="1053" y="509"/>
                  </a:cubicBezTo>
                  <a:close/>
                  <a:moveTo>
                    <a:pt x="548" y="0"/>
                  </a:moveTo>
                  <a:cubicBezTo>
                    <a:pt x="321" y="0"/>
                    <a:pt x="95" y="184"/>
                    <a:pt x="50" y="409"/>
                  </a:cubicBezTo>
                  <a:cubicBezTo>
                    <a:pt x="50" y="559"/>
                    <a:pt x="50" y="685"/>
                    <a:pt x="50" y="810"/>
                  </a:cubicBezTo>
                  <a:cubicBezTo>
                    <a:pt x="25" y="960"/>
                    <a:pt x="25" y="1111"/>
                    <a:pt x="25" y="1261"/>
                  </a:cubicBezTo>
                  <a:cubicBezTo>
                    <a:pt x="25" y="1537"/>
                    <a:pt x="25" y="1812"/>
                    <a:pt x="0" y="2113"/>
                  </a:cubicBezTo>
                  <a:cubicBezTo>
                    <a:pt x="0" y="2665"/>
                    <a:pt x="0" y="3216"/>
                    <a:pt x="25" y="3767"/>
                  </a:cubicBezTo>
                  <a:cubicBezTo>
                    <a:pt x="25" y="3918"/>
                    <a:pt x="50" y="4043"/>
                    <a:pt x="151" y="4118"/>
                  </a:cubicBezTo>
                  <a:cubicBezTo>
                    <a:pt x="251" y="4219"/>
                    <a:pt x="376" y="4269"/>
                    <a:pt x="502" y="4294"/>
                  </a:cubicBezTo>
                  <a:cubicBezTo>
                    <a:pt x="752" y="4294"/>
                    <a:pt x="1003" y="4068"/>
                    <a:pt x="1003" y="3792"/>
                  </a:cubicBezTo>
                  <a:cubicBezTo>
                    <a:pt x="978" y="3266"/>
                    <a:pt x="978" y="2715"/>
                    <a:pt x="1003" y="2163"/>
                  </a:cubicBezTo>
                  <a:cubicBezTo>
                    <a:pt x="1003" y="1888"/>
                    <a:pt x="1003" y="1587"/>
                    <a:pt x="1003" y="1311"/>
                  </a:cubicBezTo>
                  <a:cubicBezTo>
                    <a:pt x="1028" y="1037"/>
                    <a:pt x="1028" y="787"/>
                    <a:pt x="1053" y="513"/>
                  </a:cubicBezTo>
                  <a:lnTo>
                    <a:pt x="1053" y="513"/>
                  </a:lnTo>
                  <a:cubicBezTo>
                    <a:pt x="1052" y="519"/>
                    <a:pt x="1047" y="534"/>
                    <a:pt x="1028" y="534"/>
                  </a:cubicBezTo>
                  <a:cubicBezTo>
                    <a:pt x="1053" y="409"/>
                    <a:pt x="1028" y="309"/>
                    <a:pt x="953" y="208"/>
                  </a:cubicBezTo>
                  <a:cubicBezTo>
                    <a:pt x="877" y="108"/>
                    <a:pt x="752" y="33"/>
                    <a:pt x="627" y="8"/>
                  </a:cubicBezTo>
                  <a:cubicBezTo>
                    <a:pt x="601" y="3"/>
                    <a:pt x="574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434350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905" y="1"/>
                  </a:moveTo>
                  <a:cubicBezTo>
                    <a:pt x="12889" y="1"/>
                    <a:pt x="12874" y="1"/>
                    <a:pt x="12858" y="3"/>
                  </a:cubicBezTo>
                  <a:cubicBezTo>
                    <a:pt x="12582" y="28"/>
                    <a:pt x="12382" y="279"/>
                    <a:pt x="12407" y="554"/>
                  </a:cubicBezTo>
                  <a:cubicBezTo>
                    <a:pt x="12557" y="1632"/>
                    <a:pt x="12658" y="2710"/>
                    <a:pt x="12783" y="3787"/>
                  </a:cubicBezTo>
                  <a:cubicBezTo>
                    <a:pt x="12908" y="4840"/>
                    <a:pt x="13034" y="5893"/>
                    <a:pt x="13184" y="6920"/>
                  </a:cubicBezTo>
                  <a:cubicBezTo>
                    <a:pt x="13334" y="8023"/>
                    <a:pt x="13485" y="9101"/>
                    <a:pt x="13610" y="10203"/>
                  </a:cubicBezTo>
                  <a:cubicBezTo>
                    <a:pt x="13886" y="12309"/>
                    <a:pt x="14011" y="14439"/>
                    <a:pt x="14111" y="16544"/>
                  </a:cubicBezTo>
                  <a:cubicBezTo>
                    <a:pt x="14111" y="16519"/>
                    <a:pt x="14111" y="16519"/>
                    <a:pt x="14111" y="16494"/>
                  </a:cubicBezTo>
                  <a:cubicBezTo>
                    <a:pt x="14111" y="17020"/>
                    <a:pt x="14136" y="17547"/>
                    <a:pt x="14136" y="18073"/>
                  </a:cubicBezTo>
                  <a:cubicBezTo>
                    <a:pt x="14161" y="18574"/>
                    <a:pt x="14136" y="19051"/>
                    <a:pt x="14111" y="19527"/>
                  </a:cubicBezTo>
                  <a:cubicBezTo>
                    <a:pt x="14086" y="19727"/>
                    <a:pt x="14061" y="19928"/>
                    <a:pt x="14011" y="20128"/>
                  </a:cubicBezTo>
                  <a:cubicBezTo>
                    <a:pt x="14011" y="20203"/>
                    <a:pt x="13986" y="20279"/>
                    <a:pt x="13961" y="20354"/>
                  </a:cubicBezTo>
                  <a:cubicBezTo>
                    <a:pt x="13936" y="20404"/>
                    <a:pt x="13936" y="20429"/>
                    <a:pt x="13911" y="20479"/>
                  </a:cubicBezTo>
                  <a:cubicBezTo>
                    <a:pt x="13911" y="20504"/>
                    <a:pt x="13886" y="20504"/>
                    <a:pt x="13886" y="20529"/>
                  </a:cubicBezTo>
                  <a:cubicBezTo>
                    <a:pt x="13861" y="20529"/>
                    <a:pt x="13861" y="20529"/>
                    <a:pt x="13861" y="20554"/>
                  </a:cubicBezTo>
                  <a:lnTo>
                    <a:pt x="13836" y="20554"/>
                  </a:lnTo>
                  <a:cubicBezTo>
                    <a:pt x="13811" y="20554"/>
                    <a:pt x="13811" y="20579"/>
                    <a:pt x="13786" y="20579"/>
                  </a:cubicBezTo>
                  <a:cubicBezTo>
                    <a:pt x="13485" y="20655"/>
                    <a:pt x="13134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30" y="20980"/>
                    <a:pt x="10728" y="21056"/>
                  </a:cubicBezTo>
                  <a:cubicBezTo>
                    <a:pt x="10026" y="21131"/>
                    <a:pt x="9299" y="21156"/>
                    <a:pt x="8598" y="21206"/>
                  </a:cubicBezTo>
                  <a:cubicBezTo>
                    <a:pt x="8234" y="21216"/>
                    <a:pt x="7875" y="21222"/>
                    <a:pt x="7519" y="21222"/>
                  </a:cubicBezTo>
                  <a:cubicBezTo>
                    <a:pt x="7014" y="21222"/>
                    <a:pt x="6515" y="21210"/>
                    <a:pt x="6016" y="21181"/>
                  </a:cubicBezTo>
                  <a:cubicBezTo>
                    <a:pt x="5139" y="21131"/>
                    <a:pt x="4287" y="21081"/>
                    <a:pt x="3410" y="21005"/>
                  </a:cubicBezTo>
                  <a:cubicBezTo>
                    <a:pt x="3084" y="20980"/>
                    <a:pt x="2733" y="20930"/>
                    <a:pt x="2382" y="20905"/>
                  </a:cubicBezTo>
                  <a:cubicBezTo>
                    <a:pt x="2106" y="20855"/>
                    <a:pt x="1805" y="20805"/>
                    <a:pt x="1530" y="20755"/>
                  </a:cubicBezTo>
                  <a:cubicBezTo>
                    <a:pt x="1379" y="20730"/>
                    <a:pt x="1229" y="20680"/>
                    <a:pt x="1104" y="20630"/>
                  </a:cubicBezTo>
                  <a:cubicBezTo>
                    <a:pt x="1079" y="20630"/>
                    <a:pt x="1029" y="20604"/>
                    <a:pt x="1003" y="20604"/>
                  </a:cubicBezTo>
                  <a:cubicBezTo>
                    <a:pt x="1003" y="20529"/>
                    <a:pt x="1003" y="20454"/>
                    <a:pt x="1003" y="20379"/>
                  </a:cubicBezTo>
                  <a:cubicBezTo>
                    <a:pt x="1003" y="20103"/>
                    <a:pt x="1029" y="19802"/>
                    <a:pt x="1054" y="19502"/>
                  </a:cubicBezTo>
                  <a:cubicBezTo>
                    <a:pt x="1104" y="18474"/>
                    <a:pt x="1179" y="17447"/>
                    <a:pt x="1254" y="16394"/>
                  </a:cubicBezTo>
                  <a:cubicBezTo>
                    <a:pt x="1329" y="15366"/>
                    <a:pt x="1404" y="14339"/>
                    <a:pt x="1480" y="13311"/>
                  </a:cubicBezTo>
                  <a:cubicBezTo>
                    <a:pt x="1580" y="12183"/>
                    <a:pt x="1655" y="11081"/>
                    <a:pt x="1730" y="9953"/>
                  </a:cubicBezTo>
                  <a:cubicBezTo>
                    <a:pt x="1805" y="8925"/>
                    <a:pt x="1881" y="7898"/>
                    <a:pt x="1981" y="6870"/>
                  </a:cubicBezTo>
                  <a:cubicBezTo>
                    <a:pt x="2056" y="5993"/>
                    <a:pt x="2131" y="5116"/>
                    <a:pt x="2207" y="4264"/>
                  </a:cubicBezTo>
                  <a:cubicBezTo>
                    <a:pt x="2257" y="3837"/>
                    <a:pt x="2282" y="3436"/>
                    <a:pt x="2332" y="3035"/>
                  </a:cubicBezTo>
                  <a:cubicBezTo>
                    <a:pt x="2332" y="2810"/>
                    <a:pt x="2357" y="2609"/>
                    <a:pt x="2382" y="2384"/>
                  </a:cubicBezTo>
                  <a:cubicBezTo>
                    <a:pt x="2407" y="2208"/>
                    <a:pt x="2407" y="2058"/>
                    <a:pt x="2432" y="1883"/>
                  </a:cubicBezTo>
                  <a:cubicBezTo>
                    <a:pt x="2457" y="1657"/>
                    <a:pt x="2332" y="1406"/>
                    <a:pt x="2081" y="1331"/>
                  </a:cubicBezTo>
                  <a:cubicBezTo>
                    <a:pt x="2039" y="1323"/>
                    <a:pt x="1996" y="1319"/>
                    <a:pt x="1955" y="1319"/>
                  </a:cubicBezTo>
                  <a:cubicBezTo>
                    <a:pt x="1750" y="1319"/>
                    <a:pt x="1563" y="1419"/>
                    <a:pt x="1480" y="1607"/>
                  </a:cubicBezTo>
                  <a:cubicBezTo>
                    <a:pt x="1455" y="1707"/>
                    <a:pt x="1455" y="1807"/>
                    <a:pt x="1430" y="1883"/>
                  </a:cubicBezTo>
                  <a:cubicBezTo>
                    <a:pt x="1430" y="1983"/>
                    <a:pt x="1430" y="2108"/>
                    <a:pt x="1404" y="2208"/>
                  </a:cubicBezTo>
                  <a:cubicBezTo>
                    <a:pt x="1379" y="2409"/>
                    <a:pt x="1379" y="2634"/>
                    <a:pt x="1354" y="2835"/>
                  </a:cubicBezTo>
                  <a:cubicBezTo>
                    <a:pt x="1304" y="3261"/>
                    <a:pt x="1279" y="3712"/>
                    <a:pt x="1229" y="4138"/>
                  </a:cubicBezTo>
                  <a:cubicBezTo>
                    <a:pt x="1129" y="5266"/>
                    <a:pt x="1029" y="6419"/>
                    <a:pt x="928" y="7547"/>
                  </a:cubicBezTo>
                  <a:cubicBezTo>
                    <a:pt x="828" y="8624"/>
                    <a:pt x="753" y="9702"/>
                    <a:pt x="678" y="10780"/>
                  </a:cubicBezTo>
                  <a:cubicBezTo>
                    <a:pt x="602" y="11832"/>
                    <a:pt x="527" y="12885"/>
                    <a:pt x="452" y="13963"/>
                  </a:cubicBezTo>
                  <a:cubicBezTo>
                    <a:pt x="377" y="14990"/>
                    <a:pt x="277" y="16018"/>
                    <a:pt x="227" y="17046"/>
                  </a:cubicBezTo>
                  <a:cubicBezTo>
                    <a:pt x="176" y="17572"/>
                    <a:pt x="151" y="18098"/>
                    <a:pt x="126" y="18624"/>
                  </a:cubicBezTo>
                  <a:cubicBezTo>
                    <a:pt x="76" y="19126"/>
                    <a:pt x="51" y="19627"/>
                    <a:pt x="26" y="20103"/>
                  </a:cubicBezTo>
                  <a:cubicBezTo>
                    <a:pt x="1" y="20254"/>
                    <a:pt x="1" y="20404"/>
                    <a:pt x="26" y="20529"/>
                  </a:cubicBezTo>
                  <a:cubicBezTo>
                    <a:pt x="26" y="20705"/>
                    <a:pt x="51" y="20880"/>
                    <a:pt x="101" y="21031"/>
                  </a:cubicBezTo>
                  <a:cubicBezTo>
                    <a:pt x="176" y="21156"/>
                    <a:pt x="277" y="21281"/>
                    <a:pt x="377" y="21381"/>
                  </a:cubicBezTo>
                  <a:cubicBezTo>
                    <a:pt x="477" y="21457"/>
                    <a:pt x="628" y="21507"/>
                    <a:pt x="728" y="21557"/>
                  </a:cubicBezTo>
                  <a:cubicBezTo>
                    <a:pt x="953" y="21657"/>
                    <a:pt x="1204" y="21707"/>
                    <a:pt x="1455" y="21732"/>
                  </a:cubicBezTo>
                  <a:cubicBezTo>
                    <a:pt x="1981" y="21833"/>
                    <a:pt x="2532" y="21908"/>
                    <a:pt x="3084" y="21983"/>
                  </a:cubicBezTo>
                  <a:cubicBezTo>
                    <a:pt x="4136" y="22083"/>
                    <a:pt x="5214" y="22133"/>
                    <a:pt x="6292" y="22183"/>
                  </a:cubicBezTo>
                  <a:cubicBezTo>
                    <a:pt x="6643" y="22208"/>
                    <a:pt x="6993" y="22208"/>
                    <a:pt x="7369" y="22208"/>
                  </a:cubicBezTo>
                  <a:cubicBezTo>
                    <a:pt x="8071" y="22208"/>
                    <a:pt x="8773" y="22183"/>
                    <a:pt x="9475" y="22133"/>
                  </a:cubicBezTo>
                  <a:cubicBezTo>
                    <a:pt x="10502" y="22083"/>
                    <a:pt x="11530" y="21958"/>
                    <a:pt x="12557" y="21807"/>
                  </a:cubicBezTo>
                  <a:cubicBezTo>
                    <a:pt x="12808" y="21757"/>
                    <a:pt x="13059" y="21732"/>
                    <a:pt x="13284" y="21682"/>
                  </a:cubicBezTo>
                  <a:cubicBezTo>
                    <a:pt x="13410" y="21657"/>
                    <a:pt x="13535" y="21632"/>
                    <a:pt x="13660" y="21607"/>
                  </a:cubicBezTo>
                  <a:cubicBezTo>
                    <a:pt x="13786" y="21582"/>
                    <a:pt x="13886" y="21582"/>
                    <a:pt x="13986" y="21532"/>
                  </a:cubicBezTo>
                  <a:cubicBezTo>
                    <a:pt x="14111" y="21507"/>
                    <a:pt x="14237" y="21457"/>
                    <a:pt x="14337" y="21406"/>
                  </a:cubicBezTo>
                  <a:cubicBezTo>
                    <a:pt x="14437" y="21356"/>
                    <a:pt x="14537" y="21256"/>
                    <a:pt x="14613" y="21181"/>
                  </a:cubicBezTo>
                  <a:cubicBezTo>
                    <a:pt x="14813" y="20955"/>
                    <a:pt x="14913" y="20680"/>
                    <a:pt x="14989" y="20379"/>
                  </a:cubicBezTo>
                  <a:cubicBezTo>
                    <a:pt x="15064" y="20053"/>
                    <a:pt x="15089" y="19702"/>
                    <a:pt x="15114" y="19376"/>
                  </a:cubicBezTo>
                  <a:cubicBezTo>
                    <a:pt x="15164" y="18299"/>
                    <a:pt x="15114" y="17196"/>
                    <a:pt x="15064" y="16118"/>
                  </a:cubicBezTo>
                  <a:cubicBezTo>
                    <a:pt x="15014" y="15041"/>
                    <a:pt x="14963" y="13963"/>
                    <a:pt x="14863" y="12885"/>
                  </a:cubicBezTo>
                  <a:cubicBezTo>
                    <a:pt x="14788" y="11807"/>
                    <a:pt x="14688" y="10730"/>
                    <a:pt x="14537" y="9677"/>
                  </a:cubicBezTo>
                  <a:cubicBezTo>
                    <a:pt x="14412" y="8624"/>
                    <a:pt x="14262" y="7572"/>
                    <a:pt x="14111" y="6519"/>
                  </a:cubicBezTo>
                  <a:cubicBezTo>
                    <a:pt x="13986" y="5492"/>
                    <a:pt x="13861" y="4439"/>
                    <a:pt x="13735" y="3386"/>
                  </a:cubicBezTo>
                  <a:cubicBezTo>
                    <a:pt x="13635" y="2409"/>
                    <a:pt x="13535" y="1431"/>
                    <a:pt x="13410" y="454"/>
                  </a:cubicBezTo>
                  <a:cubicBezTo>
                    <a:pt x="13362" y="194"/>
                    <a:pt x="13159" y="1"/>
                    <a:pt x="1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4333475" y="4727425"/>
              <a:ext cx="141650" cy="319000"/>
            </a:xfrm>
            <a:custGeom>
              <a:rect b="b" l="l" r="r" t="t"/>
              <a:pathLst>
                <a:path extrusionOk="0" h="12760" w="5666">
                  <a:moveTo>
                    <a:pt x="1630" y="10579"/>
                  </a:moveTo>
                  <a:cubicBezTo>
                    <a:pt x="1730" y="10604"/>
                    <a:pt x="1856" y="10630"/>
                    <a:pt x="1956" y="10655"/>
                  </a:cubicBezTo>
                  <a:cubicBezTo>
                    <a:pt x="2081" y="10680"/>
                    <a:pt x="2206" y="10705"/>
                    <a:pt x="2357" y="10755"/>
                  </a:cubicBezTo>
                  <a:cubicBezTo>
                    <a:pt x="2582" y="10855"/>
                    <a:pt x="2808" y="10955"/>
                    <a:pt x="3034" y="11081"/>
                  </a:cubicBezTo>
                  <a:cubicBezTo>
                    <a:pt x="3134" y="11106"/>
                    <a:pt x="3209" y="11156"/>
                    <a:pt x="3284" y="11181"/>
                  </a:cubicBezTo>
                  <a:cubicBezTo>
                    <a:pt x="3259" y="11206"/>
                    <a:pt x="3234" y="11256"/>
                    <a:pt x="3209" y="11281"/>
                  </a:cubicBezTo>
                  <a:cubicBezTo>
                    <a:pt x="3159" y="11331"/>
                    <a:pt x="3109" y="11381"/>
                    <a:pt x="3059" y="11406"/>
                  </a:cubicBezTo>
                  <a:cubicBezTo>
                    <a:pt x="3009" y="11457"/>
                    <a:pt x="2958" y="11507"/>
                    <a:pt x="2883" y="11532"/>
                  </a:cubicBezTo>
                  <a:cubicBezTo>
                    <a:pt x="2833" y="11582"/>
                    <a:pt x="2783" y="11607"/>
                    <a:pt x="2708" y="11632"/>
                  </a:cubicBezTo>
                  <a:cubicBezTo>
                    <a:pt x="2658" y="11657"/>
                    <a:pt x="2608" y="11682"/>
                    <a:pt x="2557" y="11707"/>
                  </a:cubicBezTo>
                  <a:cubicBezTo>
                    <a:pt x="2457" y="11707"/>
                    <a:pt x="2382" y="11732"/>
                    <a:pt x="2307" y="11757"/>
                  </a:cubicBezTo>
                  <a:cubicBezTo>
                    <a:pt x="2206" y="11757"/>
                    <a:pt x="2106" y="11782"/>
                    <a:pt x="2006" y="11782"/>
                  </a:cubicBezTo>
                  <a:lnTo>
                    <a:pt x="1805" y="11782"/>
                  </a:lnTo>
                  <a:cubicBezTo>
                    <a:pt x="1755" y="11782"/>
                    <a:pt x="1730" y="11757"/>
                    <a:pt x="1680" y="11757"/>
                  </a:cubicBezTo>
                  <a:cubicBezTo>
                    <a:pt x="1655" y="11757"/>
                    <a:pt x="1630" y="11732"/>
                    <a:pt x="1580" y="11732"/>
                  </a:cubicBezTo>
                  <a:cubicBezTo>
                    <a:pt x="1555" y="11707"/>
                    <a:pt x="1530" y="11707"/>
                    <a:pt x="1505" y="11682"/>
                  </a:cubicBezTo>
                  <a:cubicBezTo>
                    <a:pt x="1480" y="11682"/>
                    <a:pt x="1455" y="11682"/>
                    <a:pt x="1455" y="11657"/>
                  </a:cubicBezTo>
                  <a:cubicBezTo>
                    <a:pt x="1404" y="11632"/>
                    <a:pt x="1379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4" y="11406"/>
                  </a:cubicBezTo>
                  <a:cubicBezTo>
                    <a:pt x="1179" y="11356"/>
                    <a:pt x="1154" y="11306"/>
                    <a:pt x="1129" y="11281"/>
                  </a:cubicBezTo>
                  <a:cubicBezTo>
                    <a:pt x="1129" y="11231"/>
                    <a:pt x="1104" y="11206"/>
                    <a:pt x="1104" y="11181"/>
                  </a:cubicBezTo>
                  <a:cubicBezTo>
                    <a:pt x="1079" y="11156"/>
                    <a:pt x="1079" y="11131"/>
                    <a:pt x="1079" y="11106"/>
                  </a:cubicBezTo>
                  <a:cubicBezTo>
                    <a:pt x="1079" y="11056"/>
                    <a:pt x="1054" y="11005"/>
                    <a:pt x="1054" y="10955"/>
                  </a:cubicBezTo>
                  <a:cubicBezTo>
                    <a:pt x="1054" y="10930"/>
                    <a:pt x="1054" y="10880"/>
                    <a:pt x="1054" y="10855"/>
                  </a:cubicBezTo>
                  <a:cubicBezTo>
                    <a:pt x="1054" y="10830"/>
                    <a:pt x="1079" y="10805"/>
                    <a:pt x="1079" y="10780"/>
                  </a:cubicBezTo>
                  <a:cubicBezTo>
                    <a:pt x="1079" y="10780"/>
                    <a:pt x="1079" y="10755"/>
                    <a:pt x="1079" y="10730"/>
                  </a:cubicBezTo>
                  <a:cubicBezTo>
                    <a:pt x="1104" y="10730"/>
                    <a:pt x="1104" y="10705"/>
                    <a:pt x="1104" y="10705"/>
                  </a:cubicBezTo>
                  <a:cubicBezTo>
                    <a:pt x="1104" y="10680"/>
                    <a:pt x="1129" y="10655"/>
                    <a:pt x="1129" y="10655"/>
                  </a:cubicBezTo>
                  <a:cubicBezTo>
                    <a:pt x="1154" y="10630"/>
                    <a:pt x="1154" y="10630"/>
                    <a:pt x="1154" y="10630"/>
                  </a:cubicBezTo>
                  <a:cubicBezTo>
                    <a:pt x="1154" y="10604"/>
                    <a:pt x="1154" y="10604"/>
                    <a:pt x="1154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30" y="10579"/>
                  </a:cubicBezTo>
                  <a:close/>
                  <a:moveTo>
                    <a:pt x="5166" y="1"/>
                  </a:moveTo>
                  <a:cubicBezTo>
                    <a:pt x="4929" y="1"/>
                    <a:pt x="4686" y="171"/>
                    <a:pt x="4663" y="429"/>
                  </a:cubicBezTo>
                  <a:cubicBezTo>
                    <a:pt x="4537" y="1582"/>
                    <a:pt x="4412" y="2735"/>
                    <a:pt x="4312" y="3888"/>
                  </a:cubicBezTo>
                  <a:cubicBezTo>
                    <a:pt x="4212" y="4965"/>
                    <a:pt x="4111" y="6018"/>
                    <a:pt x="4036" y="7071"/>
                  </a:cubicBezTo>
                  <a:cubicBezTo>
                    <a:pt x="3961" y="8073"/>
                    <a:pt x="3886" y="9051"/>
                    <a:pt x="3811" y="10053"/>
                  </a:cubicBezTo>
                  <a:cubicBezTo>
                    <a:pt x="3811" y="10128"/>
                    <a:pt x="3785" y="10229"/>
                    <a:pt x="3785" y="10304"/>
                  </a:cubicBezTo>
                  <a:lnTo>
                    <a:pt x="3760" y="10304"/>
                  </a:lnTo>
                  <a:cubicBezTo>
                    <a:pt x="3410" y="10178"/>
                    <a:pt x="3109" y="9978"/>
                    <a:pt x="2758" y="9853"/>
                  </a:cubicBezTo>
                  <a:cubicBezTo>
                    <a:pt x="2557" y="9777"/>
                    <a:pt x="2357" y="9727"/>
                    <a:pt x="2131" y="9677"/>
                  </a:cubicBezTo>
                  <a:cubicBezTo>
                    <a:pt x="1931" y="9627"/>
                    <a:pt x="1730" y="9602"/>
                    <a:pt x="1530" y="9602"/>
                  </a:cubicBezTo>
                  <a:cubicBezTo>
                    <a:pt x="1179" y="9602"/>
                    <a:pt x="803" y="9627"/>
                    <a:pt x="527" y="9853"/>
                  </a:cubicBezTo>
                  <a:cubicBezTo>
                    <a:pt x="76" y="10254"/>
                    <a:pt x="1" y="10905"/>
                    <a:pt x="151" y="11457"/>
                  </a:cubicBezTo>
                  <a:cubicBezTo>
                    <a:pt x="227" y="11732"/>
                    <a:pt x="377" y="11983"/>
                    <a:pt x="577" y="12208"/>
                  </a:cubicBezTo>
                  <a:cubicBezTo>
                    <a:pt x="728" y="12384"/>
                    <a:pt x="928" y="12534"/>
                    <a:pt x="1154" y="12635"/>
                  </a:cubicBezTo>
                  <a:cubicBezTo>
                    <a:pt x="1430" y="12735"/>
                    <a:pt x="1680" y="12760"/>
                    <a:pt x="1956" y="12760"/>
                  </a:cubicBezTo>
                  <a:lnTo>
                    <a:pt x="2106" y="12760"/>
                  </a:lnTo>
                  <a:cubicBezTo>
                    <a:pt x="2608" y="12735"/>
                    <a:pt x="3109" y="12609"/>
                    <a:pt x="3510" y="12309"/>
                  </a:cubicBezTo>
                  <a:cubicBezTo>
                    <a:pt x="3836" y="12083"/>
                    <a:pt x="4086" y="11782"/>
                    <a:pt x="4287" y="11457"/>
                  </a:cubicBezTo>
                  <a:cubicBezTo>
                    <a:pt x="4337" y="11381"/>
                    <a:pt x="4362" y="11281"/>
                    <a:pt x="4362" y="11181"/>
                  </a:cubicBezTo>
                  <a:cubicBezTo>
                    <a:pt x="4412" y="11131"/>
                    <a:pt x="4462" y="11106"/>
                    <a:pt x="4487" y="11056"/>
                  </a:cubicBezTo>
                  <a:cubicBezTo>
                    <a:pt x="4587" y="10930"/>
                    <a:pt x="4638" y="10805"/>
                    <a:pt x="4688" y="10680"/>
                  </a:cubicBezTo>
                  <a:cubicBezTo>
                    <a:pt x="4738" y="10579"/>
                    <a:pt x="4738" y="10479"/>
                    <a:pt x="4763" y="10379"/>
                  </a:cubicBezTo>
                  <a:cubicBezTo>
                    <a:pt x="4788" y="10128"/>
                    <a:pt x="4813" y="9853"/>
                    <a:pt x="4838" y="9602"/>
                  </a:cubicBezTo>
                  <a:cubicBezTo>
                    <a:pt x="4838" y="9351"/>
                    <a:pt x="4863" y="9101"/>
                    <a:pt x="4888" y="8875"/>
                  </a:cubicBezTo>
                  <a:cubicBezTo>
                    <a:pt x="4963" y="7848"/>
                    <a:pt x="5039" y="6820"/>
                    <a:pt x="5139" y="5792"/>
                  </a:cubicBezTo>
                  <a:cubicBezTo>
                    <a:pt x="5139" y="5792"/>
                    <a:pt x="5139" y="5792"/>
                    <a:pt x="5139" y="5767"/>
                  </a:cubicBezTo>
                  <a:cubicBezTo>
                    <a:pt x="5214" y="4890"/>
                    <a:pt x="5289" y="4013"/>
                    <a:pt x="5364" y="3136"/>
                  </a:cubicBezTo>
                  <a:cubicBezTo>
                    <a:pt x="5465" y="2284"/>
                    <a:pt x="5540" y="1431"/>
                    <a:pt x="5640" y="579"/>
                  </a:cubicBezTo>
                  <a:cubicBezTo>
                    <a:pt x="5665" y="304"/>
                    <a:pt x="5490" y="53"/>
                    <a:pt x="5214" y="3"/>
                  </a:cubicBezTo>
                  <a:cubicBezTo>
                    <a:pt x="5198" y="1"/>
                    <a:pt x="5182" y="1"/>
                    <a:pt x="5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4590375" y="4735625"/>
              <a:ext cx="124725" cy="299525"/>
            </a:xfrm>
            <a:custGeom>
              <a:rect b="b" l="l" r="r" t="t"/>
              <a:pathLst>
                <a:path extrusionOk="0" h="11981" w="4989">
                  <a:moveTo>
                    <a:pt x="2983" y="9825"/>
                  </a:moveTo>
                  <a:cubicBezTo>
                    <a:pt x="3109" y="9850"/>
                    <a:pt x="3259" y="9850"/>
                    <a:pt x="3384" y="9875"/>
                  </a:cubicBezTo>
                  <a:cubicBezTo>
                    <a:pt x="3409" y="9875"/>
                    <a:pt x="3434" y="9901"/>
                    <a:pt x="3434" y="9901"/>
                  </a:cubicBezTo>
                  <a:cubicBezTo>
                    <a:pt x="3484" y="9926"/>
                    <a:pt x="3535" y="9926"/>
                    <a:pt x="3585" y="9951"/>
                  </a:cubicBezTo>
                  <a:cubicBezTo>
                    <a:pt x="3635" y="9976"/>
                    <a:pt x="3660" y="10001"/>
                    <a:pt x="3710" y="10026"/>
                  </a:cubicBezTo>
                  <a:cubicBezTo>
                    <a:pt x="3735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885" y="10201"/>
                    <a:pt x="3911" y="10226"/>
                    <a:pt x="3911" y="10226"/>
                  </a:cubicBezTo>
                  <a:cubicBezTo>
                    <a:pt x="3936" y="10251"/>
                    <a:pt x="3936" y="10276"/>
                    <a:pt x="3961" y="10302"/>
                  </a:cubicBezTo>
                  <a:cubicBezTo>
                    <a:pt x="3961" y="10302"/>
                    <a:pt x="3961" y="10327"/>
                    <a:pt x="3961" y="10327"/>
                  </a:cubicBezTo>
                  <a:cubicBezTo>
                    <a:pt x="3961" y="10352"/>
                    <a:pt x="3961" y="10352"/>
                    <a:pt x="3986" y="10377"/>
                  </a:cubicBezTo>
                  <a:cubicBezTo>
                    <a:pt x="3986" y="10377"/>
                    <a:pt x="3986" y="10402"/>
                    <a:pt x="3986" y="10402"/>
                  </a:cubicBezTo>
                  <a:cubicBezTo>
                    <a:pt x="3986" y="10427"/>
                    <a:pt x="3986" y="10427"/>
                    <a:pt x="3986" y="10452"/>
                  </a:cubicBezTo>
                  <a:cubicBezTo>
                    <a:pt x="3986" y="10452"/>
                    <a:pt x="3986" y="10452"/>
                    <a:pt x="3986" y="10477"/>
                  </a:cubicBezTo>
                  <a:cubicBezTo>
                    <a:pt x="3961" y="10502"/>
                    <a:pt x="3961" y="10527"/>
                    <a:pt x="3961" y="10527"/>
                  </a:cubicBezTo>
                  <a:cubicBezTo>
                    <a:pt x="3936" y="10552"/>
                    <a:pt x="3936" y="10577"/>
                    <a:pt x="3936" y="10577"/>
                  </a:cubicBezTo>
                  <a:cubicBezTo>
                    <a:pt x="3936" y="10602"/>
                    <a:pt x="3911" y="10602"/>
                    <a:pt x="3911" y="10627"/>
                  </a:cubicBezTo>
                  <a:cubicBezTo>
                    <a:pt x="3885" y="10652"/>
                    <a:pt x="3860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685" y="10828"/>
                    <a:pt x="3660" y="10853"/>
                  </a:cubicBezTo>
                  <a:cubicBezTo>
                    <a:pt x="3610" y="10878"/>
                    <a:pt x="3585" y="10903"/>
                    <a:pt x="3560" y="10903"/>
                  </a:cubicBezTo>
                  <a:cubicBezTo>
                    <a:pt x="3535" y="10928"/>
                    <a:pt x="3510" y="10928"/>
                    <a:pt x="3484" y="10928"/>
                  </a:cubicBezTo>
                  <a:cubicBezTo>
                    <a:pt x="3434" y="10953"/>
                    <a:pt x="3359" y="10978"/>
                    <a:pt x="3309" y="10978"/>
                  </a:cubicBezTo>
                  <a:cubicBezTo>
                    <a:pt x="3259" y="10978"/>
                    <a:pt x="3184" y="11003"/>
                    <a:pt x="3109" y="11003"/>
                  </a:cubicBezTo>
                  <a:lnTo>
                    <a:pt x="2833" y="11003"/>
                  </a:lnTo>
                  <a:cubicBezTo>
                    <a:pt x="2707" y="10978"/>
                    <a:pt x="2582" y="10978"/>
                    <a:pt x="2432" y="10928"/>
                  </a:cubicBezTo>
                  <a:cubicBezTo>
                    <a:pt x="2382" y="10928"/>
                    <a:pt x="2306" y="10903"/>
                    <a:pt x="2231" y="10878"/>
                  </a:cubicBezTo>
                  <a:cubicBezTo>
                    <a:pt x="2181" y="10853"/>
                    <a:pt x="2131" y="10828"/>
                    <a:pt x="2056" y="10803"/>
                  </a:cubicBezTo>
                  <a:cubicBezTo>
                    <a:pt x="1981" y="10778"/>
                    <a:pt x="1905" y="10728"/>
                    <a:pt x="1855" y="10677"/>
                  </a:cubicBezTo>
                  <a:cubicBezTo>
                    <a:pt x="1805" y="10652"/>
                    <a:pt x="1780" y="10627"/>
                    <a:pt x="1730" y="10602"/>
                  </a:cubicBezTo>
                  <a:cubicBezTo>
                    <a:pt x="1680" y="10527"/>
                    <a:pt x="1630" y="10477"/>
                    <a:pt x="1555" y="10402"/>
                  </a:cubicBezTo>
                  <a:cubicBezTo>
                    <a:pt x="1530" y="10377"/>
                    <a:pt x="1530" y="10352"/>
                    <a:pt x="1504" y="10327"/>
                  </a:cubicBezTo>
                  <a:cubicBezTo>
                    <a:pt x="1705" y="10201"/>
                    <a:pt x="1931" y="10076"/>
                    <a:pt x="2131" y="9976"/>
                  </a:cubicBezTo>
                  <a:cubicBezTo>
                    <a:pt x="2231" y="9951"/>
                    <a:pt x="2306" y="9901"/>
                    <a:pt x="2407" y="9875"/>
                  </a:cubicBezTo>
                  <a:cubicBezTo>
                    <a:pt x="2457" y="9875"/>
                    <a:pt x="2532" y="9850"/>
                    <a:pt x="2582" y="9825"/>
                  </a:cubicBezTo>
                  <a:close/>
                  <a:moveTo>
                    <a:pt x="502" y="1"/>
                  </a:moveTo>
                  <a:cubicBezTo>
                    <a:pt x="226" y="1"/>
                    <a:pt x="1" y="226"/>
                    <a:pt x="1" y="502"/>
                  </a:cubicBezTo>
                  <a:cubicBezTo>
                    <a:pt x="1" y="828"/>
                    <a:pt x="26" y="1179"/>
                    <a:pt x="51" y="1530"/>
                  </a:cubicBezTo>
                  <a:cubicBezTo>
                    <a:pt x="76" y="2733"/>
                    <a:pt x="101" y="3911"/>
                    <a:pt x="126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01" y="8497"/>
                    <a:pt x="226" y="8748"/>
                    <a:pt x="226" y="8998"/>
                  </a:cubicBezTo>
                  <a:cubicBezTo>
                    <a:pt x="226" y="9274"/>
                    <a:pt x="226" y="9575"/>
                    <a:pt x="276" y="9850"/>
                  </a:cubicBezTo>
                  <a:cubicBezTo>
                    <a:pt x="301" y="10001"/>
                    <a:pt x="352" y="10151"/>
                    <a:pt x="452" y="10251"/>
                  </a:cubicBezTo>
                  <a:cubicBezTo>
                    <a:pt x="427" y="10377"/>
                    <a:pt x="452" y="10502"/>
                    <a:pt x="502" y="10602"/>
                  </a:cubicBezTo>
                  <a:cubicBezTo>
                    <a:pt x="753" y="11028"/>
                    <a:pt x="1103" y="11429"/>
                    <a:pt x="1555" y="11655"/>
                  </a:cubicBezTo>
                  <a:cubicBezTo>
                    <a:pt x="1805" y="11780"/>
                    <a:pt x="2031" y="11855"/>
                    <a:pt x="2306" y="11931"/>
                  </a:cubicBezTo>
                  <a:cubicBezTo>
                    <a:pt x="2507" y="11956"/>
                    <a:pt x="2733" y="11981"/>
                    <a:pt x="2958" y="11981"/>
                  </a:cubicBezTo>
                  <a:lnTo>
                    <a:pt x="3033" y="11981"/>
                  </a:lnTo>
                  <a:cubicBezTo>
                    <a:pt x="3159" y="11981"/>
                    <a:pt x="3309" y="11981"/>
                    <a:pt x="3459" y="11956"/>
                  </a:cubicBezTo>
                  <a:cubicBezTo>
                    <a:pt x="3610" y="11931"/>
                    <a:pt x="3785" y="11880"/>
                    <a:pt x="3936" y="11830"/>
                  </a:cubicBezTo>
                  <a:cubicBezTo>
                    <a:pt x="4362" y="11655"/>
                    <a:pt x="4763" y="11254"/>
                    <a:pt x="4913" y="10803"/>
                  </a:cubicBezTo>
                  <a:cubicBezTo>
                    <a:pt x="4963" y="10552"/>
                    <a:pt x="4988" y="10327"/>
                    <a:pt x="4913" y="10076"/>
                  </a:cubicBezTo>
                  <a:cubicBezTo>
                    <a:pt x="4863" y="9850"/>
                    <a:pt x="4738" y="9650"/>
                    <a:pt x="4587" y="9474"/>
                  </a:cubicBezTo>
                  <a:cubicBezTo>
                    <a:pt x="4387" y="9274"/>
                    <a:pt x="4136" y="9099"/>
                    <a:pt x="3860" y="8998"/>
                  </a:cubicBezTo>
                  <a:cubicBezTo>
                    <a:pt x="3710" y="8948"/>
                    <a:pt x="3585" y="8898"/>
                    <a:pt x="3434" y="8898"/>
                  </a:cubicBezTo>
                  <a:cubicBezTo>
                    <a:pt x="3359" y="8873"/>
                    <a:pt x="3284" y="8873"/>
                    <a:pt x="3184" y="8848"/>
                  </a:cubicBezTo>
                  <a:cubicBezTo>
                    <a:pt x="3069" y="8838"/>
                    <a:pt x="2951" y="8831"/>
                    <a:pt x="2832" y="8831"/>
                  </a:cubicBezTo>
                  <a:cubicBezTo>
                    <a:pt x="2663" y="8831"/>
                    <a:pt x="2493" y="8844"/>
                    <a:pt x="2332" y="8873"/>
                  </a:cubicBezTo>
                  <a:cubicBezTo>
                    <a:pt x="2081" y="8923"/>
                    <a:pt x="1880" y="9023"/>
                    <a:pt x="1655" y="9124"/>
                  </a:cubicBezTo>
                  <a:cubicBezTo>
                    <a:pt x="1504" y="9199"/>
                    <a:pt x="1354" y="9274"/>
                    <a:pt x="1229" y="9349"/>
                  </a:cubicBezTo>
                  <a:cubicBezTo>
                    <a:pt x="1204" y="8497"/>
                    <a:pt x="1179" y="7670"/>
                    <a:pt x="1154" y="6818"/>
                  </a:cubicBezTo>
                  <a:cubicBezTo>
                    <a:pt x="1129" y="5790"/>
                    <a:pt x="1103" y="4763"/>
                    <a:pt x="1078" y="3735"/>
                  </a:cubicBezTo>
                  <a:cubicBezTo>
                    <a:pt x="1078" y="3159"/>
                    <a:pt x="1053" y="2607"/>
                    <a:pt x="1053" y="2031"/>
                  </a:cubicBezTo>
                  <a:cubicBezTo>
                    <a:pt x="1028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8" y="26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4458800" y="4050775"/>
              <a:ext cx="110925" cy="144775"/>
            </a:xfrm>
            <a:custGeom>
              <a:rect b="b" l="l" r="r" t="t"/>
              <a:pathLst>
                <a:path extrusionOk="0" h="5791" w="4437">
                  <a:moveTo>
                    <a:pt x="2657" y="979"/>
                  </a:moveTo>
                  <a:cubicBezTo>
                    <a:pt x="2707" y="1004"/>
                    <a:pt x="2732" y="1004"/>
                    <a:pt x="2782" y="1029"/>
                  </a:cubicBezTo>
                  <a:cubicBezTo>
                    <a:pt x="2808" y="1054"/>
                    <a:pt x="2833" y="1079"/>
                    <a:pt x="2858" y="1079"/>
                  </a:cubicBezTo>
                  <a:cubicBezTo>
                    <a:pt x="2883" y="1104"/>
                    <a:pt x="2908" y="1129"/>
                    <a:pt x="2933" y="1154"/>
                  </a:cubicBezTo>
                  <a:cubicBezTo>
                    <a:pt x="2958" y="1204"/>
                    <a:pt x="2983" y="1229"/>
                    <a:pt x="3008" y="1254"/>
                  </a:cubicBezTo>
                  <a:cubicBezTo>
                    <a:pt x="3033" y="1329"/>
                    <a:pt x="3083" y="1380"/>
                    <a:pt x="3108" y="1430"/>
                  </a:cubicBezTo>
                  <a:cubicBezTo>
                    <a:pt x="3184" y="1555"/>
                    <a:pt x="3234" y="1680"/>
                    <a:pt x="3284" y="1831"/>
                  </a:cubicBezTo>
                  <a:cubicBezTo>
                    <a:pt x="3309" y="1906"/>
                    <a:pt x="3334" y="2006"/>
                    <a:pt x="3359" y="2106"/>
                  </a:cubicBezTo>
                  <a:cubicBezTo>
                    <a:pt x="3359" y="2156"/>
                    <a:pt x="3384" y="2232"/>
                    <a:pt x="3384" y="2282"/>
                  </a:cubicBezTo>
                  <a:cubicBezTo>
                    <a:pt x="3384" y="2357"/>
                    <a:pt x="3384" y="2432"/>
                    <a:pt x="3384" y="2482"/>
                  </a:cubicBezTo>
                  <a:cubicBezTo>
                    <a:pt x="3384" y="2532"/>
                    <a:pt x="3384" y="2583"/>
                    <a:pt x="3384" y="2633"/>
                  </a:cubicBezTo>
                  <a:cubicBezTo>
                    <a:pt x="3359" y="2783"/>
                    <a:pt x="3309" y="2959"/>
                    <a:pt x="3259" y="3109"/>
                  </a:cubicBezTo>
                  <a:cubicBezTo>
                    <a:pt x="3209" y="3259"/>
                    <a:pt x="3158" y="3385"/>
                    <a:pt x="3108" y="3535"/>
                  </a:cubicBezTo>
                  <a:cubicBezTo>
                    <a:pt x="3033" y="3685"/>
                    <a:pt x="2958" y="3811"/>
                    <a:pt x="2883" y="3936"/>
                  </a:cubicBezTo>
                  <a:cubicBezTo>
                    <a:pt x="2833" y="4011"/>
                    <a:pt x="2782" y="4086"/>
                    <a:pt x="2732" y="4162"/>
                  </a:cubicBezTo>
                  <a:cubicBezTo>
                    <a:pt x="2682" y="4237"/>
                    <a:pt x="2632" y="4287"/>
                    <a:pt x="2582" y="4337"/>
                  </a:cubicBezTo>
                  <a:cubicBezTo>
                    <a:pt x="2507" y="4387"/>
                    <a:pt x="2432" y="4462"/>
                    <a:pt x="2331" y="4512"/>
                  </a:cubicBezTo>
                  <a:cubicBezTo>
                    <a:pt x="2256" y="4588"/>
                    <a:pt x="2181" y="4638"/>
                    <a:pt x="2106" y="4663"/>
                  </a:cubicBezTo>
                  <a:cubicBezTo>
                    <a:pt x="2031" y="4713"/>
                    <a:pt x="1955" y="4738"/>
                    <a:pt x="1905" y="4763"/>
                  </a:cubicBezTo>
                  <a:cubicBezTo>
                    <a:pt x="1855" y="4763"/>
                    <a:pt x="1805" y="4788"/>
                    <a:pt x="1755" y="4788"/>
                  </a:cubicBezTo>
                  <a:cubicBezTo>
                    <a:pt x="1730" y="4813"/>
                    <a:pt x="1705" y="4813"/>
                    <a:pt x="1680" y="4813"/>
                  </a:cubicBezTo>
                  <a:lnTo>
                    <a:pt x="1554" y="4813"/>
                  </a:lnTo>
                  <a:cubicBezTo>
                    <a:pt x="1554" y="4813"/>
                    <a:pt x="1529" y="4788"/>
                    <a:pt x="1529" y="4788"/>
                  </a:cubicBezTo>
                  <a:lnTo>
                    <a:pt x="1479" y="4788"/>
                  </a:lnTo>
                  <a:cubicBezTo>
                    <a:pt x="1454" y="4763"/>
                    <a:pt x="1454" y="4763"/>
                    <a:pt x="1454" y="4763"/>
                  </a:cubicBezTo>
                  <a:cubicBezTo>
                    <a:pt x="1429" y="4763"/>
                    <a:pt x="1404" y="4738"/>
                    <a:pt x="1404" y="4738"/>
                  </a:cubicBezTo>
                  <a:lnTo>
                    <a:pt x="1354" y="4688"/>
                  </a:lnTo>
                  <a:cubicBezTo>
                    <a:pt x="1329" y="4663"/>
                    <a:pt x="1304" y="4638"/>
                    <a:pt x="1304" y="4613"/>
                  </a:cubicBezTo>
                  <a:cubicBezTo>
                    <a:pt x="1279" y="4588"/>
                    <a:pt x="1254" y="4537"/>
                    <a:pt x="1229" y="4487"/>
                  </a:cubicBezTo>
                  <a:cubicBezTo>
                    <a:pt x="1178" y="4437"/>
                    <a:pt x="1153" y="4362"/>
                    <a:pt x="1128" y="4312"/>
                  </a:cubicBezTo>
                  <a:cubicBezTo>
                    <a:pt x="1103" y="4237"/>
                    <a:pt x="1103" y="4162"/>
                    <a:pt x="1078" y="4086"/>
                  </a:cubicBezTo>
                  <a:cubicBezTo>
                    <a:pt x="1053" y="3986"/>
                    <a:pt x="1028" y="3886"/>
                    <a:pt x="1028" y="3786"/>
                  </a:cubicBezTo>
                  <a:cubicBezTo>
                    <a:pt x="1028" y="3660"/>
                    <a:pt x="1003" y="3535"/>
                    <a:pt x="1028" y="3410"/>
                  </a:cubicBezTo>
                  <a:cubicBezTo>
                    <a:pt x="1028" y="3259"/>
                    <a:pt x="1028" y="3134"/>
                    <a:pt x="1053" y="3009"/>
                  </a:cubicBezTo>
                  <a:cubicBezTo>
                    <a:pt x="1078" y="2858"/>
                    <a:pt x="1128" y="2708"/>
                    <a:pt x="1153" y="2557"/>
                  </a:cubicBezTo>
                  <a:cubicBezTo>
                    <a:pt x="1204" y="2407"/>
                    <a:pt x="1254" y="2257"/>
                    <a:pt x="1329" y="2106"/>
                  </a:cubicBezTo>
                  <a:cubicBezTo>
                    <a:pt x="1379" y="2006"/>
                    <a:pt x="1429" y="1906"/>
                    <a:pt x="1504" y="1781"/>
                  </a:cubicBezTo>
                  <a:cubicBezTo>
                    <a:pt x="1554" y="1705"/>
                    <a:pt x="1605" y="1630"/>
                    <a:pt x="1680" y="1530"/>
                  </a:cubicBezTo>
                  <a:cubicBezTo>
                    <a:pt x="1730" y="1455"/>
                    <a:pt x="1805" y="1405"/>
                    <a:pt x="1855" y="1329"/>
                  </a:cubicBezTo>
                  <a:cubicBezTo>
                    <a:pt x="1905" y="1304"/>
                    <a:pt x="1955" y="1254"/>
                    <a:pt x="2006" y="1229"/>
                  </a:cubicBezTo>
                  <a:cubicBezTo>
                    <a:pt x="2056" y="1179"/>
                    <a:pt x="2106" y="1154"/>
                    <a:pt x="2131" y="1129"/>
                  </a:cubicBezTo>
                  <a:cubicBezTo>
                    <a:pt x="2206" y="1104"/>
                    <a:pt x="2256" y="1079"/>
                    <a:pt x="2306" y="1054"/>
                  </a:cubicBezTo>
                  <a:lnTo>
                    <a:pt x="2381" y="1054"/>
                  </a:lnTo>
                  <a:cubicBezTo>
                    <a:pt x="2381" y="1054"/>
                    <a:pt x="2407" y="1029"/>
                    <a:pt x="2407" y="1029"/>
                  </a:cubicBezTo>
                  <a:cubicBezTo>
                    <a:pt x="2507" y="1029"/>
                    <a:pt x="2582" y="1004"/>
                    <a:pt x="2632" y="979"/>
                  </a:cubicBezTo>
                  <a:close/>
                  <a:moveTo>
                    <a:pt x="2810" y="0"/>
                  </a:moveTo>
                  <a:cubicBezTo>
                    <a:pt x="2715" y="0"/>
                    <a:pt x="2613" y="28"/>
                    <a:pt x="2532" y="76"/>
                  </a:cubicBezTo>
                  <a:cubicBezTo>
                    <a:pt x="2482" y="51"/>
                    <a:pt x="2432" y="51"/>
                    <a:pt x="2381" y="51"/>
                  </a:cubicBezTo>
                  <a:cubicBezTo>
                    <a:pt x="1955" y="76"/>
                    <a:pt x="1554" y="302"/>
                    <a:pt x="1229" y="578"/>
                  </a:cubicBezTo>
                  <a:cubicBezTo>
                    <a:pt x="878" y="878"/>
                    <a:pt x="627" y="1279"/>
                    <a:pt x="427" y="1705"/>
                  </a:cubicBezTo>
                  <a:cubicBezTo>
                    <a:pt x="226" y="2131"/>
                    <a:pt x="101" y="2608"/>
                    <a:pt x="51" y="3084"/>
                  </a:cubicBezTo>
                  <a:cubicBezTo>
                    <a:pt x="1" y="3535"/>
                    <a:pt x="26" y="4036"/>
                    <a:pt x="151" y="4462"/>
                  </a:cubicBezTo>
                  <a:cubicBezTo>
                    <a:pt x="251" y="4788"/>
                    <a:pt x="402" y="5089"/>
                    <a:pt x="627" y="5339"/>
                  </a:cubicBezTo>
                  <a:cubicBezTo>
                    <a:pt x="803" y="5540"/>
                    <a:pt x="1053" y="5715"/>
                    <a:pt x="1304" y="5766"/>
                  </a:cubicBezTo>
                  <a:cubicBezTo>
                    <a:pt x="1429" y="5791"/>
                    <a:pt x="1529" y="5791"/>
                    <a:pt x="1655" y="5791"/>
                  </a:cubicBezTo>
                  <a:lnTo>
                    <a:pt x="1780" y="5791"/>
                  </a:lnTo>
                  <a:cubicBezTo>
                    <a:pt x="1930" y="5766"/>
                    <a:pt x="2056" y="5740"/>
                    <a:pt x="2206" y="5690"/>
                  </a:cubicBezTo>
                  <a:cubicBezTo>
                    <a:pt x="2482" y="5615"/>
                    <a:pt x="2757" y="5440"/>
                    <a:pt x="2983" y="5264"/>
                  </a:cubicBezTo>
                  <a:cubicBezTo>
                    <a:pt x="3284" y="5064"/>
                    <a:pt x="3509" y="4788"/>
                    <a:pt x="3710" y="4487"/>
                  </a:cubicBezTo>
                  <a:cubicBezTo>
                    <a:pt x="3810" y="4337"/>
                    <a:pt x="3910" y="4162"/>
                    <a:pt x="3986" y="3961"/>
                  </a:cubicBezTo>
                  <a:cubicBezTo>
                    <a:pt x="4111" y="3710"/>
                    <a:pt x="4186" y="3460"/>
                    <a:pt x="4261" y="3184"/>
                  </a:cubicBezTo>
                  <a:cubicBezTo>
                    <a:pt x="4387" y="2758"/>
                    <a:pt x="4437" y="2282"/>
                    <a:pt x="4311" y="1831"/>
                  </a:cubicBezTo>
                  <a:cubicBezTo>
                    <a:pt x="4236" y="1580"/>
                    <a:pt x="4161" y="1329"/>
                    <a:pt x="4036" y="1104"/>
                  </a:cubicBezTo>
                  <a:cubicBezTo>
                    <a:pt x="3935" y="853"/>
                    <a:pt x="3785" y="628"/>
                    <a:pt x="3585" y="427"/>
                  </a:cubicBezTo>
                  <a:cubicBezTo>
                    <a:pt x="3409" y="252"/>
                    <a:pt x="3209" y="126"/>
                    <a:pt x="2958" y="26"/>
                  </a:cubicBezTo>
                  <a:cubicBezTo>
                    <a:pt x="2914" y="8"/>
                    <a:pt x="2863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4656800" y="4092525"/>
              <a:ext cx="48900" cy="91750"/>
            </a:xfrm>
            <a:custGeom>
              <a:rect b="b" l="l" r="r" t="t"/>
              <a:pathLst>
                <a:path extrusionOk="0" h="3670" w="1956">
                  <a:moveTo>
                    <a:pt x="605" y="1"/>
                  </a:moveTo>
                  <a:cubicBezTo>
                    <a:pt x="505" y="1"/>
                    <a:pt x="401" y="29"/>
                    <a:pt x="326" y="85"/>
                  </a:cubicBezTo>
                  <a:cubicBezTo>
                    <a:pt x="101" y="211"/>
                    <a:pt x="0" y="537"/>
                    <a:pt x="151" y="762"/>
                  </a:cubicBezTo>
                  <a:cubicBezTo>
                    <a:pt x="251" y="913"/>
                    <a:pt x="351" y="1063"/>
                    <a:pt x="426" y="1213"/>
                  </a:cubicBezTo>
                  <a:cubicBezTo>
                    <a:pt x="552" y="1464"/>
                    <a:pt x="652" y="1715"/>
                    <a:pt x="752" y="1965"/>
                  </a:cubicBezTo>
                  <a:cubicBezTo>
                    <a:pt x="802" y="2166"/>
                    <a:pt x="878" y="2341"/>
                    <a:pt x="903" y="2517"/>
                  </a:cubicBezTo>
                  <a:cubicBezTo>
                    <a:pt x="928" y="2617"/>
                    <a:pt x="953" y="2717"/>
                    <a:pt x="953" y="2817"/>
                  </a:cubicBezTo>
                  <a:cubicBezTo>
                    <a:pt x="953" y="2867"/>
                    <a:pt x="953" y="2918"/>
                    <a:pt x="953" y="2993"/>
                  </a:cubicBezTo>
                  <a:cubicBezTo>
                    <a:pt x="953" y="3043"/>
                    <a:pt x="953" y="3093"/>
                    <a:pt x="953" y="3143"/>
                  </a:cubicBezTo>
                  <a:cubicBezTo>
                    <a:pt x="928" y="3394"/>
                    <a:pt x="1128" y="3644"/>
                    <a:pt x="1379" y="3669"/>
                  </a:cubicBezTo>
                  <a:lnTo>
                    <a:pt x="1429" y="3669"/>
                  </a:lnTo>
                  <a:cubicBezTo>
                    <a:pt x="1680" y="3669"/>
                    <a:pt x="1905" y="3494"/>
                    <a:pt x="1930" y="3243"/>
                  </a:cubicBezTo>
                  <a:cubicBezTo>
                    <a:pt x="1930" y="3118"/>
                    <a:pt x="1955" y="2993"/>
                    <a:pt x="1955" y="2867"/>
                  </a:cubicBezTo>
                  <a:cubicBezTo>
                    <a:pt x="1930" y="2592"/>
                    <a:pt x="1880" y="2316"/>
                    <a:pt x="1805" y="2065"/>
                  </a:cubicBezTo>
                  <a:cubicBezTo>
                    <a:pt x="1755" y="1815"/>
                    <a:pt x="1680" y="1589"/>
                    <a:pt x="1579" y="1364"/>
                  </a:cubicBezTo>
                  <a:cubicBezTo>
                    <a:pt x="1504" y="1188"/>
                    <a:pt x="1429" y="1013"/>
                    <a:pt x="1329" y="837"/>
                  </a:cubicBezTo>
                  <a:cubicBezTo>
                    <a:pt x="1254" y="637"/>
                    <a:pt x="1128" y="436"/>
                    <a:pt x="1003" y="236"/>
                  </a:cubicBezTo>
                  <a:cubicBezTo>
                    <a:pt x="928" y="136"/>
                    <a:pt x="827" y="60"/>
                    <a:pt x="702" y="10"/>
                  </a:cubicBezTo>
                  <a:cubicBezTo>
                    <a:pt x="671" y="4"/>
                    <a:pt x="638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4682475" y="4063250"/>
              <a:ext cx="37000" cy="102850"/>
            </a:xfrm>
            <a:custGeom>
              <a:rect b="b" l="l" r="r" t="t"/>
              <a:pathLst>
                <a:path extrusionOk="0" h="4114" w="1480">
                  <a:moveTo>
                    <a:pt x="735" y="0"/>
                  </a:moveTo>
                  <a:cubicBezTo>
                    <a:pt x="646" y="0"/>
                    <a:pt x="557" y="25"/>
                    <a:pt x="477" y="79"/>
                  </a:cubicBezTo>
                  <a:cubicBezTo>
                    <a:pt x="252" y="204"/>
                    <a:pt x="151" y="505"/>
                    <a:pt x="302" y="730"/>
                  </a:cubicBezTo>
                  <a:cubicBezTo>
                    <a:pt x="327" y="780"/>
                    <a:pt x="327" y="830"/>
                    <a:pt x="352" y="855"/>
                  </a:cubicBezTo>
                  <a:cubicBezTo>
                    <a:pt x="377" y="931"/>
                    <a:pt x="402" y="1006"/>
                    <a:pt x="402" y="1081"/>
                  </a:cubicBezTo>
                  <a:cubicBezTo>
                    <a:pt x="427" y="1181"/>
                    <a:pt x="452" y="1307"/>
                    <a:pt x="452" y="1407"/>
                  </a:cubicBezTo>
                  <a:cubicBezTo>
                    <a:pt x="477" y="1532"/>
                    <a:pt x="477" y="1632"/>
                    <a:pt x="477" y="1758"/>
                  </a:cubicBezTo>
                  <a:cubicBezTo>
                    <a:pt x="452" y="1958"/>
                    <a:pt x="427" y="2184"/>
                    <a:pt x="377" y="2384"/>
                  </a:cubicBezTo>
                  <a:cubicBezTo>
                    <a:pt x="327" y="2635"/>
                    <a:pt x="277" y="2886"/>
                    <a:pt x="201" y="3136"/>
                  </a:cubicBezTo>
                  <a:cubicBezTo>
                    <a:pt x="176" y="3236"/>
                    <a:pt x="126" y="3337"/>
                    <a:pt x="101" y="3437"/>
                  </a:cubicBezTo>
                  <a:cubicBezTo>
                    <a:pt x="1" y="3688"/>
                    <a:pt x="126" y="3988"/>
                    <a:pt x="377" y="4089"/>
                  </a:cubicBezTo>
                  <a:cubicBezTo>
                    <a:pt x="452" y="4114"/>
                    <a:pt x="502" y="4114"/>
                    <a:pt x="552" y="4114"/>
                  </a:cubicBezTo>
                  <a:cubicBezTo>
                    <a:pt x="753" y="4114"/>
                    <a:pt x="953" y="3988"/>
                    <a:pt x="1029" y="3788"/>
                  </a:cubicBezTo>
                  <a:cubicBezTo>
                    <a:pt x="1179" y="3387"/>
                    <a:pt x="1304" y="2961"/>
                    <a:pt x="1354" y="2510"/>
                  </a:cubicBezTo>
                  <a:cubicBezTo>
                    <a:pt x="1430" y="2109"/>
                    <a:pt x="1480" y="1708"/>
                    <a:pt x="1430" y="1282"/>
                  </a:cubicBezTo>
                  <a:cubicBezTo>
                    <a:pt x="1404" y="1031"/>
                    <a:pt x="1354" y="755"/>
                    <a:pt x="1279" y="505"/>
                  </a:cubicBezTo>
                  <a:cubicBezTo>
                    <a:pt x="1229" y="429"/>
                    <a:pt x="1204" y="329"/>
                    <a:pt x="1154" y="229"/>
                  </a:cubicBezTo>
                  <a:cubicBezTo>
                    <a:pt x="1057" y="83"/>
                    <a:pt x="89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4681850" y="4058875"/>
              <a:ext cx="83375" cy="122275"/>
            </a:xfrm>
            <a:custGeom>
              <a:rect b="b" l="l" r="r" t="t"/>
              <a:pathLst>
                <a:path extrusionOk="0" h="4891" w="3335">
                  <a:moveTo>
                    <a:pt x="2836" y="1"/>
                  </a:moveTo>
                  <a:cubicBezTo>
                    <a:pt x="2580" y="1"/>
                    <a:pt x="2355" y="193"/>
                    <a:pt x="2332" y="429"/>
                  </a:cubicBezTo>
                  <a:cubicBezTo>
                    <a:pt x="2332" y="554"/>
                    <a:pt x="2307" y="655"/>
                    <a:pt x="2307" y="755"/>
                  </a:cubicBezTo>
                  <a:cubicBezTo>
                    <a:pt x="2282" y="880"/>
                    <a:pt x="2257" y="980"/>
                    <a:pt x="2206" y="1106"/>
                  </a:cubicBezTo>
                  <a:cubicBezTo>
                    <a:pt x="2181" y="1231"/>
                    <a:pt x="2131" y="1331"/>
                    <a:pt x="2081" y="1457"/>
                  </a:cubicBezTo>
                  <a:cubicBezTo>
                    <a:pt x="2006" y="1632"/>
                    <a:pt x="1906" y="1807"/>
                    <a:pt x="1805" y="1983"/>
                  </a:cubicBezTo>
                  <a:cubicBezTo>
                    <a:pt x="1429" y="2559"/>
                    <a:pt x="1003" y="3086"/>
                    <a:pt x="577" y="3612"/>
                  </a:cubicBezTo>
                  <a:cubicBezTo>
                    <a:pt x="452" y="3762"/>
                    <a:pt x="327" y="3913"/>
                    <a:pt x="201" y="4063"/>
                  </a:cubicBezTo>
                  <a:cubicBezTo>
                    <a:pt x="1" y="4264"/>
                    <a:pt x="26" y="4564"/>
                    <a:pt x="201" y="4765"/>
                  </a:cubicBezTo>
                  <a:cubicBezTo>
                    <a:pt x="302" y="4840"/>
                    <a:pt x="427" y="4890"/>
                    <a:pt x="552" y="4890"/>
                  </a:cubicBezTo>
                  <a:cubicBezTo>
                    <a:pt x="678" y="4890"/>
                    <a:pt x="803" y="4840"/>
                    <a:pt x="903" y="4740"/>
                  </a:cubicBezTo>
                  <a:cubicBezTo>
                    <a:pt x="1129" y="4514"/>
                    <a:pt x="1329" y="4264"/>
                    <a:pt x="1530" y="4013"/>
                  </a:cubicBezTo>
                  <a:cubicBezTo>
                    <a:pt x="1730" y="3762"/>
                    <a:pt x="1906" y="3537"/>
                    <a:pt x="2081" y="3286"/>
                  </a:cubicBezTo>
                  <a:cubicBezTo>
                    <a:pt x="2357" y="2935"/>
                    <a:pt x="2632" y="2584"/>
                    <a:pt x="2833" y="2183"/>
                  </a:cubicBezTo>
                  <a:cubicBezTo>
                    <a:pt x="3008" y="1807"/>
                    <a:pt x="3184" y="1431"/>
                    <a:pt x="3259" y="1030"/>
                  </a:cubicBezTo>
                  <a:cubicBezTo>
                    <a:pt x="3284" y="880"/>
                    <a:pt x="3309" y="705"/>
                    <a:pt x="3309" y="529"/>
                  </a:cubicBezTo>
                  <a:cubicBezTo>
                    <a:pt x="3334" y="279"/>
                    <a:pt x="3159" y="28"/>
                    <a:pt x="2883" y="3"/>
                  </a:cubicBezTo>
                  <a:cubicBezTo>
                    <a:pt x="2867" y="1"/>
                    <a:pt x="2852" y="1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4658675" y="4142100"/>
              <a:ext cx="163550" cy="310975"/>
            </a:xfrm>
            <a:custGeom>
              <a:rect b="b" l="l" r="r" t="t"/>
              <a:pathLst>
                <a:path extrusionOk="0" h="12439" w="6542">
                  <a:moveTo>
                    <a:pt x="2727" y="0"/>
                  </a:moveTo>
                  <a:cubicBezTo>
                    <a:pt x="2621" y="0"/>
                    <a:pt x="2515" y="34"/>
                    <a:pt x="2432" y="108"/>
                  </a:cubicBezTo>
                  <a:cubicBezTo>
                    <a:pt x="2206" y="283"/>
                    <a:pt x="2181" y="584"/>
                    <a:pt x="2356" y="809"/>
                  </a:cubicBezTo>
                  <a:cubicBezTo>
                    <a:pt x="2432" y="884"/>
                    <a:pt x="2482" y="960"/>
                    <a:pt x="2557" y="1060"/>
                  </a:cubicBezTo>
                  <a:cubicBezTo>
                    <a:pt x="2858" y="1486"/>
                    <a:pt x="3108" y="1962"/>
                    <a:pt x="3359" y="2438"/>
                  </a:cubicBezTo>
                  <a:cubicBezTo>
                    <a:pt x="3660" y="3015"/>
                    <a:pt x="3910" y="3566"/>
                    <a:pt x="4161" y="4143"/>
                  </a:cubicBezTo>
                  <a:cubicBezTo>
                    <a:pt x="4412" y="4694"/>
                    <a:pt x="4637" y="5220"/>
                    <a:pt x="4863" y="5797"/>
                  </a:cubicBezTo>
                  <a:cubicBezTo>
                    <a:pt x="4963" y="6072"/>
                    <a:pt x="5063" y="6348"/>
                    <a:pt x="5138" y="6624"/>
                  </a:cubicBezTo>
                  <a:cubicBezTo>
                    <a:pt x="5163" y="6774"/>
                    <a:pt x="5214" y="6925"/>
                    <a:pt x="5264" y="7075"/>
                  </a:cubicBezTo>
                  <a:cubicBezTo>
                    <a:pt x="5289" y="7250"/>
                    <a:pt x="5339" y="7401"/>
                    <a:pt x="5364" y="7551"/>
                  </a:cubicBezTo>
                  <a:cubicBezTo>
                    <a:pt x="5414" y="7827"/>
                    <a:pt x="5464" y="8103"/>
                    <a:pt x="5489" y="8378"/>
                  </a:cubicBezTo>
                  <a:cubicBezTo>
                    <a:pt x="5514" y="8604"/>
                    <a:pt x="5514" y="8804"/>
                    <a:pt x="5514" y="9030"/>
                  </a:cubicBezTo>
                  <a:cubicBezTo>
                    <a:pt x="5489" y="9255"/>
                    <a:pt x="5464" y="9481"/>
                    <a:pt x="5439" y="9681"/>
                  </a:cubicBezTo>
                  <a:cubicBezTo>
                    <a:pt x="5414" y="9857"/>
                    <a:pt x="5364" y="10032"/>
                    <a:pt x="5314" y="10183"/>
                  </a:cubicBezTo>
                  <a:cubicBezTo>
                    <a:pt x="5264" y="10333"/>
                    <a:pt x="5214" y="10484"/>
                    <a:pt x="5163" y="10634"/>
                  </a:cubicBezTo>
                  <a:cubicBezTo>
                    <a:pt x="5113" y="10734"/>
                    <a:pt x="5063" y="10834"/>
                    <a:pt x="4988" y="10935"/>
                  </a:cubicBezTo>
                  <a:cubicBezTo>
                    <a:pt x="4963" y="10985"/>
                    <a:pt x="4938" y="11035"/>
                    <a:pt x="4888" y="11085"/>
                  </a:cubicBezTo>
                  <a:cubicBezTo>
                    <a:pt x="4838" y="11135"/>
                    <a:pt x="4813" y="11185"/>
                    <a:pt x="4762" y="11235"/>
                  </a:cubicBezTo>
                  <a:cubicBezTo>
                    <a:pt x="4737" y="11260"/>
                    <a:pt x="4712" y="11286"/>
                    <a:pt x="4687" y="11311"/>
                  </a:cubicBezTo>
                  <a:cubicBezTo>
                    <a:pt x="4637" y="11336"/>
                    <a:pt x="4587" y="11361"/>
                    <a:pt x="4537" y="11386"/>
                  </a:cubicBezTo>
                  <a:cubicBezTo>
                    <a:pt x="4512" y="11386"/>
                    <a:pt x="4487" y="11411"/>
                    <a:pt x="4462" y="11411"/>
                  </a:cubicBezTo>
                  <a:cubicBezTo>
                    <a:pt x="4437" y="11436"/>
                    <a:pt x="4412" y="11436"/>
                    <a:pt x="4387" y="11436"/>
                  </a:cubicBezTo>
                  <a:lnTo>
                    <a:pt x="4361" y="11436"/>
                  </a:lnTo>
                  <a:cubicBezTo>
                    <a:pt x="4361" y="11436"/>
                    <a:pt x="4361" y="11437"/>
                    <a:pt x="4360" y="11437"/>
                  </a:cubicBezTo>
                  <a:lnTo>
                    <a:pt x="4360" y="11437"/>
                  </a:lnTo>
                  <a:cubicBezTo>
                    <a:pt x="4369" y="11436"/>
                    <a:pt x="4378" y="11436"/>
                    <a:pt x="4387" y="11436"/>
                  </a:cubicBezTo>
                  <a:lnTo>
                    <a:pt x="4387" y="11436"/>
                  </a:lnTo>
                  <a:cubicBezTo>
                    <a:pt x="4361" y="11436"/>
                    <a:pt x="4361" y="11436"/>
                    <a:pt x="4361" y="11461"/>
                  </a:cubicBezTo>
                  <a:lnTo>
                    <a:pt x="4311" y="11461"/>
                  </a:lnTo>
                  <a:cubicBezTo>
                    <a:pt x="4336" y="11461"/>
                    <a:pt x="4336" y="11461"/>
                    <a:pt x="4360" y="11437"/>
                  </a:cubicBezTo>
                  <a:lnTo>
                    <a:pt x="4360" y="11437"/>
                  </a:lnTo>
                  <a:cubicBezTo>
                    <a:pt x="4344" y="11439"/>
                    <a:pt x="4328" y="11445"/>
                    <a:pt x="4311" y="11461"/>
                  </a:cubicBezTo>
                  <a:lnTo>
                    <a:pt x="4236" y="11461"/>
                  </a:lnTo>
                  <a:cubicBezTo>
                    <a:pt x="4211" y="11461"/>
                    <a:pt x="4186" y="11436"/>
                    <a:pt x="4161" y="11436"/>
                  </a:cubicBezTo>
                  <a:lnTo>
                    <a:pt x="4111" y="11436"/>
                  </a:lnTo>
                  <a:cubicBezTo>
                    <a:pt x="4111" y="11411"/>
                    <a:pt x="4086" y="11411"/>
                    <a:pt x="4061" y="11411"/>
                  </a:cubicBezTo>
                  <a:cubicBezTo>
                    <a:pt x="4011" y="11386"/>
                    <a:pt x="3960" y="11361"/>
                    <a:pt x="3935" y="11336"/>
                  </a:cubicBezTo>
                  <a:cubicBezTo>
                    <a:pt x="3960" y="11336"/>
                    <a:pt x="3960" y="11361"/>
                    <a:pt x="3986" y="11361"/>
                  </a:cubicBezTo>
                  <a:cubicBezTo>
                    <a:pt x="3960" y="11336"/>
                    <a:pt x="3910" y="11311"/>
                    <a:pt x="3885" y="11286"/>
                  </a:cubicBezTo>
                  <a:cubicBezTo>
                    <a:pt x="3860" y="11260"/>
                    <a:pt x="3810" y="11235"/>
                    <a:pt x="3785" y="11185"/>
                  </a:cubicBezTo>
                  <a:cubicBezTo>
                    <a:pt x="3710" y="11135"/>
                    <a:pt x="3660" y="11060"/>
                    <a:pt x="3610" y="10985"/>
                  </a:cubicBezTo>
                  <a:cubicBezTo>
                    <a:pt x="3484" y="10809"/>
                    <a:pt x="3384" y="10634"/>
                    <a:pt x="3284" y="10433"/>
                  </a:cubicBezTo>
                  <a:cubicBezTo>
                    <a:pt x="2883" y="9606"/>
                    <a:pt x="2532" y="8754"/>
                    <a:pt x="2206" y="7902"/>
                  </a:cubicBezTo>
                  <a:cubicBezTo>
                    <a:pt x="2131" y="7651"/>
                    <a:pt x="2056" y="7401"/>
                    <a:pt x="1955" y="7150"/>
                  </a:cubicBezTo>
                  <a:cubicBezTo>
                    <a:pt x="1905" y="6950"/>
                    <a:pt x="1855" y="6749"/>
                    <a:pt x="1780" y="6549"/>
                  </a:cubicBezTo>
                  <a:cubicBezTo>
                    <a:pt x="1730" y="6373"/>
                    <a:pt x="1680" y="6173"/>
                    <a:pt x="1630" y="5972"/>
                  </a:cubicBezTo>
                  <a:cubicBezTo>
                    <a:pt x="1580" y="5747"/>
                    <a:pt x="1504" y="5496"/>
                    <a:pt x="1454" y="5245"/>
                  </a:cubicBezTo>
                  <a:cubicBezTo>
                    <a:pt x="1379" y="4844"/>
                    <a:pt x="1279" y="4468"/>
                    <a:pt x="1204" y="4092"/>
                  </a:cubicBezTo>
                  <a:cubicBezTo>
                    <a:pt x="1179" y="3892"/>
                    <a:pt x="1128" y="3691"/>
                    <a:pt x="1103" y="3491"/>
                  </a:cubicBezTo>
                  <a:cubicBezTo>
                    <a:pt x="1053" y="3290"/>
                    <a:pt x="1028" y="3115"/>
                    <a:pt x="1003" y="2915"/>
                  </a:cubicBezTo>
                  <a:cubicBezTo>
                    <a:pt x="1003" y="2689"/>
                    <a:pt x="853" y="2463"/>
                    <a:pt x="627" y="2413"/>
                  </a:cubicBezTo>
                  <a:cubicBezTo>
                    <a:pt x="587" y="2401"/>
                    <a:pt x="546" y="2396"/>
                    <a:pt x="505" y="2396"/>
                  </a:cubicBezTo>
                  <a:cubicBezTo>
                    <a:pt x="287" y="2396"/>
                    <a:pt x="68" y="2553"/>
                    <a:pt x="26" y="2764"/>
                  </a:cubicBezTo>
                  <a:cubicBezTo>
                    <a:pt x="1" y="2940"/>
                    <a:pt x="26" y="3115"/>
                    <a:pt x="51" y="3290"/>
                  </a:cubicBezTo>
                  <a:cubicBezTo>
                    <a:pt x="76" y="3416"/>
                    <a:pt x="101" y="3541"/>
                    <a:pt x="126" y="3666"/>
                  </a:cubicBezTo>
                  <a:cubicBezTo>
                    <a:pt x="226" y="4243"/>
                    <a:pt x="351" y="4794"/>
                    <a:pt x="477" y="5371"/>
                  </a:cubicBezTo>
                  <a:cubicBezTo>
                    <a:pt x="577" y="5897"/>
                    <a:pt x="727" y="6398"/>
                    <a:pt x="878" y="6925"/>
                  </a:cubicBezTo>
                  <a:cubicBezTo>
                    <a:pt x="1153" y="7952"/>
                    <a:pt x="1529" y="8955"/>
                    <a:pt x="1981" y="9932"/>
                  </a:cubicBezTo>
                  <a:cubicBezTo>
                    <a:pt x="2081" y="10208"/>
                    <a:pt x="2206" y="10484"/>
                    <a:pt x="2356" y="10759"/>
                  </a:cubicBezTo>
                  <a:cubicBezTo>
                    <a:pt x="2457" y="10985"/>
                    <a:pt x="2582" y="11235"/>
                    <a:pt x="2732" y="11461"/>
                  </a:cubicBezTo>
                  <a:cubicBezTo>
                    <a:pt x="2908" y="11712"/>
                    <a:pt x="3108" y="11962"/>
                    <a:pt x="3334" y="12113"/>
                  </a:cubicBezTo>
                  <a:cubicBezTo>
                    <a:pt x="3610" y="12313"/>
                    <a:pt x="3910" y="12438"/>
                    <a:pt x="4236" y="12438"/>
                  </a:cubicBezTo>
                  <a:cubicBezTo>
                    <a:pt x="4537" y="12438"/>
                    <a:pt x="4838" y="12363"/>
                    <a:pt x="5088" y="12213"/>
                  </a:cubicBezTo>
                  <a:cubicBezTo>
                    <a:pt x="5389" y="12037"/>
                    <a:pt x="5640" y="11787"/>
                    <a:pt x="5815" y="11486"/>
                  </a:cubicBezTo>
                  <a:cubicBezTo>
                    <a:pt x="5991" y="11210"/>
                    <a:pt x="6141" y="10910"/>
                    <a:pt x="6241" y="10584"/>
                  </a:cubicBezTo>
                  <a:cubicBezTo>
                    <a:pt x="6442" y="9882"/>
                    <a:pt x="6542" y="9155"/>
                    <a:pt x="6492" y="8403"/>
                  </a:cubicBezTo>
                  <a:cubicBezTo>
                    <a:pt x="6467" y="8027"/>
                    <a:pt x="6392" y="7651"/>
                    <a:pt x="6316" y="7301"/>
                  </a:cubicBezTo>
                  <a:cubicBezTo>
                    <a:pt x="6191" y="6774"/>
                    <a:pt x="6066" y="6248"/>
                    <a:pt x="5890" y="5722"/>
                  </a:cubicBezTo>
                  <a:cubicBezTo>
                    <a:pt x="5715" y="5220"/>
                    <a:pt x="5514" y="4719"/>
                    <a:pt x="5289" y="4218"/>
                  </a:cubicBezTo>
                  <a:cubicBezTo>
                    <a:pt x="5088" y="3742"/>
                    <a:pt x="4863" y="3265"/>
                    <a:pt x="4637" y="2789"/>
                  </a:cubicBezTo>
                  <a:cubicBezTo>
                    <a:pt x="4412" y="2313"/>
                    <a:pt x="4186" y="1837"/>
                    <a:pt x="3910" y="1361"/>
                  </a:cubicBezTo>
                  <a:cubicBezTo>
                    <a:pt x="3660" y="960"/>
                    <a:pt x="3434" y="534"/>
                    <a:pt x="3108" y="183"/>
                  </a:cubicBezTo>
                  <a:cubicBezTo>
                    <a:pt x="3021" y="66"/>
                    <a:pt x="2874" y="0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4307800" y="4041850"/>
              <a:ext cx="60800" cy="147425"/>
            </a:xfrm>
            <a:custGeom>
              <a:rect b="b" l="l" r="r" t="t"/>
              <a:pathLst>
                <a:path extrusionOk="0" h="5897" w="2432">
                  <a:moveTo>
                    <a:pt x="1930" y="1"/>
                  </a:moveTo>
                  <a:cubicBezTo>
                    <a:pt x="1906" y="1"/>
                    <a:pt x="1881" y="3"/>
                    <a:pt x="1855" y="7"/>
                  </a:cubicBezTo>
                  <a:cubicBezTo>
                    <a:pt x="1730" y="7"/>
                    <a:pt x="1604" y="57"/>
                    <a:pt x="1504" y="158"/>
                  </a:cubicBezTo>
                  <a:cubicBezTo>
                    <a:pt x="1329" y="333"/>
                    <a:pt x="1153" y="559"/>
                    <a:pt x="1003" y="784"/>
                  </a:cubicBezTo>
                  <a:cubicBezTo>
                    <a:pt x="752" y="1160"/>
                    <a:pt x="527" y="1536"/>
                    <a:pt x="376" y="1937"/>
                  </a:cubicBezTo>
                  <a:cubicBezTo>
                    <a:pt x="101" y="2614"/>
                    <a:pt x="0" y="3366"/>
                    <a:pt x="0" y="4092"/>
                  </a:cubicBezTo>
                  <a:cubicBezTo>
                    <a:pt x="25" y="4468"/>
                    <a:pt x="25" y="4844"/>
                    <a:pt x="126" y="5195"/>
                  </a:cubicBezTo>
                  <a:cubicBezTo>
                    <a:pt x="201" y="5421"/>
                    <a:pt x="276" y="5671"/>
                    <a:pt x="477" y="5797"/>
                  </a:cubicBezTo>
                  <a:cubicBezTo>
                    <a:pt x="552" y="5872"/>
                    <a:pt x="652" y="5897"/>
                    <a:pt x="752" y="5897"/>
                  </a:cubicBezTo>
                  <a:cubicBezTo>
                    <a:pt x="903" y="5897"/>
                    <a:pt x="1053" y="5822"/>
                    <a:pt x="1153" y="5696"/>
                  </a:cubicBezTo>
                  <a:cubicBezTo>
                    <a:pt x="1279" y="5496"/>
                    <a:pt x="1279" y="5245"/>
                    <a:pt x="1128" y="5070"/>
                  </a:cubicBezTo>
                  <a:cubicBezTo>
                    <a:pt x="1103" y="4995"/>
                    <a:pt x="1078" y="4945"/>
                    <a:pt x="1078" y="4869"/>
                  </a:cubicBezTo>
                  <a:cubicBezTo>
                    <a:pt x="1053" y="4744"/>
                    <a:pt x="1028" y="4619"/>
                    <a:pt x="1003" y="4493"/>
                  </a:cubicBezTo>
                  <a:cubicBezTo>
                    <a:pt x="1003" y="4243"/>
                    <a:pt x="1003" y="3992"/>
                    <a:pt x="1003" y="3767"/>
                  </a:cubicBezTo>
                  <a:cubicBezTo>
                    <a:pt x="1003" y="3566"/>
                    <a:pt x="1028" y="3366"/>
                    <a:pt x="1053" y="3165"/>
                  </a:cubicBezTo>
                  <a:cubicBezTo>
                    <a:pt x="1103" y="2965"/>
                    <a:pt x="1153" y="2764"/>
                    <a:pt x="1203" y="2589"/>
                  </a:cubicBezTo>
                  <a:cubicBezTo>
                    <a:pt x="1254" y="2438"/>
                    <a:pt x="1304" y="2288"/>
                    <a:pt x="1354" y="2138"/>
                  </a:cubicBezTo>
                  <a:cubicBezTo>
                    <a:pt x="1454" y="1937"/>
                    <a:pt x="1579" y="1711"/>
                    <a:pt x="1705" y="1511"/>
                  </a:cubicBezTo>
                  <a:cubicBezTo>
                    <a:pt x="1805" y="1361"/>
                    <a:pt x="1905" y="1210"/>
                    <a:pt x="2030" y="1060"/>
                  </a:cubicBezTo>
                  <a:cubicBezTo>
                    <a:pt x="2106" y="985"/>
                    <a:pt x="2156" y="909"/>
                    <a:pt x="2231" y="834"/>
                  </a:cubicBezTo>
                  <a:cubicBezTo>
                    <a:pt x="2431" y="634"/>
                    <a:pt x="2406" y="308"/>
                    <a:pt x="2206" y="133"/>
                  </a:cubicBezTo>
                  <a:cubicBezTo>
                    <a:pt x="2144" y="49"/>
                    <a:pt x="2047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4324100" y="4061900"/>
              <a:ext cx="76450" cy="111725"/>
            </a:xfrm>
            <a:custGeom>
              <a:rect b="b" l="l" r="r" t="t"/>
              <a:pathLst>
                <a:path extrusionOk="0" h="4469" w="3058">
                  <a:moveTo>
                    <a:pt x="2551" y="0"/>
                  </a:moveTo>
                  <a:cubicBezTo>
                    <a:pt x="2445" y="0"/>
                    <a:pt x="2339" y="34"/>
                    <a:pt x="2256" y="107"/>
                  </a:cubicBezTo>
                  <a:cubicBezTo>
                    <a:pt x="2055" y="283"/>
                    <a:pt x="1880" y="483"/>
                    <a:pt x="1729" y="709"/>
                  </a:cubicBezTo>
                  <a:cubicBezTo>
                    <a:pt x="1629" y="834"/>
                    <a:pt x="1529" y="985"/>
                    <a:pt x="1454" y="1110"/>
                  </a:cubicBezTo>
                  <a:cubicBezTo>
                    <a:pt x="1253" y="1411"/>
                    <a:pt x="1053" y="1686"/>
                    <a:pt x="902" y="1987"/>
                  </a:cubicBezTo>
                  <a:cubicBezTo>
                    <a:pt x="551" y="2589"/>
                    <a:pt x="226" y="3190"/>
                    <a:pt x="50" y="3867"/>
                  </a:cubicBezTo>
                  <a:cubicBezTo>
                    <a:pt x="0" y="4118"/>
                    <a:pt x="175" y="4393"/>
                    <a:pt x="426" y="4443"/>
                  </a:cubicBezTo>
                  <a:cubicBezTo>
                    <a:pt x="476" y="4468"/>
                    <a:pt x="501" y="4468"/>
                    <a:pt x="551" y="4468"/>
                  </a:cubicBezTo>
                  <a:cubicBezTo>
                    <a:pt x="752" y="4468"/>
                    <a:pt x="977" y="4318"/>
                    <a:pt x="1028" y="4092"/>
                  </a:cubicBezTo>
                  <a:cubicBezTo>
                    <a:pt x="1028" y="4042"/>
                    <a:pt x="1053" y="3992"/>
                    <a:pt x="1078" y="3917"/>
                  </a:cubicBezTo>
                  <a:cubicBezTo>
                    <a:pt x="1128" y="3742"/>
                    <a:pt x="1203" y="3566"/>
                    <a:pt x="1278" y="3366"/>
                  </a:cubicBezTo>
                  <a:cubicBezTo>
                    <a:pt x="1454" y="2990"/>
                    <a:pt x="1654" y="2639"/>
                    <a:pt x="1855" y="2288"/>
                  </a:cubicBezTo>
                  <a:cubicBezTo>
                    <a:pt x="2130" y="1862"/>
                    <a:pt x="2406" y="1411"/>
                    <a:pt x="2732" y="1010"/>
                  </a:cubicBezTo>
                  <a:cubicBezTo>
                    <a:pt x="2782" y="960"/>
                    <a:pt x="2832" y="909"/>
                    <a:pt x="2882" y="859"/>
                  </a:cubicBezTo>
                  <a:cubicBezTo>
                    <a:pt x="2983" y="784"/>
                    <a:pt x="3033" y="659"/>
                    <a:pt x="3058" y="534"/>
                  </a:cubicBezTo>
                  <a:cubicBezTo>
                    <a:pt x="3058" y="408"/>
                    <a:pt x="3033" y="283"/>
                    <a:pt x="2932" y="183"/>
                  </a:cubicBezTo>
                  <a:cubicBezTo>
                    <a:pt x="2845" y="66"/>
                    <a:pt x="2698" y="0"/>
                    <a:pt x="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4326600" y="4127525"/>
              <a:ext cx="91500" cy="77425"/>
            </a:xfrm>
            <a:custGeom>
              <a:rect b="b" l="l" r="r" t="t"/>
              <a:pathLst>
                <a:path extrusionOk="0" h="3097" w="3660">
                  <a:moveTo>
                    <a:pt x="3108" y="0"/>
                  </a:moveTo>
                  <a:cubicBezTo>
                    <a:pt x="3040" y="0"/>
                    <a:pt x="2972" y="13"/>
                    <a:pt x="2908" y="39"/>
                  </a:cubicBezTo>
                  <a:cubicBezTo>
                    <a:pt x="2782" y="89"/>
                    <a:pt x="2657" y="189"/>
                    <a:pt x="2557" y="264"/>
                  </a:cubicBezTo>
                  <a:cubicBezTo>
                    <a:pt x="2431" y="365"/>
                    <a:pt x="2331" y="440"/>
                    <a:pt x="2206" y="540"/>
                  </a:cubicBezTo>
                  <a:cubicBezTo>
                    <a:pt x="2005" y="716"/>
                    <a:pt x="1780" y="891"/>
                    <a:pt x="1579" y="1092"/>
                  </a:cubicBezTo>
                  <a:cubicBezTo>
                    <a:pt x="1354" y="1267"/>
                    <a:pt x="1128" y="1467"/>
                    <a:pt x="877" y="1668"/>
                  </a:cubicBezTo>
                  <a:cubicBezTo>
                    <a:pt x="652" y="1868"/>
                    <a:pt x="401" y="2044"/>
                    <a:pt x="201" y="2269"/>
                  </a:cubicBezTo>
                  <a:cubicBezTo>
                    <a:pt x="0" y="2445"/>
                    <a:pt x="25" y="2771"/>
                    <a:pt x="226" y="2971"/>
                  </a:cubicBezTo>
                  <a:cubicBezTo>
                    <a:pt x="326" y="3046"/>
                    <a:pt x="426" y="3097"/>
                    <a:pt x="552" y="3097"/>
                  </a:cubicBezTo>
                  <a:cubicBezTo>
                    <a:pt x="677" y="3097"/>
                    <a:pt x="827" y="3046"/>
                    <a:pt x="928" y="2946"/>
                  </a:cubicBezTo>
                  <a:cubicBezTo>
                    <a:pt x="928" y="2921"/>
                    <a:pt x="953" y="2921"/>
                    <a:pt x="953" y="2896"/>
                  </a:cubicBezTo>
                  <a:cubicBezTo>
                    <a:pt x="1329" y="2570"/>
                    <a:pt x="1705" y="2269"/>
                    <a:pt x="2080" y="1944"/>
                  </a:cubicBezTo>
                  <a:cubicBezTo>
                    <a:pt x="2481" y="1618"/>
                    <a:pt x="2857" y="1267"/>
                    <a:pt x="3258" y="966"/>
                  </a:cubicBezTo>
                  <a:cubicBezTo>
                    <a:pt x="3284" y="966"/>
                    <a:pt x="3309" y="941"/>
                    <a:pt x="3334" y="916"/>
                  </a:cubicBezTo>
                  <a:cubicBezTo>
                    <a:pt x="3559" y="791"/>
                    <a:pt x="3659" y="515"/>
                    <a:pt x="3559" y="290"/>
                  </a:cubicBezTo>
                  <a:cubicBezTo>
                    <a:pt x="3485" y="104"/>
                    <a:pt x="3300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4344775" y="4180450"/>
              <a:ext cx="97125" cy="34525"/>
            </a:xfrm>
            <a:custGeom>
              <a:rect b="b" l="l" r="r" t="t"/>
              <a:pathLst>
                <a:path extrusionOk="0" h="1381" w="3885">
                  <a:moveTo>
                    <a:pt x="3400" y="0"/>
                  </a:moveTo>
                  <a:cubicBezTo>
                    <a:pt x="3387" y="0"/>
                    <a:pt x="3373" y="1"/>
                    <a:pt x="3359" y="2"/>
                  </a:cubicBezTo>
                  <a:cubicBezTo>
                    <a:pt x="3133" y="2"/>
                    <a:pt x="2932" y="52"/>
                    <a:pt x="2707" y="77"/>
                  </a:cubicBezTo>
                  <a:cubicBezTo>
                    <a:pt x="2431" y="127"/>
                    <a:pt x="2181" y="178"/>
                    <a:pt x="1905" y="203"/>
                  </a:cubicBezTo>
                  <a:cubicBezTo>
                    <a:pt x="1429" y="278"/>
                    <a:pt x="927" y="353"/>
                    <a:pt x="451" y="403"/>
                  </a:cubicBezTo>
                  <a:cubicBezTo>
                    <a:pt x="201" y="428"/>
                    <a:pt x="0" y="704"/>
                    <a:pt x="50" y="954"/>
                  </a:cubicBezTo>
                  <a:cubicBezTo>
                    <a:pt x="75" y="1080"/>
                    <a:pt x="150" y="1205"/>
                    <a:pt x="251" y="1280"/>
                  </a:cubicBezTo>
                  <a:cubicBezTo>
                    <a:pt x="326" y="1355"/>
                    <a:pt x="426" y="1381"/>
                    <a:pt x="526" y="1381"/>
                  </a:cubicBezTo>
                  <a:lnTo>
                    <a:pt x="602" y="1381"/>
                  </a:lnTo>
                  <a:cubicBezTo>
                    <a:pt x="1078" y="1330"/>
                    <a:pt x="1554" y="1255"/>
                    <a:pt x="2005" y="1205"/>
                  </a:cubicBezTo>
                  <a:cubicBezTo>
                    <a:pt x="2256" y="1155"/>
                    <a:pt x="2531" y="1130"/>
                    <a:pt x="2782" y="1080"/>
                  </a:cubicBezTo>
                  <a:cubicBezTo>
                    <a:pt x="2983" y="1055"/>
                    <a:pt x="3183" y="1005"/>
                    <a:pt x="3384" y="980"/>
                  </a:cubicBezTo>
                  <a:cubicBezTo>
                    <a:pt x="3659" y="954"/>
                    <a:pt x="3885" y="754"/>
                    <a:pt x="3860" y="478"/>
                  </a:cubicBezTo>
                  <a:cubicBezTo>
                    <a:pt x="3860" y="217"/>
                    <a:pt x="3657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4218200" y="4178450"/>
              <a:ext cx="181100" cy="253950"/>
            </a:xfrm>
            <a:custGeom>
              <a:rect b="b" l="l" r="r" t="t"/>
              <a:pathLst>
                <a:path extrusionOk="0" h="10158" w="7244">
                  <a:moveTo>
                    <a:pt x="4817" y="0"/>
                  </a:moveTo>
                  <a:cubicBezTo>
                    <a:pt x="4791" y="0"/>
                    <a:pt x="4764" y="2"/>
                    <a:pt x="4737" y="7"/>
                  </a:cubicBezTo>
                  <a:cubicBezTo>
                    <a:pt x="4411" y="57"/>
                    <a:pt x="4161" y="308"/>
                    <a:pt x="3935" y="533"/>
                  </a:cubicBezTo>
                  <a:cubicBezTo>
                    <a:pt x="3609" y="884"/>
                    <a:pt x="3334" y="1285"/>
                    <a:pt x="3058" y="1686"/>
                  </a:cubicBezTo>
                  <a:cubicBezTo>
                    <a:pt x="2908" y="1937"/>
                    <a:pt x="2732" y="2187"/>
                    <a:pt x="2582" y="2438"/>
                  </a:cubicBezTo>
                  <a:cubicBezTo>
                    <a:pt x="2432" y="2664"/>
                    <a:pt x="2306" y="2864"/>
                    <a:pt x="2181" y="3115"/>
                  </a:cubicBezTo>
                  <a:cubicBezTo>
                    <a:pt x="1905" y="3591"/>
                    <a:pt x="1629" y="4067"/>
                    <a:pt x="1404" y="4568"/>
                  </a:cubicBezTo>
                  <a:cubicBezTo>
                    <a:pt x="1153" y="5070"/>
                    <a:pt x="903" y="5546"/>
                    <a:pt x="727" y="6072"/>
                  </a:cubicBezTo>
                  <a:cubicBezTo>
                    <a:pt x="677" y="6222"/>
                    <a:pt x="602" y="6373"/>
                    <a:pt x="552" y="6523"/>
                  </a:cubicBezTo>
                  <a:cubicBezTo>
                    <a:pt x="527" y="6649"/>
                    <a:pt x="477" y="6799"/>
                    <a:pt x="426" y="6924"/>
                  </a:cubicBezTo>
                  <a:cubicBezTo>
                    <a:pt x="351" y="7200"/>
                    <a:pt x="251" y="7501"/>
                    <a:pt x="201" y="7776"/>
                  </a:cubicBezTo>
                  <a:cubicBezTo>
                    <a:pt x="76" y="8378"/>
                    <a:pt x="0" y="9105"/>
                    <a:pt x="401" y="9631"/>
                  </a:cubicBezTo>
                  <a:cubicBezTo>
                    <a:pt x="502" y="9756"/>
                    <a:pt x="602" y="9882"/>
                    <a:pt x="752" y="9982"/>
                  </a:cubicBezTo>
                  <a:cubicBezTo>
                    <a:pt x="878" y="10057"/>
                    <a:pt x="1028" y="10107"/>
                    <a:pt x="1178" y="10132"/>
                  </a:cubicBezTo>
                  <a:cubicBezTo>
                    <a:pt x="1279" y="10157"/>
                    <a:pt x="1379" y="10157"/>
                    <a:pt x="1479" y="10157"/>
                  </a:cubicBezTo>
                  <a:cubicBezTo>
                    <a:pt x="1680" y="10157"/>
                    <a:pt x="1880" y="10132"/>
                    <a:pt x="2056" y="10057"/>
                  </a:cubicBezTo>
                  <a:cubicBezTo>
                    <a:pt x="2732" y="9857"/>
                    <a:pt x="3309" y="9405"/>
                    <a:pt x="3785" y="8879"/>
                  </a:cubicBezTo>
                  <a:cubicBezTo>
                    <a:pt x="4036" y="8629"/>
                    <a:pt x="4261" y="8328"/>
                    <a:pt x="4462" y="8027"/>
                  </a:cubicBezTo>
                  <a:cubicBezTo>
                    <a:pt x="4537" y="7902"/>
                    <a:pt x="4612" y="7801"/>
                    <a:pt x="4687" y="7676"/>
                  </a:cubicBezTo>
                  <a:cubicBezTo>
                    <a:pt x="4988" y="7225"/>
                    <a:pt x="5239" y="6749"/>
                    <a:pt x="5489" y="6273"/>
                  </a:cubicBezTo>
                  <a:cubicBezTo>
                    <a:pt x="6015" y="5345"/>
                    <a:pt x="6442" y="4393"/>
                    <a:pt x="6868" y="3441"/>
                  </a:cubicBezTo>
                  <a:cubicBezTo>
                    <a:pt x="6968" y="3240"/>
                    <a:pt x="7043" y="3040"/>
                    <a:pt x="7143" y="2839"/>
                  </a:cubicBezTo>
                  <a:cubicBezTo>
                    <a:pt x="7244" y="2588"/>
                    <a:pt x="7093" y="2288"/>
                    <a:pt x="6843" y="2187"/>
                  </a:cubicBezTo>
                  <a:cubicBezTo>
                    <a:pt x="6795" y="2168"/>
                    <a:pt x="6747" y="2160"/>
                    <a:pt x="6699" y="2160"/>
                  </a:cubicBezTo>
                  <a:cubicBezTo>
                    <a:pt x="6622" y="2160"/>
                    <a:pt x="6544" y="2181"/>
                    <a:pt x="6467" y="2212"/>
                  </a:cubicBezTo>
                  <a:cubicBezTo>
                    <a:pt x="6341" y="2263"/>
                    <a:pt x="6266" y="2363"/>
                    <a:pt x="6216" y="2488"/>
                  </a:cubicBezTo>
                  <a:cubicBezTo>
                    <a:pt x="6141" y="2664"/>
                    <a:pt x="6041" y="2839"/>
                    <a:pt x="5965" y="3014"/>
                  </a:cubicBezTo>
                  <a:cubicBezTo>
                    <a:pt x="5940" y="3065"/>
                    <a:pt x="5940" y="3115"/>
                    <a:pt x="5915" y="3165"/>
                  </a:cubicBezTo>
                  <a:cubicBezTo>
                    <a:pt x="5890" y="3190"/>
                    <a:pt x="5890" y="3190"/>
                    <a:pt x="5890" y="3215"/>
                  </a:cubicBezTo>
                  <a:cubicBezTo>
                    <a:pt x="5890" y="3215"/>
                    <a:pt x="5890" y="3190"/>
                    <a:pt x="5890" y="3190"/>
                  </a:cubicBezTo>
                  <a:cubicBezTo>
                    <a:pt x="5614" y="3842"/>
                    <a:pt x="5314" y="4468"/>
                    <a:pt x="4988" y="5095"/>
                  </a:cubicBezTo>
                  <a:cubicBezTo>
                    <a:pt x="4687" y="5746"/>
                    <a:pt x="4311" y="6373"/>
                    <a:pt x="3960" y="6974"/>
                  </a:cubicBezTo>
                  <a:cubicBezTo>
                    <a:pt x="3885" y="7100"/>
                    <a:pt x="3785" y="7250"/>
                    <a:pt x="3710" y="7375"/>
                  </a:cubicBezTo>
                  <a:cubicBezTo>
                    <a:pt x="3584" y="7576"/>
                    <a:pt x="3434" y="7776"/>
                    <a:pt x="3284" y="7977"/>
                  </a:cubicBezTo>
                  <a:cubicBezTo>
                    <a:pt x="3133" y="8152"/>
                    <a:pt x="2983" y="8303"/>
                    <a:pt x="2833" y="8453"/>
                  </a:cubicBezTo>
                  <a:cubicBezTo>
                    <a:pt x="2707" y="8553"/>
                    <a:pt x="2582" y="8679"/>
                    <a:pt x="2432" y="8779"/>
                  </a:cubicBezTo>
                  <a:cubicBezTo>
                    <a:pt x="2331" y="8854"/>
                    <a:pt x="2206" y="8929"/>
                    <a:pt x="2081" y="9004"/>
                  </a:cubicBezTo>
                  <a:cubicBezTo>
                    <a:pt x="2005" y="9030"/>
                    <a:pt x="1905" y="9080"/>
                    <a:pt x="1830" y="9105"/>
                  </a:cubicBezTo>
                  <a:cubicBezTo>
                    <a:pt x="1755" y="9130"/>
                    <a:pt x="1705" y="9155"/>
                    <a:pt x="1629" y="9155"/>
                  </a:cubicBezTo>
                  <a:cubicBezTo>
                    <a:pt x="1604" y="9155"/>
                    <a:pt x="1554" y="9180"/>
                    <a:pt x="1529" y="9180"/>
                  </a:cubicBezTo>
                  <a:lnTo>
                    <a:pt x="1404" y="9180"/>
                  </a:lnTo>
                  <a:cubicBezTo>
                    <a:pt x="1379" y="9180"/>
                    <a:pt x="1354" y="9155"/>
                    <a:pt x="1354" y="9155"/>
                  </a:cubicBezTo>
                  <a:lnTo>
                    <a:pt x="1304" y="9155"/>
                  </a:lnTo>
                  <a:cubicBezTo>
                    <a:pt x="1304" y="9130"/>
                    <a:pt x="1279" y="9130"/>
                    <a:pt x="1279" y="9130"/>
                  </a:cubicBezTo>
                  <a:cubicBezTo>
                    <a:pt x="1254" y="9130"/>
                    <a:pt x="1254" y="9105"/>
                    <a:pt x="1228" y="9105"/>
                  </a:cubicBezTo>
                  <a:cubicBezTo>
                    <a:pt x="1228" y="9105"/>
                    <a:pt x="1228" y="9080"/>
                    <a:pt x="1203" y="9080"/>
                  </a:cubicBezTo>
                  <a:lnTo>
                    <a:pt x="1203" y="9055"/>
                  </a:lnTo>
                  <a:cubicBezTo>
                    <a:pt x="1178" y="9030"/>
                    <a:pt x="1178" y="9030"/>
                    <a:pt x="1153" y="9004"/>
                  </a:cubicBezTo>
                  <a:cubicBezTo>
                    <a:pt x="1153" y="8979"/>
                    <a:pt x="1153" y="8954"/>
                    <a:pt x="1128" y="8929"/>
                  </a:cubicBezTo>
                  <a:cubicBezTo>
                    <a:pt x="1128" y="8904"/>
                    <a:pt x="1128" y="8879"/>
                    <a:pt x="1103" y="8854"/>
                  </a:cubicBezTo>
                  <a:cubicBezTo>
                    <a:pt x="1103" y="8829"/>
                    <a:pt x="1103" y="8779"/>
                    <a:pt x="1103" y="8754"/>
                  </a:cubicBezTo>
                  <a:cubicBezTo>
                    <a:pt x="1078" y="8679"/>
                    <a:pt x="1078" y="8603"/>
                    <a:pt x="1078" y="8528"/>
                  </a:cubicBezTo>
                  <a:cubicBezTo>
                    <a:pt x="1103" y="8403"/>
                    <a:pt x="1103" y="8278"/>
                    <a:pt x="1128" y="8152"/>
                  </a:cubicBezTo>
                  <a:cubicBezTo>
                    <a:pt x="1178" y="7902"/>
                    <a:pt x="1254" y="7626"/>
                    <a:pt x="1329" y="7375"/>
                  </a:cubicBezTo>
                  <a:cubicBezTo>
                    <a:pt x="1379" y="7225"/>
                    <a:pt x="1429" y="7050"/>
                    <a:pt x="1479" y="6899"/>
                  </a:cubicBezTo>
                  <a:cubicBezTo>
                    <a:pt x="1504" y="6749"/>
                    <a:pt x="1579" y="6598"/>
                    <a:pt x="1629" y="6473"/>
                  </a:cubicBezTo>
                  <a:cubicBezTo>
                    <a:pt x="1730" y="6197"/>
                    <a:pt x="1855" y="5922"/>
                    <a:pt x="1955" y="5646"/>
                  </a:cubicBezTo>
                  <a:cubicBezTo>
                    <a:pt x="2056" y="5446"/>
                    <a:pt x="2156" y="5220"/>
                    <a:pt x="2281" y="5019"/>
                  </a:cubicBezTo>
                  <a:cubicBezTo>
                    <a:pt x="2406" y="4744"/>
                    <a:pt x="2532" y="4493"/>
                    <a:pt x="2657" y="4243"/>
                  </a:cubicBezTo>
                  <a:cubicBezTo>
                    <a:pt x="2782" y="4017"/>
                    <a:pt x="2933" y="3766"/>
                    <a:pt x="3058" y="3541"/>
                  </a:cubicBezTo>
                  <a:cubicBezTo>
                    <a:pt x="3158" y="3365"/>
                    <a:pt x="3284" y="3190"/>
                    <a:pt x="3384" y="3014"/>
                  </a:cubicBezTo>
                  <a:cubicBezTo>
                    <a:pt x="3735" y="2463"/>
                    <a:pt x="4086" y="1912"/>
                    <a:pt x="4487" y="1385"/>
                  </a:cubicBezTo>
                  <a:cubicBezTo>
                    <a:pt x="4587" y="1285"/>
                    <a:pt x="4662" y="1185"/>
                    <a:pt x="4762" y="1110"/>
                  </a:cubicBezTo>
                  <a:cubicBezTo>
                    <a:pt x="4787" y="1085"/>
                    <a:pt x="4812" y="1060"/>
                    <a:pt x="4838" y="1034"/>
                  </a:cubicBezTo>
                  <a:cubicBezTo>
                    <a:pt x="4913" y="1034"/>
                    <a:pt x="5013" y="1034"/>
                    <a:pt x="5063" y="984"/>
                  </a:cubicBezTo>
                  <a:cubicBezTo>
                    <a:pt x="5314" y="884"/>
                    <a:pt x="5464" y="583"/>
                    <a:pt x="5339" y="333"/>
                  </a:cubicBezTo>
                  <a:cubicBezTo>
                    <a:pt x="5289" y="258"/>
                    <a:pt x="5239" y="157"/>
                    <a:pt x="5138" y="107"/>
                  </a:cubicBezTo>
                  <a:cubicBezTo>
                    <a:pt x="5056" y="45"/>
                    <a:pt x="4939" y="0"/>
                    <a:pt x="4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2450775" y="3070550"/>
            <a:ext cx="1062700" cy="1204925"/>
            <a:chOff x="1459400" y="651025"/>
            <a:chExt cx="1062700" cy="1204925"/>
          </a:xfrm>
        </p:grpSpPr>
        <p:sp>
          <p:nvSpPr>
            <p:cNvPr id="1901" name="Google Shape;1901;p37"/>
            <p:cNvSpPr/>
            <p:nvPr/>
          </p:nvSpPr>
          <p:spPr>
            <a:xfrm>
              <a:off x="1736350" y="651025"/>
              <a:ext cx="526975" cy="422325"/>
            </a:xfrm>
            <a:custGeom>
              <a:rect b="b" l="l" r="r" t="t"/>
              <a:pathLst>
                <a:path extrusionOk="0" h="16893" w="21079">
                  <a:moveTo>
                    <a:pt x="11003" y="984"/>
                  </a:moveTo>
                  <a:cubicBezTo>
                    <a:pt x="11160" y="984"/>
                    <a:pt x="11317" y="990"/>
                    <a:pt x="11479" y="1003"/>
                  </a:cubicBezTo>
                  <a:cubicBezTo>
                    <a:pt x="11630" y="1028"/>
                    <a:pt x="11780" y="1053"/>
                    <a:pt x="11906" y="1078"/>
                  </a:cubicBezTo>
                  <a:cubicBezTo>
                    <a:pt x="12056" y="1103"/>
                    <a:pt x="12206" y="1153"/>
                    <a:pt x="12357" y="1203"/>
                  </a:cubicBezTo>
                  <a:cubicBezTo>
                    <a:pt x="12382" y="1203"/>
                    <a:pt x="12407" y="1228"/>
                    <a:pt x="12432" y="1228"/>
                  </a:cubicBezTo>
                  <a:cubicBezTo>
                    <a:pt x="12519" y="1272"/>
                    <a:pt x="12615" y="1299"/>
                    <a:pt x="12705" y="1299"/>
                  </a:cubicBezTo>
                  <a:cubicBezTo>
                    <a:pt x="12769" y="1299"/>
                    <a:pt x="12830" y="1285"/>
                    <a:pt x="12883" y="1254"/>
                  </a:cubicBezTo>
                  <a:cubicBezTo>
                    <a:pt x="13635" y="1429"/>
                    <a:pt x="14362" y="1629"/>
                    <a:pt x="15088" y="1880"/>
                  </a:cubicBezTo>
                  <a:cubicBezTo>
                    <a:pt x="15540" y="2030"/>
                    <a:pt x="15941" y="2206"/>
                    <a:pt x="16367" y="2431"/>
                  </a:cubicBezTo>
                  <a:cubicBezTo>
                    <a:pt x="16592" y="2557"/>
                    <a:pt x="16843" y="2707"/>
                    <a:pt x="17068" y="2858"/>
                  </a:cubicBezTo>
                  <a:cubicBezTo>
                    <a:pt x="17219" y="2958"/>
                    <a:pt x="17344" y="3033"/>
                    <a:pt x="17495" y="3158"/>
                  </a:cubicBezTo>
                  <a:cubicBezTo>
                    <a:pt x="17620" y="3259"/>
                    <a:pt x="17770" y="3384"/>
                    <a:pt x="17896" y="3509"/>
                  </a:cubicBezTo>
                  <a:cubicBezTo>
                    <a:pt x="18096" y="3710"/>
                    <a:pt x="18322" y="3935"/>
                    <a:pt x="18497" y="4161"/>
                  </a:cubicBezTo>
                  <a:cubicBezTo>
                    <a:pt x="18698" y="4411"/>
                    <a:pt x="18898" y="4662"/>
                    <a:pt x="19073" y="4913"/>
                  </a:cubicBezTo>
                  <a:cubicBezTo>
                    <a:pt x="19174" y="5088"/>
                    <a:pt x="19299" y="5264"/>
                    <a:pt x="19399" y="5439"/>
                  </a:cubicBezTo>
                  <a:cubicBezTo>
                    <a:pt x="19500" y="5640"/>
                    <a:pt x="19575" y="5840"/>
                    <a:pt x="19675" y="6015"/>
                  </a:cubicBezTo>
                  <a:cubicBezTo>
                    <a:pt x="19725" y="6116"/>
                    <a:pt x="19775" y="6216"/>
                    <a:pt x="19800" y="6341"/>
                  </a:cubicBezTo>
                  <a:cubicBezTo>
                    <a:pt x="19825" y="6442"/>
                    <a:pt x="19875" y="6517"/>
                    <a:pt x="19901" y="6617"/>
                  </a:cubicBezTo>
                  <a:cubicBezTo>
                    <a:pt x="19951" y="6817"/>
                    <a:pt x="20001" y="6993"/>
                    <a:pt x="20026" y="7168"/>
                  </a:cubicBezTo>
                  <a:cubicBezTo>
                    <a:pt x="20051" y="7294"/>
                    <a:pt x="20051" y="7444"/>
                    <a:pt x="20076" y="7569"/>
                  </a:cubicBezTo>
                  <a:cubicBezTo>
                    <a:pt x="20076" y="7670"/>
                    <a:pt x="20076" y="7745"/>
                    <a:pt x="20076" y="7845"/>
                  </a:cubicBezTo>
                  <a:lnTo>
                    <a:pt x="20076" y="8146"/>
                  </a:lnTo>
                  <a:cubicBezTo>
                    <a:pt x="20076" y="8271"/>
                    <a:pt x="20076" y="8396"/>
                    <a:pt x="20051" y="8522"/>
                  </a:cubicBezTo>
                  <a:cubicBezTo>
                    <a:pt x="20026" y="8647"/>
                    <a:pt x="20001" y="8772"/>
                    <a:pt x="20001" y="8873"/>
                  </a:cubicBezTo>
                  <a:cubicBezTo>
                    <a:pt x="20001" y="8873"/>
                    <a:pt x="20001" y="8848"/>
                    <a:pt x="20001" y="8822"/>
                  </a:cubicBezTo>
                  <a:cubicBezTo>
                    <a:pt x="19976" y="8948"/>
                    <a:pt x="19951" y="9073"/>
                    <a:pt x="19926" y="9198"/>
                  </a:cubicBezTo>
                  <a:cubicBezTo>
                    <a:pt x="19875" y="9299"/>
                    <a:pt x="19850" y="9424"/>
                    <a:pt x="19825" y="9524"/>
                  </a:cubicBezTo>
                  <a:cubicBezTo>
                    <a:pt x="19775" y="9624"/>
                    <a:pt x="19750" y="9725"/>
                    <a:pt x="19700" y="9825"/>
                  </a:cubicBezTo>
                  <a:cubicBezTo>
                    <a:pt x="19650" y="9950"/>
                    <a:pt x="19600" y="10076"/>
                    <a:pt x="19550" y="10176"/>
                  </a:cubicBezTo>
                  <a:cubicBezTo>
                    <a:pt x="19449" y="10376"/>
                    <a:pt x="19349" y="10552"/>
                    <a:pt x="19224" y="10727"/>
                  </a:cubicBezTo>
                  <a:cubicBezTo>
                    <a:pt x="19124" y="10903"/>
                    <a:pt x="19023" y="11078"/>
                    <a:pt x="18923" y="11254"/>
                  </a:cubicBezTo>
                  <a:lnTo>
                    <a:pt x="18773" y="11429"/>
                  </a:lnTo>
                  <a:cubicBezTo>
                    <a:pt x="18723" y="11504"/>
                    <a:pt x="18698" y="11554"/>
                    <a:pt x="18647" y="11604"/>
                  </a:cubicBezTo>
                  <a:cubicBezTo>
                    <a:pt x="18547" y="11730"/>
                    <a:pt x="18447" y="11830"/>
                    <a:pt x="18347" y="11955"/>
                  </a:cubicBezTo>
                  <a:cubicBezTo>
                    <a:pt x="18171" y="12131"/>
                    <a:pt x="17996" y="12331"/>
                    <a:pt x="17795" y="12507"/>
                  </a:cubicBezTo>
                  <a:cubicBezTo>
                    <a:pt x="17620" y="12682"/>
                    <a:pt x="17419" y="12833"/>
                    <a:pt x="17244" y="13008"/>
                  </a:cubicBezTo>
                  <a:cubicBezTo>
                    <a:pt x="17119" y="13108"/>
                    <a:pt x="16993" y="13208"/>
                    <a:pt x="16868" y="13309"/>
                  </a:cubicBezTo>
                  <a:cubicBezTo>
                    <a:pt x="16743" y="13409"/>
                    <a:pt x="16642" y="13484"/>
                    <a:pt x="16517" y="13584"/>
                  </a:cubicBezTo>
                  <a:cubicBezTo>
                    <a:pt x="16292" y="13735"/>
                    <a:pt x="16041" y="13885"/>
                    <a:pt x="15815" y="14061"/>
                  </a:cubicBezTo>
                  <a:cubicBezTo>
                    <a:pt x="15715" y="14111"/>
                    <a:pt x="15615" y="14161"/>
                    <a:pt x="15515" y="14236"/>
                  </a:cubicBezTo>
                  <a:cubicBezTo>
                    <a:pt x="15414" y="14286"/>
                    <a:pt x="15339" y="14336"/>
                    <a:pt x="15264" y="14361"/>
                  </a:cubicBezTo>
                  <a:cubicBezTo>
                    <a:pt x="15063" y="14462"/>
                    <a:pt x="14863" y="14587"/>
                    <a:pt x="14662" y="14687"/>
                  </a:cubicBezTo>
                  <a:cubicBezTo>
                    <a:pt x="14462" y="14762"/>
                    <a:pt x="14286" y="14838"/>
                    <a:pt x="14086" y="14938"/>
                  </a:cubicBezTo>
                  <a:cubicBezTo>
                    <a:pt x="13936" y="15013"/>
                    <a:pt x="13760" y="15063"/>
                    <a:pt x="13610" y="15113"/>
                  </a:cubicBezTo>
                  <a:cubicBezTo>
                    <a:pt x="13459" y="15188"/>
                    <a:pt x="13309" y="15239"/>
                    <a:pt x="13134" y="15289"/>
                  </a:cubicBezTo>
                  <a:cubicBezTo>
                    <a:pt x="12958" y="15339"/>
                    <a:pt x="12758" y="15414"/>
                    <a:pt x="12557" y="15464"/>
                  </a:cubicBezTo>
                  <a:cubicBezTo>
                    <a:pt x="12432" y="15489"/>
                    <a:pt x="12307" y="15539"/>
                    <a:pt x="12181" y="15564"/>
                  </a:cubicBezTo>
                  <a:cubicBezTo>
                    <a:pt x="12031" y="15589"/>
                    <a:pt x="11906" y="15640"/>
                    <a:pt x="11755" y="15665"/>
                  </a:cubicBezTo>
                  <a:cubicBezTo>
                    <a:pt x="11505" y="15715"/>
                    <a:pt x="11254" y="15765"/>
                    <a:pt x="11003" y="15815"/>
                  </a:cubicBezTo>
                  <a:cubicBezTo>
                    <a:pt x="10753" y="15840"/>
                    <a:pt x="10502" y="15865"/>
                    <a:pt x="10251" y="15890"/>
                  </a:cubicBezTo>
                  <a:lnTo>
                    <a:pt x="9926" y="15890"/>
                  </a:lnTo>
                  <a:cubicBezTo>
                    <a:pt x="9800" y="15915"/>
                    <a:pt x="9675" y="15915"/>
                    <a:pt x="9550" y="15915"/>
                  </a:cubicBezTo>
                  <a:cubicBezTo>
                    <a:pt x="9299" y="15890"/>
                    <a:pt x="9048" y="15890"/>
                    <a:pt x="8798" y="15890"/>
                  </a:cubicBezTo>
                  <a:cubicBezTo>
                    <a:pt x="8672" y="15865"/>
                    <a:pt x="8547" y="15865"/>
                    <a:pt x="8422" y="15840"/>
                  </a:cubicBezTo>
                  <a:cubicBezTo>
                    <a:pt x="8322" y="15840"/>
                    <a:pt x="8196" y="15815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918" y="15589"/>
                    <a:pt x="6542" y="15489"/>
                    <a:pt x="6191" y="15364"/>
                  </a:cubicBezTo>
                  <a:cubicBezTo>
                    <a:pt x="5840" y="15213"/>
                    <a:pt x="5464" y="15063"/>
                    <a:pt x="5139" y="14888"/>
                  </a:cubicBezTo>
                  <a:cubicBezTo>
                    <a:pt x="4838" y="14737"/>
                    <a:pt x="4562" y="14587"/>
                    <a:pt x="4286" y="14386"/>
                  </a:cubicBezTo>
                  <a:cubicBezTo>
                    <a:pt x="3936" y="14136"/>
                    <a:pt x="3585" y="13885"/>
                    <a:pt x="3284" y="13584"/>
                  </a:cubicBezTo>
                  <a:cubicBezTo>
                    <a:pt x="3033" y="13359"/>
                    <a:pt x="2783" y="13108"/>
                    <a:pt x="2557" y="12858"/>
                  </a:cubicBezTo>
                  <a:cubicBezTo>
                    <a:pt x="2357" y="12582"/>
                    <a:pt x="2131" y="12306"/>
                    <a:pt x="1956" y="12005"/>
                  </a:cubicBezTo>
                  <a:cubicBezTo>
                    <a:pt x="1780" y="11755"/>
                    <a:pt x="1655" y="11504"/>
                    <a:pt x="1530" y="11229"/>
                  </a:cubicBezTo>
                  <a:cubicBezTo>
                    <a:pt x="1404" y="11003"/>
                    <a:pt x="1329" y="10752"/>
                    <a:pt x="1254" y="10527"/>
                  </a:cubicBezTo>
                  <a:cubicBezTo>
                    <a:pt x="1179" y="10301"/>
                    <a:pt x="1129" y="10076"/>
                    <a:pt x="1078" y="9850"/>
                  </a:cubicBezTo>
                  <a:cubicBezTo>
                    <a:pt x="1053" y="9650"/>
                    <a:pt x="1028" y="9474"/>
                    <a:pt x="1028" y="9274"/>
                  </a:cubicBezTo>
                  <a:cubicBezTo>
                    <a:pt x="1028" y="9048"/>
                    <a:pt x="1028" y="8848"/>
                    <a:pt x="1028" y="8622"/>
                  </a:cubicBezTo>
                  <a:cubicBezTo>
                    <a:pt x="1053" y="8371"/>
                    <a:pt x="1103" y="8146"/>
                    <a:pt x="1154" y="7895"/>
                  </a:cubicBezTo>
                  <a:cubicBezTo>
                    <a:pt x="1204" y="7645"/>
                    <a:pt x="1279" y="7419"/>
                    <a:pt x="1354" y="7193"/>
                  </a:cubicBezTo>
                  <a:cubicBezTo>
                    <a:pt x="1479" y="6868"/>
                    <a:pt x="1605" y="6567"/>
                    <a:pt x="1755" y="6266"/>
                  </a:cubicBezTo>
                  <a:cubicBezTo>
                    <a:pt x="1931" y="5940"/>
                    <a:pt x="2131" y="5589"/>
                    <a:pt x="2357" y="5264"/>
                  </a:cubicBezTo>
                  <a:cubicBezTo>
                    <a:pt x="2607" y="4913"/>
                    <a:pt x="2883" y="4562"/>
                    <a:pt x="3184" y="4211"/>
                  </a:cubicBezTo>
                  <a:cubicBezTo>
                    <a:pt x="3484" y="3910"/>
                    <a:pt x="3785" y="3634"/>
                    <a:pt x="4086" y="3359"/>
                  </a:cubicBezTo>
                  <a:cubicBezTo>
                    <a:pt x="4412" y="3108"/>
                    <a:pt x="4738" y="2858"/>
                    <a:pt x="5088" y="2632"/>
                  </a:cubicBezTo>
                  <a:cubicBezTo>
                    <a:pt x="5389" y="2457"/>
                    <a:pt x="5690" y="2306"/>
                    <a:pt x="5966" y="2131"/>
                  </a:cubicBezTo>
                  <a:cubicBezTo>
                    <a:pt x="6091" y="2081"/>
                    <a:pt x="6191" y="2056"/>
                    <a:pt x="6291" y="2005"/>
                  </a:cubicBezTo>
                  <a:cubicBezTo>
                    <a:pt x="6392" y="1955"/>
                    <a:pt x="6492" y="1905"/>
                    <a:pt x="6617" y="1855"/>
                  </a:cubicBezTo>
                  <a:cubicBezTo>
                    <a:pt x="6843" y="1780"/>
                    <a:pt x="7068" y="1680"/>
                    <a:pt x="7294" y="1604"/>
                  </a:cubicBezTo>
                  <a:cubicBezTo>
                    <a:pt x="7494" y="1554"/>
                    <a:pt x="7670" y="1504"/>
                    <a:pt x="7845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72" y="1304"/>
                    <a:pt x="8622" y="1254"/>
                    <a:pt x="8798" y="1228"/>
                  </a:cubicBezTo>
                  <a:cubicBezTo>
                    <a:pt x="8973" y="1203"/>
                    <a:pt x="9149" y="1153"/>
                    <a:pt x="9324" y="1128"/>
                  </a:cubicBezTo>
                  <a:lnTo>
                    <a:pt x="9976" y="1028"/>
                  </a:lnTo>
                  <a:cubicBezTo>
                    <a:pt x="10076" y="1028"/>
                    <a:pt x="10176" y="1028"/>
                    <a:pt x="10251" y="1003"/>
                  </a:cubicBezTo>
                  <a:lnTo>
                    <a:pt x="10527" y="1003"/>
                  </a:lnTo>
                  <a:cubicBezTo>
                    <a:pt x="10690" y="990"/>
                    <a:pt x="10847" y="984"/>
                    <a:pt x="11003" y="984"/>
                  </a:cubicBezTo>
                  <a:close/>
                  <a:moveTo>
                    <a:pt x="10502" y="0"/>
                  </a:moveTo>
                  <a:cubicBezTo>
                    <a:pt x="10352" y="0"/>
                    <a:pt x="10176" y="25"/>
                    <a:pt x="10026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1"/>
                  </a:cubicBezTo>
                  <a:cubicBezTo>
                    <a:pt x="8296" y="326"/>
                    <a:pt x="8171" y="351"/>
                    <a:pt x="8021" y="376"/>
                  </a:cubicBezTo>
                  <a:cubicBezTo>
                    <a:pt x="7921" y="401"/>
                    <a:pt x="7795" y="426"/>
                    <a:pt x="7695" y="452"/>
                  </a:cubicBezTo>
                  <a:cubicBezTo>
                    <a:pt x="7545" y="502"/>
                    <a:pt x="7369" y="552"/>
                    <a:pt x="7219" y="602"/>
                  </a:cubicBezTo>
                  <a:cubicBezTo>
                    <a:pt x="7119" y="627"/>
                    <a:pt x="7018" y="652"/>
                    <a:pt x="6918" y="702"/>
                  </a:cubicBezTo>
                  <a:cubicBezTo>
                    <a:pt x="6743" y="752"/>
                    <a:pt x="6592" y="802"/>
                    <a:pt x="6417" y="878"/>
                  </a:cubicBezTo>
                  <a:cubicBezTo>
                    <a:pt x="6166" y="978"/>
                    <a:pt x="5916" y="1078"/>
                    <a:pt x="5665" y="1203"/>
                  </a:cubicBezTo>
                  <a:cubicBezTo>
                    <a:pt x="5389" y="1329"/>
                    <a:pt x="5164" y="1454"/>
                    <a:pt x="4913" y="1604"/>
                  </a:cubicBezTo>
                  <a:cubicBezTo>
                    <a:pt x="4387" y="1880"/>
                    <a:pt x="3885" y="2256"/>
                    <a:pt x="3434" y="2632"/>
                  </a:cubicBezTo>
                  <a:cubicBezTo>
                    <a:pt x="2306" y="3584"/>
                    <a:pt x="1379" y="4762"/>
                    <a:pt x="753" y="6091"/>
                  </a:cubicBezTo>
                  <a:cubicBezTo>
                    <a:pt x="427" y="6742"/>
                    <a:pt x="201" y="7444"/>
                    <a:pt x="101" y="8171"/>
                  </a:cubicBezTo>
                  <a:cubicBezTo>
                    <a:pt x="1" y="8873"/>
                    <a:pt x="1" y="9599"/>
                    <a:pt x="176" y="10326"/>
                  </a:cubicBezTo>
                  <a:cubicBezTo>
                    <a:pt x="327" y="11028"/>
                    <a:pt x="627" y="11730"/>
                    <a:pt x="1003" y="12356"/>
                  </a:cubicBezTo>
                  <a:cubicBezTo>
                    <a:pt x="1404" y="13008"/>
                    <a:pt x="1855" y="13609"/>
                    <a:pt x="2382" y="14111"/>
                  </a:cubicBezTo>
                  <a:cubicBezTo>
                    <a:pt x="2657" y="14386"/>
                    <a:pt x="2958" y="14637"/>
                    <a:pt x="3259" y="14863"/>
                  </a:cubicBezTo>
                  <a:cubicBezTo>
                    <a:pt x="3535" y="15088"/>
                    <a:pt x="3835" y="15289"/>
                    <a:pt x="4136" y="15464"/>
                  </a:cubicBezTo>
                  <a:cubicBezTo>
                    <a:pt x="4738" y="15840"/>
                    <a:pt x="5414" y="16141"/>
                    <a:pt x="6091" y="16366"/>
                  </a:cubicBezTo>
                  <a:cubicBezTo>
                    <a:pt x="6442" y="16467"/>
                    <a:pt x="6818" y="16592"/>
                    <a:pt x="7194" y="16642"/>
                  </a:cubicBezTo>
                  <a:cubicBezTo>
                    <a:pt x="7319" y="16667"/>
                    <a:pt x="7444" y="16692"/>
                    <a:pt x="7570" y="16717"/>
                  </a:cubicBezTo>
                  <a:cubicBezTo>
                    <a:pt x="7695" y="16742"/>
                    <a:pt x="7820" y="16767"/>
                    <a:pt x="7946" y="16792"/>
                  </a:cubicBezTo>
                  <a:cubicBezTo>
                    <a:pt x="8096" y="16792"/>
                    <a:pt x="8246" y="16818"/>
                    <a:pt x="8372" y="16843"/>
                  </a:cubicBezTo>
                  <a:cubicBezTo>
                    <a:pt x="8497" y="16843"/>
                    <a:pt x="8647" y="16868"/>
                    <a:pt x="8773" y="16868"/>
                  </a:cubicBezTo>
                  <a:cubicBezTo>
                    <a:pt x="8923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063" y="16880"/>
                    <a:pt x="10126" y="16880"/>
                    <a:pt x="10189" y="16880"/>
                  </a:cubicBezTo>
                  <a:cubicBezTo>
                    <a:pt x="10251" y="16880"/>
                    <a:pt x="10314" y="16880"/>
                    <a:pt x="10377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2"/>
                    <a:pt x="11204" y="16767"/>
                  </a:cubicBezTo>
                  <a:cubicBezTo>
                    <a:pt x="11354" y="16742"/>
                    <a:pt x="11505" y="16717"/>
                    <a:pt x="11655" y="16692"/>
                  </a:cubicBezTo>
                  <a:cubicBezTo>
                    <a:pt x="11780" y="16667"/>
                    <a:pt x="11906" y="16642"/>
                    <a:pt x="12006" y="16617"/>
                  </a:cubicBezTo>
                  <a:cubicBezTo>
                    <a:pt x="12156" y="16592"/>
                    <a:pt x="12307" y="16542"/>
                    <a:pt x="12432" y="16517"/>
                  </a:cubicBezTo>
                  <a:cubicBezTo>
                    <a:pt x="12582" y="16492"/>
                    <a:pt x="12733" y="16442"/>
                    <a:pt x="12858" y="16417"/>
                  </a:cubicBezTo>
                  <a:cubicBezTo>
                    <a:pt x="12983" y="16366"/>
                    <a:pt x="13109" y="16341"/>
                    <a:pt x="13234" y="16291"/>
                  </a:cubicBezTo>
                  <a:cubicBezTo>
                    <a:pt x="13359" y="16241"/>
                    <a:pt x="13510" y="16216"/>
                    <a:pt x="13635" y="16166"/>
                  </a:cubicBezTo>
                  <a:cubicBezTo>
                    <a:pt x="13760" y="16116"/>
                    <a:pt x="13885" y="16066"/>
                    <a:pt x="13986" y="16041"/>
                  </a:cubicBezTo>
                  <a:cubicBezTo>
                    <a:pt x="14111" y="15990"/>
                    <a:pt x="14261" y="15940"/>
                    <a:pt x="14387" y="15890"/>
                  </a:cubicBezTo>
                  <a:cubicBezTo>
                    <a:pt x="14512" y="15815"/>
                    <a:pt x="14637" y="15765"/>
                    <a:pt x="14738" y="15715"/>
                  </a:cubicBezTo>
                  <a:cubicBezTo>
                    <a:pt x="14863" y="15665"/>
                    <a:pt x="15013" y="15615"/>
                    <a:pt x="15114" y="15539"/>
                  </a:cubicBezTo>
                  <a:cubicBezTo>
                    <a:pt x="15264" y="15489"/>
                    <a:pt x="15389" y="15414"/>
                    <a:pt x="15540" y="15339"/>
                  </a:cubicBezTo>
                  <a:cubicBezTo>
                    <a:pt x="15790" y="15213"/>
                    <a:pt x="16016" y="15063"/>
                    <a:pt x="16266" y="14938"/>
                  </a:cubicBezTo>
                  <a:cubicBezTo>
                    <a:pt x="16367" y="14863"/>
                    <a:pt x="16467" y="14787"/>
                    <a:pt x="16567" y="14737"/>
                  </a:cubicBezTo>
                  <a:cubicBezTo>
                    <a:pt x="16667" y="14662"/>
                    <a:pt x="16793" y="14612"/>
                    <a:pt x="16893" y="14537"/>
                  </a:cubicBezTo>
                  <a:cubicBezTo>
                    <a:pt x="17094" y="14386"/>
                    <a:pt x="17294" y="14236"/>
                    <a:pt x="17495" y="14061"/>
                  </a:cubicBezTo>
                  <a:cubicBezTo>
                    <a:pt x="17745" y="13885"/>
                    <a:pt x="17971" y="13685"/>
                    <a:pt x="18196" y="13484"/>
                  </a:cubicBezTo>
                  <a:cubicBezTo>
                    <a:pt x="18372" y="13334"/>
                    <a:pt x="18547" y="13158"/>
                    <a:pt x="18723" y="12983"/>
                  </a:cubicBezTo>
                  <a:cubicBezTo>
                    <a:pt x="18823" y="12883"/>
                    <a:pt x="18948" y="12757"/>
                    <a:pt x="19048" y="12657"/>
                  </a:cubicBezTo>
                  <a:cubicBezTo>
                    <a:pt x="19149" y="12532"/>
                    <a:pt x="19249" y="12432"/>
                    <a:pt x="19324" y="12331"/>
                  </a:cubicBezTo>
                  <a:cubicBezTo>
                    <a:pt x="19500" y="12131"/>
                    <a:pt x="19650" y="11930"/>
                    <a:pt x="19775" y="11730"/>
                  </a:cubicBezTo>
                  <a:cubicBezTo>
                    <a:pt x="19926" y="11479"/>
                    <a:pt x="20101" y="11254"/>
                    <a:pt x="20226" y="11003"/>
                  </a:cubicBezTo>
                  <a:cubicBezTo>
                    <a:pt x="20276" y="10878"/>
                    <a:pt x="20352" y="10752"/>
                    <a:pt x="20402" y="10652"/>
                  </a:cubicBezTo>
                  <a:cubicBezTo>
                    <a:pt x="20477" y="10502"/>
                    <a:pt x="20527" y="10376"/>
                    <a:pt x="20602" y="10226"/>
                  </a:cubicBezTo>
                  <a:cubicBezTo>
                    <a:pt x="20652" y="10126"/>
                    <a:pt x="20703" y="10000"/>
                    <a:pt x="20728" y="9875"/>
                  </a:cubicBezTo>
                  <a:cubicBezTo>
                    <a:pt x="20803" y="9750"/>
                    <a:pt x="20828" y="9599"/>
                    <a:pt x="20878" y="9474"/>
                  </a:cubicBezTo>
                  <a:cubicBezTo>
                    <a:pt x="20903" y="9349"/>
                    <a:pt x="20928" y="9223"/>
                    <a:pt x="20953" y="9098"/>
                  </a:cubicBezTo>
                  <a:cubicBezTo>
                    <a:pt x="20978" y="8948"/>
                    <a:pt x="21003" y="8822"/>
                    <a:pt x="21028" y="8672"/>
                  </a:cubicBezTo>
                  <a:cubicBezTo>
                    <a:pt x="21028" y="8547"/>
                    <a:pt x="21053" y="8421"/>
                    <a:pt x="21053" y="8296"/>
                  </a:cubicBezTo>
                  <a:cubicBezTo>
                    <a:pt x="21079" y="8171"/>
                    <a:pt x="21079" y="8020"/>
                    <a:pt x="21079" y="7870"/>
                  </a:cubicBezTo>
                  <a:cubicBezTo>
                    <a:pt x="21053" y="7720"/>
                    <a:pt x="21053" y="7544"/>
                    <a:pt x="21053" y="7369"/>
                  </a:cubicBezTo>
                  <a:cubicBezTo>
                    <a:pt x="21028" y="7118"/>
                    <a:pt x="20978" y="6868"/>
                    <a:pt x="20903" y="6617"/>
                  </a:cubicBezTo>
                  <a:cubicBezTo>
                    <a:pt x="20853" y="6341"/>
                    <a:pt x="20753" y="6066"/>
                    <a:pt x="20652" y="5790"/>
                  </a:cubicBezTo>
                  <a:cubicBezTo>
                    <a:pt x="20552" y="5539"/>
                    <a:pt x="20427" y="5289"/>
                    <a:pt x="20302" y="5038"/>
                  </a:cubicBezTo>
                  <a:cubicBezTo>
                    <a:pt x="20051" y="4587"/>
                    <a:pt x="19775" y="4161"/>
                    <a:pt x="19474" y="3760"/>
                  </a:cubicBezTo>
                  <a:cubicBezTo>
                    <a:pt x="19124" y="3334"/>
                    <a:pt x="18748" y="2908"/>
                    <a:pt x="18322" y="2557"/>
                  </a:cubicBezTo>
                  <a:cubicBezTo>
                    <a:pt x="18096" y="2381"/>
                    <a:pt x="17896" y="2206"/>
                    <a:pt x="17670" y="2056"/>
                  </a:cubicBezTo>
                  <a:cubicBezTo>
                    <a:pt x="17444" y="1905"/>
                    <a:pt x="17219" y="1780"/>
                    <a:pt x="16993" y="1655"/>
                  </a:cubicBezTo>
                  <a:cubicBezTo>
                    <a:pt x="16542" y="1404"/>
                    <a:pt x="16091" y="1178"/>
                    <a:pt x="15590" y="1003"/>
                  </a:cubicBezTo>
                  <a:cubicBezTo>
                    <a:pt x="14637" y="652"/>
                    <a:pt x="13610" y="401"/>
                    <a:pt x="12607" y="201"/>
                  </a:cubicBezTo>
                  <a:cubicBezTo>
                    <a:pt x="12582" y="188"/>
                    <a:pt x="12551" y="182"/>
                    <a:pt x="12520" y="182"/>
                  </a:cubicBezTo>
                  <a:cubicBezTo>
                    <a:pt x="12488" y="182"/>
                    <a:pt x="12457" y="188"/>
                    <a:pt x="12432" y="201"/>
                  </a:cubicBezTo>
                  <a:cubicBezTo>
                    <a:pt x="12281" y="151"/>
                    <a:pt x="12156" y="101"/>
                    <a:pt x="12006" y="76"/>
                  </a:cubicBezTo>
                  <a:cubicBezTo>
                    <a:pt x="11780" y="51"/>
                    <a:pt x="11555" y="25"/>
                    <a:pt x="1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948750" y="725800"/>
              <a:ext cx="36375" cy="110700"/>
            </a:xfrm>
            <a:custGeom>
              <a:rect b="b" l="l" r="r" t="t"/>
              <a:pathLst>
                <a:path extrusionOk="0" h="4428" w="1455">
                  <a:moveTo>
                    <a:pt x="915" y="1"/>
                  </a:moveTo>
                  <a:cubicBezTo>
                    <a:pt x="791" y="1"/>
                    <a:pt x="674" y="46"/>
                    <a:pt x="577" y="142"/>
                  </a:cubicBezTo>
                  <a:cubicBezTo>
                    <a:pt x="477" y="217"/>
                    <a:pt x="427" y="368"/>
                    <a:pt x="402" y="518"/>
                  </a:cubicBezTo>
                  <a:cubicBezTo>
                    <a:pt x="377" y="568"/>
                    <a:pt x="377" y="643"/>
                    <a:pt x="352" y="719"/>
                  </a:cubicBezTo>
                  <a:cubicBezTo>
                    <a:pt x="327" y="869"/>
                    <a:pt x="302" y="1019"/>
                    <a:pt x="277" y="1170"/>
                  </a:cubicBezTo>
                  <a:cubicBezTo>
                    <a:pt x="252" y="1471"/>
                    <a:pt x="201" y="1796"/>
                    <a:pt x="176" y="2097"/>
                  </a:cubicBezTo>
                  <a:cubicBezTo>
                    <a:pt x="101" y="2699"/>
                    <a:pt x="51" y="3325"/>
                    <a:pt x="1" y="3927"/>
                  </a:cubicBezTo>
                  <a:cubicBezTo>
                    <a:pt x="1" y="4202"/>
                    <a:pt x="227" y="4428"/>
                    <a:pt x="502" y="4428"/>
                  </a:cubicBezTo>
                  <a:cubicBezTo>
                    <a:pt x="778" y="4428"/>
                    <a:pt x="978" y="4227"/>
                    <a:pt x="1003" y="3952"/>
                  </a:cubicBezTo>
                  <a:cubicBezTo>
                    <a:pt x="1003" y="3701"/>
                    <a:pt x="1029" y="3451"/>
                    <a:pt x="1054" y="3200"/>
                  </a:cubicBezTo>
                  <a:cubicBezTo>
                    <a:pt x="1079" y="2774"/>
                    <a:pt x="1129" y="2348"/>
                    <a:pt x="1179" y="1947"/>
                  </a:cubicBezTo>
                  <a:cubicBezTo>
                    <a:pt x="1229" y="1521"/>
                    <a:pt x="1279" y="1120"/>
                    <a:pt x="1379" y="719"/>
                  </a:cubicBezTo>
                  <a:cubicBezTo>
                    <a:pt x="1379" y="719"/>
                    <a:pt x="1379" y="694"/>
                    <a:pt x="1379" y="694"/>
                  </a:cubicBezTo>
                  <a:cubicBezTo>
                    <a:pt x="1455" y="518"/>
                    <a:pt x="1430" y="293"/>
                    <a:pt x="1279" y="142"/>
                  </a:cubicBezTo>
                  <a:cubicBezTo>
                    <a:pt x="1229" y="92"/>
                    <a:pt x="1179" y="67"/>
                    <a:pt x="1129" y="42"/>
                  </a:cubicBezTo>
                  <a:cubicBezTo>
                    <a:pt x="1057" y="15"/>
                    <a:pt x="985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2026450" y="708600"/>
              <a:ext cx="25725" cy="107225"/>
            </a:xfrm>
            <a:custGeom>
              <a:rect b="b" l="l" r="r" t="t"/>
              <a:pathLst>
                <a:path extrusionOk="0" h="4289" w="1029">
                  <a:moveTo>
                    <a:pt x="1028" y="504"/>
                  </a:moveTo>
                  <a:cubicBezTo>
                    <a:pt x="1028" y="508"/>
                    <a:pt x="1028" y="511"/>
                    <a:pt x="1027" y="514"/>
                  </a:cubicBezTo>
                  <a:lnTo>
                    <a:pt x="1027" y="514"/>
                  </a:lnTo>
                  <a:cubicBezTo>
                    <a:pt x="1028" y="528"/>
                    <a:pt x="1028" y="541"/>
                    <a:pt x="1028" y="555"/>
                  </a:cubicBezTo>
                  <a:cubicBezTo>
                    <a:pt x="1028" y="529"/>
                    <a:pt x="1028" y="529"/>
                    <a:pt x="1028" y="504"/>
                  </a:cubicBezTo>
                  <a:close/>
                  <a:moveTo>
                    <a:pt x="554" y="1"/>
                  </a:moveTo>
                  <a:cubicBezTo>
                    <a:pt x="318" y="1"/>
                    <a:pt x="74" y="171"/>
                    <a:pt x="51" y="429"/>
                  </a:cubicBezTo>
                  <a:cubicBezTo>
                    <a:pt x="26" y="555"/>
                    <a:pt x="26" y="680"/>
                    <a:pt x="26" y="805"/>
                  </a:cubicBezTo>
                  <a:cubicBezTo>
                    <a:pt x="26" y="956"/>
                    <a:pt x="26" y="1106"/>
                    <a:pt x="26" y="1256"/>
                  </a:cubicBezTo>
                  <a:cubicBezTo>
                    <a:pt x="1" y="1532"/>
                    <a:pt x="1" y="1833"/>
                    <a:pt x="1" y="2108"/>
                  </a:cubicBezTo>
                  <a:cubicBezTo>
                    <a:pt x="1" y="2660"/>
                    <a:pt x="1" y="3236"/>
                    <a:pt x="1" y="3788"/>
                  </a:cubicBezTo>
                  <a:cubicBezTo>
                    <a:pt x="1" y="3913"/>
                    <a:pt x="51" y="4038"/>
                    <a:pt x="151" y="4139"/>
                  </a:cubicBezTo>
                  <a:cubicBezTo>
                    <a:pt x="226" y="4239"/>
                    <a:pt x="352" y="4289"/>
                    <a:pt x="477" y="4289"/>
                  </a:cubicBezTo>
                  <a:lnTo>
                    <a:pt x="502" y="4289"/>
                  </a:lnTo>
                  <a:cubicBezTo>
                    <a:pt x="753" y="4289"/>
                    <a:pt x="1003" y="4063"/>
                    <a:pt x="1003" y="3813"/>
                  </a:cubicBezTo>
                  <a:cubicBezTo>
                    <a:pt x="978" y="3261"/>
                    <a:pt x="978" y="2710"/>
                    <a:pt x="978" y="2159"/>
                  </a:cubicBezTo>
                  <a:cubicBezTo>
                    <a:pt x="978" y="1883"/>
                    <a:pt x="978" y="1607"/>
                    <a:pt x="1003" y="1306"/>
                  </a:cubicBezTo>
                  <a:cubicBezTo>
                    <a:pt x="1003" y="1059"/>
                    <a:pt x="1003" y="787"/>
                    <a:pt x="1027" y="514"/>
                  </a:cubicBezTo>
                  <a:lnTo>
                    <a:pt x="1027" y="514"/>
                  </a:lnTo>
                  <a:cubicBezTo>
                    <a:pt x="1022" y="403"/>
                    <a:pt x="995" y="293"/>
                    <a:pt x="928" y="204"/>
                  </a:cubicBezTo>
                  <a:cubicBezTo>
                    <a:pt x="853" y="103"/>
                    <a:pt x="753" y="28"/>
                    <a:pt x="602" y="3"/>
                  </a:cubicBezTo>
                  <a:cubicBezTo>
                    <a:pt x="586" y="2"/>
                    <a:pt x="570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891750" y="817875"/>
              <a:ext cx="220575" cy="127650"/>
            </a:xfrm>
            <a:custGeom>
              <a:rect b="b" l="l" r="r" t="t"/>
              <a:pathLst>
                <a:path extrusionOk="0" h="5106" w="8823">
                  <a:moveTo>
                    <a:pt x="8276" y="1"/>
                  </a:moveTo>
                  <a:cubicBezTo>
                    <a:pt x="8063" y="1"/>
                    <a:pt x="7858" y="158"/>
                    <a:pt x="7795" y="369"/>
                  </a:cubicBezTo>
                  <a:cubicBezTo>
                    <a:pt x="7770" y="419"/>
                    <a:pt x="7770" y="444"/>
                    <a:pt x="7745" y="494"/>
                  </a:cubicBezTo>
                  <a:cubicBezTo>
                    <a:pt x="7644" y="795"/>
                    <a:pt x="7494" y="1096"/>
                    <a:pt x="7344" y="1397"/>
                  </a:cubicBezTo>
                  <a:cubicBezTo>
                    <a:pt x="7268" y="1572"/>
                    <a:pt x="7168" y="1722"/>
                    <a:pt x="7093" y="1873"/>
                  </a:cubicBezTo>
                  <a:cubicBezTo>
                    <a:pt x="6993" y="2023"/>
                    <a:pt x="6918" y="2174"/>
                    <a:pt x="6817" y="2324"/>
                  </a:cubicBezTo>
                  <a:cubicBezTo>
                    <a:pt x="6667" y="2499"/>
                    <a:pt x="6517" y="2700"/>
                    <a:pt x="6366" y="2875"/>
                  </a:cubicBezTo>
                  <a:cubicBezTo>
                    <a:pt x="6241" y="3026"/>
                    <a:pt x="6091" y="3151"/>
                    <a:pt x="5965" y="3276"/>
                  </a:cubicBezTo>
                  <a:cubicBezTo>
                    <a:pt x="5815" y="3402"/>
                    <a:pt x="5639" y="3527"/>
                    <a:pt x="5464" y="3627"/>
                  </a:cubicBezTo>
                  <a:cubicBezTo>
                    <a:pt x="5339" y="3702"/>
                    <a:pt x="5213" y="3778"/>
                    <a:pt x="5088" y="3853"/>
                  </a:cubicBezTo>
                  <a:cubicBezTo>
                    <a:pt x="4963" y="3903"/>
                    <a:pt x="4837" y="3953"/>
                    <a:pt x="4712" y="3978"/>
                  </a:cubicBezTo>
                  <a:cubicBezTo>
                    <a:pt x="4612" y="4028"/>
                    <a:pt x="4487" y="4053"/>
                    <a:pt x="4361" y="4078"/>
                  </a:cubicBezTo>
                  <a:cubicBezTo>
                    <a:pt x="4211" y="4103"/>
                    <a:pt x="4060" y="4103"/>
                    <a:pt x="3935" y="4128"/>
                  </a:cubicBezTo>
                  <a:cubicBezTo>
                    <a:pt x="3810" y="4128"/>
                    <a:pt x="3710" y="4128"/>
                    <a:pt x="3609" y="4103"/>
                  </a:cubicBezTo>
                  <a:cubicBezTo>
                    <a:pt x="3509" y="4103"/>
                    <a:pt x="3384" y="4078"/>
                    <a:pt x="3283" y="4053"/>
                  </a:cubicBezTo>
                  <a:cubicBezTo>
                    <a:pt x="3208" y="4053"/>
                    <a:pt x="3133" y="4028"/>
                    <a:pt x="3058" y="4003"/>
                  </a:cubicBezTo>
                  <a:cubicBezTo>
                    <a:pt x="2983" y="3978"/>
                    <a:pt x="2933" y="3953"/>
                    <a:pt x="2882" y="3928"/>
                  </a:cubicBezTo>
                  <a:cubicBezTo>
                    <a:pt x="2832" y="3903"/>
                    <a:pt x="2782" y="3853"/>
                    <a:pt x="2732" y="3828"/>
                  </a:cubicBezTo>
                  <a:cubicBezTo>
                    <a:pt x="2507" y="3677"/>
                    <a:pt x="2306" y="3527"/>
                    <a:pt x="2106" y="3351"/>
                  </a:cubicBezTo>
                  <a:cubicBezTo>
                    <a:pt x="2005" y="3251"/>
                    <a:pt x="1905" y="3151"/>
                    <a:pt x="1805" y="3026"/>
                  </a:cubicBezTo>
                  <a:cubicBezTo>
                    <a:pt x="1730" y="2925"/>
                    <a:pt x="1629" y="2800"/>
                    <a:pt x="1554" y="2675"/>
                  </a:cubicBezTo>
                  <a:cubicBezTo>
                    <a:pt x="1454" y="2499"/>
                    <a:pt x="1354" y="2324"/>
                    <a:pt x="1278" y="2148"/>
                  </a:cubicBezTo>
                  <a:cubicBezTo>
                    <a:pt x="1228" y="2023"/>
                    <a:pt x="1178" y="1898"/>
                    <a:pt x="1128" y="1773"/>
                  </a:cubicBezTo>
                  <a:cubicBezTo>
                    <a:pt x="1128" y="1722"/>
                    <a:pt x="1103" y="1647"/>
                    <a:pt x="1078" y="1572"/>
                  </a:cubicBezTo>
                  <a:cubicBezTo>
                    <a:pt x="1078" y="1572"/>
                    <a:pt x="1078" y="1572"/>
                    <a:pt x="1078" y="1547"/>
                  </a:cubicBezTo>
                  <a:cubicBezTo>
                    <a:pt x="1103" y="1397"/>
                    <a:pt x="1078" y="1221"/>
                    <a:pt x="953" y="1121"/>
                  </a:cubicBezTo>
                  <a:cubicBezTo>
                    <a:pt x="862" y="1017"/>
                    <a:pt x="731" y="967"/>
                    <a:pt x="598" y="967"/>
                  </a:cubicBezTo>
                  <a:cubicBezTo>
                    <a:pt x="474" y="967"/>
                    <a:pt x="348" y="1011"/>
                    <a:pt x="251" y="1096"/>
                  </a:cubicBezTo>
                  <a:cubicBezTo>
                    <a:pt x="0" y="1346"/>
                    <a:pt x="101" y="1747"/>
                    <a:pt x="176" y="2023"/>
                  </a:cubicBezTo>
                  <a:cubicBezTo>
                    <a:pt x="276" y="2349"/>
                    <a:pt x="401" y="2675"/>
                    <a:pt x="577" y="2950"/>
                  </a:cubicBezTo>
                  <a:cubicBezTo>
                    <a:pt x="752" y="3251"/>
                    <a:pt x="928" y="3552"/>
                    <a:pt x="1178" y="3803"/>
                  </a:cubicBezTo>
                  <a:cubicBezTo>
                    <a:pt x="1404" y="4053"/>
                    <a:pt x="1679" y="4279"/>
                    <a:pt x="1955" y="4479"/>
                  </a:cubicBezTo>
                  <a:cubicBezTo>
                    <a:pt x="2131" y="4630"/>
                    <a:pt x="2331" y="4780"/>
                    <a:pt x="2557" y="4855"/>
                  </a:cubicBezTo>
                  <a:cubicBezTo>
                    <a:pt x="2832" y="4981"/>
                    <a:pt x="3133" y="5056"/>
                    <a:pt x="3434" y="5081"/>
                  </a:cubicBezTo>
                  <a:cubicBezTo>
                    <a:pt x="3559" y="5106"/>
                    <a:pt x="3684" y="5106"/>
                    <a:pt x="3835" y="5106"/>
                  </a:cubicBezTo>
                  <a:cubicBezTo>
                    <a:pt x="4060" y="5106"/>
                    <a:pt x="4286" y="5081"/>
                    <a:pt x="4512" y="5056"/>
                  </a:cubicBezTo>
                  <a:cubicBezTo>
                    <a:pt x="4837" y="4981"/>
                    <a:pt x="5138" y="4905"/>
                    <a:pt x="5439" y="4755"/>
                  </a:cubicBezTo>
                  <a:cubicBezTo>
                    <a:pt x="5614" y="4680"/>
                    <a:pt x="5790" y="4605"/>
                    <a:pt x="5965" y="4504"/>
                  </a:cubicBezTo>
                  <a:cubicBezTo>
                    <a:pt x="6091" y="4429"/>
                    <a:pt x="6216" y="4329"/>
                    <a:pt x="6341" y="4229"/>
                  </a:cubicBezTo>
                  <a:cubicBezTo>
                    <a:pt x="6441" y="4154"/>
                    <a:pt x="6542" y="4078"/>
                    <a:pt x="6642" y="3978"/>
                  </a:cubicBezTo>
                  <a:cubicBezTo>
                    <a:pt x="6742" y="3878"/>
                    <a:pt x="6842" y="3803"/>
                    <a:pt x="6943" y="3702"/>
                  </a:cubicBezTo>
                  <a:cubicBezTo>
                    <a:pt x="7043" y="3577"/>
                    <a:pt x="7143" y="3477"/>
                    <a:pt x="7243" y="3377"/>
                  </a:cubicBezTo>
                  <a:cubicBezTo>
                    <a:pt x="7594" y="2976"/>
                    <a:pt x="7870" y="2524"/>
                    <a:pt x="8121" y="2073"/>
                  </a:cubicBezTo>
                  <a:cubicBezTo>
                    <a:pt x="8346" y="1597"/>
                    <a:pt x="8572" y="1146"/>
                    <a:pt x="8747" y="645"/>
                  </a:cubicBezTo>
                  <a:cubicBezTo>
                    <a:pt x="8822" y="394"/>
                    <a:pt x="8647" y="93"/>
                    <a:pt x="8396" y="18"/>
                  </a:cubicBezTo>
                  <a:cubicBezTo>
                    <a:pt x="8356" y="6"/>
                    <a:pt x="8316" y="1"/>
                    <a:pt x="8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1824075" y="996825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2"/>
                    <a:pt x="12833" y="3"/>
                  </a:cubicBezTo>
                  <a:cubicBezTo>
                    <a:pt x="12582" y="53"/>
                    <a:pt x="12382" y="279"/>
                    <a:pt x="12407" y="554"/>
                  </a:cubicBezTo>
                  <a:cubicBezTo>
                    <a:pt x="12532" y="1632"/>
                    <a:pt x="12657" y="2710"/>
                    <a:pt x="12783" y="3788"/>
                  </a:cubicBezTo>
                  <a:cubicBezTo>
                    <a:pt x="12883" y="4840"/>
                    <a:pt x="13008" y="5893"/>
                    <a:pt x="13158" y="6945"/>
                  </a:cubicBezTo>
                  <a:cubicBezTo>
                    <a:pt x="13309" y="8023"/>
                    <a:pt x="13459" y="9126"/>
                    <a:pt x="13610" y="10229"/>
                  </a:cubicBezTo>
                  <a:cubicBezTo>
                    <a:pt x="13860" y="12334"/>
                    <a:pt x="13986" y="14439"/>
                    <a:pt x="14086" y="16570"/>
                  </a:cubicBezTo>
                  <a:cubicBezTo>
                    <a:pt x="14086" y="16544"/>
                    <a:pt x="14086" y="16519"/>
                    <a:pt x="14086" y="16494"/>
                  </a:cubicBezTo>
                  <a:cubicBezTo>
                    <a:pt x="14111" y="17021"/>
                    <a:pt x="14136" y="17572"/>
                    <a:pt x="14136" y="18098"/>
                  </a:cubicBezTo>
                  <a:cubicBezTo>
                    <a:pt x="14136" y="18575"/>
                    <a:pt x="14111" y="19051"/>
                    <a:pt x="14086" y="19552"/>
                  </a:cubicBezTo>
                  <a:cubicBezTo>
                    <a:pt x="14061" y="19753"/>
                    <a:pt x="14061" y="19953"/>
                    <a:pt x="14011" y="20128"/>
                  </a:cubicBezTo>
                  <a:cubicBezTo>
                    <a:pt x="13986" y="20204"/>
                    <a:pt x="13960" y="20279"/>
                    <a:pt x="13960" y="20354"/>
                  </a:cubicBezTo>
                  <a:cubicBezTo>
                    <a:pt x="13935" y="20404"/>
                    <a:pt x="13910" y="20454"/>
                    <a:pt x="13885" y="20479"/>
                  </a:cubicBezTo>
                  <a:cubicBezTo>
                    <a:pt x="13885" y="20504"/>
                    <a:pt x="13885" y="20529"/>
                    <a:pt x="13860" y="20529"/>
                  </a:cubicBezTo>
                  <a:cubicBezTo>
                    <a:pt x="13860" y="20555"/>
                    <a:pt x="13860" y="20555"/>
                    <a:pt x="13835" y="20555"/>
                  </a:cubicBezTo>
                  <a:cubicBezTo>
                    <a:pt x="13835" y="20555"/>
                    <a:pt x="13835" y="20555"/>
                    <a:pt x="13810" y="20580"/>
                  </a:cubicBezTo>
                  <a:lnTo>
                    <a:pt x="13785" y="20580"/>
                  </a:lnTo>
                  <a:cubicBezTo>
                    <a:pt x="13459" y="20680"/>
                    <a:pt x="13133" y="20730"/>
                    <a:pt x="12808" y="20780"/>
                  </a:cubicBezTo>
                  <a:lnTo>
                    <a:pt x="12833" y="20780"/>
                  </a:lnTo>
                  <a:cubicBezTo>
                    <a:pt x="12131" y="20880"/>
                    <a:pt x="11429" y="20981"/>
                    <a:pt x="10727" y="21056"/>
                  </a:cubicBezTo>
                  <a:cubicBezTo>
                    <a:pt x="10001" y="21131"/>
                    <a:pt x="9299" y="21181"/>
                    <a:pt x="8572" y="21206"/>
                  </a:cubicBezTo>
                  <a:cubicBezTo>
                    <a:pt x="8146" y="21219"/>
                    <a:pt x="7720" y="21225"/>
                    <a:pt x="7291" y="21225"/>
                  </a:cubicBezTo>
                  <a:cubicBezTo>
                    <a:pt x="6861" y="21225"/>
                    <a:pt x="6429" y="21219"/>
                    <a:pt x="5990" y="21206"/>
                  </a:cubicBezTo>
                  <a:cubicBezTo>
                    <a:pt x="5138" y="21156"/>
                    <a:pt x="4261" y="21106"/>
                    <a:pt x="3409" y="21031"/>
                  </a:cubicBezTo>
                  <a:cubicBezTo>
                    <a:pt x="3058" y="20981"/>
                    <a:pt x="2707" y="20956"/>
                    <a:pt x="2381" y="20905"/>
                  </a:cubicBezTo>
                  <a:cubicBezTo>
                    <a:pt x="2081" y="20880"/>
                    <a:pt x="1805" y="20805"/>
                    <a:pt x="1504" y="20755"/>
                  </a:cubicBezTo>
                  <a:cubicBezTo>
                    <a:pt x="1354" y="20730"/>
                    <a:pt x="1229" y="20705"/>
                    <a:pt x="1078" y="20655"/>
                  </a:cubicBezTo>
                  <a:cubicBezTo>
                    <a:pt x="1053" y="20630"/>
                    <a:pt x="1028" y="20630"/>
                    <a:pt x="1003" y="20605"/>
                  </a:cubicBezTo>
                  <a:cubicBezTo>
                    <a:pt x="1003" y="20555"/>
                    <a:pt x="978" y="20479"/>
                    <a:pt x="978" y="20404"/>
                  </a:cubicBezTo>
                  <a:cubicBezTo>
                    <a:pt x="978" y="20103"/>
                    <a:pt x="1003" y="19803"/>
                    <a:pt x="1028" y="19527"/>
                  </a:cubicBezTo>
                  <a:cubicBezTo>
                    <a:pt x="1103" y="18474"/>
                    <a:pt x="1178" y="17447"/>
                    <a:pt x="1229" y="16419"/>
                  </a:cubicBezTo>
                  <a:cubicBezTo>
                    <a:pt x="1304" y="15392"/>
                    <a:pt x="1404" y="14339"/>
                    <a:pt x="1479" y="13311"/>
                  </a:cubicBezTo>
                  <a:cubicBezTo>
                    <a:pt x="1554" y="12209"/>
                    <a:pt x="1630" y="11081"/>
                    <a:pt x="1705" y="9978"/>
                  </a:cubicBezTo>
                  <a:cubicBezTo>
                    <a:pt x="1780" y="8925"/>
                    <a:pt x="1880" y="7898"/>
                    <a:pt x="1955" y="6870"/>
                  </a:cubicBezTo>
                  <a:cubicBezTo>
                    <a:pt x="2031" y="5993"/>
                    <a:pt x="2106" y="5141"/>
                    <a:pt x="2206" y="4264"/>
                  </a:cubicBezTo>
                  <a:cubicBezTo>
                    <a:pt x="2231" y="3863"/>
                    <a:pt x="2281" y="3437"/>
                    <a:pt x="2306" y="3036"/>
                  </a:cubicBezTo>
                  <a:cubicBezTo>
                    <a:pt x="2331" y="2835"/>
                    <a:pt x="2356" y="2610"/>
                    <a:pt x="2356" y="2384"/>
                  </a:cubicBezTo>
                  <a:cubicBezTo>
                    <a:pt x="2381" y="2234"/>
                    <a:pt x="2381" y="2058"/>
                    <a:pt x="2407" y="1908"/>
                  </a:cubicBezTo>
                  <a:cubicBezTo>
                    <a:pt x="2457" y="1657"/>
                    <a:pt x="2306" y="1407"/>
                    <a:pt x="2056" y="1356"/>
                  </a:cubicBezTo>
                  <a:cubicBezTo>
                    <a:pt x="2011" y="1342"/>
                    <a:pt x="1965" y="1335"/>
                    <a:pt x="1918" y="1335"/>
                  </a:cubicBezTo>
                  <a:cubicBezTo>
                    <a:pt x="1729" y="1335"/>
                    <a:pt x="1540" y="1451"/>
                    <a:pt x="1479" y="1632"/>
                  </a:cubicBezTo>
                  <a:cubicBezTo>
                    <a:pt x="1429" y="1707"/>
                    <a:pt x="1429" y="1808"/>
                    <a:pt x="1429" y="1908"/>
                  </a:cubicBezTo>
                  <a:cubicBezTo>
                    <a:pt x="1404" y="2008"/>
                    <a:pt x="1404" y="2108"/>
                    <a:pt x="1404" y="2209"/>
                  </a:cubicBezTo>
                  <a:cubicBezTo>
                    <a:pt x="1379" y="2434"/>
                    <a:pt x="1354" y="2635"/>
                    <a:pt x="1329" y="2835"/>
                  </a:cubicBezTo>
                  <a:cubicBezTo>
                    <a:pt x="1304" y="3286"/>
                    <a:pt x="1254" y="3712"/>
                    <a:pt x="1204" y="4163"/>
                  </a:cubicBezTo>
                  <a:cubicBezTo>
                    <a:pt x="1103" y="5291"/>
                    <a:pt x="1003" y="6419"/>
                    <a:pt x="903" y="7547"/>
                  </a:cubicBezTo>
                  <a:cubicBezTo>
                    <a:pt x="828" y="8625"/>
                    <a:pt x="752" y="9702"/>
                    <a:pt x="677" y="10780"/>
                  </a:cubicBezTo>
                  <a:cubicBezTo>
                    <a:pt x="602" y="11858"/>
                    <a:pt x="527" y="12910"/>
                    <a:pt x="427" y="13963"/>
                  </a:cubicBezTo>
                  <a:cubicBezTo>
                    <a:pt x="351" y="14991"/>
                    <a:pt x="276" y="16018"/>
                    <a:pt x="201" y="17071"/>
                  </a:cubicBezTo>
                  <a:cubicBezTo>
                    <a:pt x="176" y="17597"/>
                    <a:pt x="126" y="18098"/>
                    <a:pt x="101" y="18625"/>
                  </a:cubicBezTo>
                  <a:cubicBezTo>
                    <a:pt x="76" y="19126"/>
                    <a:pt x="26" y="19627"/>
                    <a:pt x="0" y="20128"/>
                  </a:cubicBezTo>
                  <a:cubicBezTo>
                    <a:pt x="0" y="20254"/>
                    <a:pt x="0" y="20404"/>
                    <a:pt x="0" y="20555"/>
                  </a:cubicBezTo>
                  <a:cubicBezTo>
                    <a:pt x="26" y="20705"/>
                    <a:pt x="26" y="20880"/>
                    <a:pt x="101" y="21031"/>
                  </a:cubicBezTo>
                  <a:cubicBezTo>
                    <a:pt x="151" y="21181"/>
                    <a:pt x="251" y="21281"/>
                    <a:pt x="376" y="21382"/>
                  </a:cubicBezTo>
                  <a:cubicBezTo>
                    <a:pt x="477" y="21457"/>
                    <a:pt x="602" y="21532"/>
                    <a:pt x="727" y="21557"/>
                  </a:cubicBezTo>
                  <a:cubicBezTo>
                    <a:pt x="953" y="21657"/>
                    <a:pt x="1204" y="21707"/>
                    <a:pt x="1429" y="21758"/>
                  </a:cubicBezTo>
                  <a:cubicBezTo>
                    <a:pt x="1980" y="21858"/>
                    <a:pt x="2507" y="21933"/>
                    <a:pt x="3058" y="21983"/>
                  </a:cubicBezTo>
                  <a:cubicBezTo>
                    <a:pt x="4136" y="22083"/>
                    <a:pt x="5214" y="22159"/>
                    <a:pt x="6291" y="22209"/>
                  </a:cubicBezTo>
                  <a:lnTo>
                    <a:pt x="7344" y="22209"/>
                  </a:lnTo>
                  <a:cubicBezTo>
                    <a:pt x="8046" y="22209"/>
                    <a:pt x="8747" y="22184"/>
                    <a:pt x="9449" y="22159"/>
                  </a:cubicBezTo>
                  <a:cubicBezTo>
                    <a:pt x="10502" y="22083"/>
                    <a:pt x="11529" y="21983"/>
                    <a:pt x="12557" y="21808"/>
                  </a:cubicBezTo>
                  <a:cubicBezTo>
                    <a:pt x="12808" y="21783"/>
                    <a:pt x="13033" y="21732"/>
                    <a:pt x="13284" y="21682"/>
                  </a:cubicBezTo>
                  <a:cubicBezTo>
                    <a:pt x="13409" y="21682"/>
                    <a:pt x="13534" y="21657"/>
                    <a:pt x="13660" y="21632"/>
                  </a:cubicBezTo>
                  <a:cubicBezTo>
                    <a:pt x="13760" y="21607"/>
                    <a:pt x="13860" y="21582"/>
                    <a:pt x="13986" y="21557"/>
                  </a:cubicBezTo>
                  <a:cubicBezTo>
                    <a:pt x="14111" y="21507"/>
                    <a:pt x="14211" y="21482"/>
                    <a:pt x="14336" y="21407"/>
                  </a:cubicBezTo>
                  <a:cubicBezTo>
                    <a:pt x="14437" y="21357"/>
                    <a:pt x="14537" y="21281"/>
                    <a:pt x="14612" y="21181"/>
                  </a:cubicBezTo>
                  <a:cubicBezTo>
                    <a:pt x="14788" y="20956"/>
                    <a:pt x="14888" y="20680"/>
                    <a:pt x="14963" y="20404"/>
                  </a:cubicBezTo>
                  <a:cubicBezTo>
                    <a:pt x="15038" y="20053"/>
                    <a:pt x="15063" y="19727"/>
                    <a:pt x="15088" y="19377"/>
                  </a:cubicBezTo>
                  <a:cubicBezTo>
                    <a:pt x="15163" y="18299"/>
                    <a:pt x="15113" y="17221"/>
                    <a:pt x="15063" y="16143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88" y="11808"/>
                    <a:pt x="14662" y="10755"/>
                    <a:pt x="14537" y="9677"/>
                  </a:cubicBezTo>
                  <a:cubicBezTo>
                    <a:pt x="14412" y="8650"/>
                    <a:pt x="14261" y="7597"/>
                    <a:pt x="14111" y="6544"/>
                  </a:cubicBezTo>
                  <a:cubicBezTo>
                    <a:pt x="13960" y="5492"/>
                    <a:pt x="13835" y="4439"/>
                    <a:pt x="13710" y="3412"/>
                  </a:cubicBezTo>
                  <a:cubicBezTo>
                    <a:pt x="13610" y="2409"/>
                    <a:pt x="13509" y="1432"/>
                    <a:pt x="13384" y="454"/>
                  </a:cubicBezTo>
                  <a:cubicBezTo>
                    <a:pt x="13360" y="194"/>
                    <a:pt x="13136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1813425" y="1536800"/>
              <a:ext cx="142250" cy="319150"/>
            </a:xfrm>
            <a:custGeom>
              <a:rect b="b" l="l" r="r" t="t"/>
              <a:pathLst>
                <a:path extrusionOk="0" h="12766" w="5690">
                  <a:moveTo>
                    <a:pt x="1454" y="10560"/>
                  </a:moveTo>
                  <a:cubicBezTo>
                    <a:pt x="1504" y="10560"/>
                    <a:pt x="1579" y="10585"/>
                    <a:pt x="1655" y="10585"/>
                  </a:cubicBezTo>
                  <a:cubicBezTo>
                    <a:pt x="1755" y="10585"/>
                    <a:pt x="1855" y="10610"/>
                    <a:pt x="1955" y="10635"/>
                  </a:cubicBezTo>
                  <a:cubicBezTo>
                    <a:pt x="2106" y="10660"/>
                    <a:pt x="2231" y="10710"/>
                    <a:pt x="2356" y="10735"/>
                  </a:cubicBezTo>
                  <a:cubicBezTo>
                    <a:pt x="2607" y="10835"/>
                    <a:pt x="2833" y="10961"/>
                    <a:pt x="3058" y="11061"/>
                  </a:cubicBezTo>
                  <a:cubicBezTo>
                    <a:pt x="3133" y="11111"/>
                    <a:pt x="3208" y="11136"/>
                    <a:pt x="3309" y="11161"/>
                  </a:cubicBezTo>
                  <a:cubicBezTo>
                    <a:pt x="3284" y="11211"/>
                    <a:pt x="3234" y="11236"/>
                    <a:pt x="3208" y="11261"/>
                  </a:cubicBezTo>
                  <a:cubicBezTo>
                    <a:pt x="3183" y="11311"/>
                    <a:pt x="3133" y="11362"/>
                    <a:pt x="3083" y="11412"/>
                  </a:cubicBezTo>
                  <a:cubicBezTo>
                    <a:pt x="3008" y="11437"/>
                    <a:pt x="2958" y="11487"/>
                    <a:pt x="2908" y="11537"/>
                  </a:cubicBezTo>
                  <a:cubicBezTo>
                    <a:pt x="2833" y="11562"/>
                    <a:pt x="2782" y="11587"/>
                    <a:pt x="2732" y="11612"/>
                  </a:cubicBezTo>
                  <a:cubicBezTo>
                    <a:pt x="2682" y="11637"/>
                    <a:pt x="2607" y="11662"/>
                    <a:pt x="2557" y="11687"/>
                  </a:cubicBezTo>
                  <a:cubicBezTo>
                    <a:pt x="2482" y="11712"/>
                    <a:pt x="2406" y="11738"/>
                    <a:pt x="2306" y="11738"/>
                  </a:cubicBezTo>
                  <a:cubicBezTo>
                    <a:pt x="2206" y="11763"/>
                    <a:pt x="2131" y="11763"/>
                    <a:pt x="2031" y="11763"/>
                  </a:cubicBezTo>
                  <a:lnTo>
                    <a:pt x="1705" y="11763"/>
                  </a:lnTo>
                  <a:cubicBezTo>
                    <a:pt x="1655" y="11738"/>
                    <a:pt x="1630" y="11738"/>
                    <a:pt x="1604" y="11712"/>
                  </a:cubicBezTo>
                  <a:cubicBezTo>
                    <a:pt x="1554" y="11712"/>
                    <a:pt x="1529" y="11687"/>
                    <a:pt x="1504" y="11687"/>
                  </a:cubicBezTo>
                  <a:cubicBezTo>
                    <a:pt x="1479" y="11662"/>
                    <a:pt x="1479" y="11662"/>
                    <a:pt x="1454" y="11662"/>
                  </a:cubicBezTo>
                  <a:cubicBezTo>
                    <a:pt x="1429" y="11637"/>
                    <a:pt x="1404" y="11612"/>
                    <a:pt x="1379" y="11587"/>
                  </a:cubicBezTo>
                  <a:cubicBezTo>
                    <a:pt x="1329" y="11562"/>
                    <a:pt x="1304" y="11512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1"/>
                    <a:pt x="1153" y="11261"/>
                  </a:cubicBezTo>
                  <a:cubicBezTo>
                    <a:pt x="1128" y="11236"/>
                    <a:pt x="1128" y="11211"/>
                    <a:pt x="1103" y="11161"/>
                  </a:cubicBezTo>
                  <a:cubicBezTo>
                    <a:pt x="1103" y="11136"/>
                    <a:pt x="1103" y="11111"/>
                    <a:pt x="1078" y="11086"/>
                  </a:cubicBezTo>
                  <a:cubicBezTo>
                    <a:pt x="1078" y="11036"/>
                    <a:pt x="1078" y="10986"/>
                    <a:pt x="1078" y="10936"/>
                  </a:cubicBezTo>
                  <a:cubicBezTo>
                    <a:pt x="1078" y="10910"/>
                    <a:pt x="1078" y="10885"/>
                    <a:pt x="1078" y="10860"/>
                  </a:cubicBezTo>
                  <a:cubicBezTo>
                    <a:pt x="1078" y="10835"/>
                    <a:pt x="1078" y="10810"/>
                    <a:pt x="1078" y="10785"/>
                  </a:cubicBezTo>
                  <a:cubicBezTo>
                    <a:pt x="1103" y="10760"/>
                    <a:pt x="1103" y="10735"/>
                    <a:pt x="1103" y="10710"/>
                  </a:cubicBezTo>
                  <a:cubicBezTo>
                    <a:pt x="1103" y="10710"/>
                    <a:pt x="1103" y="10685"/>
                    <a:pt x="1128" y="10685"/>
                  </a:cubicBezTo>
                  <a:cubicBezTo>
                    <a:pt x="1128" y="10660"/>
                    <a:pt x="1128" y="10660"/>
                    <a:pt x="1153" y="10635"/>
                  </a:cubicBezTo>
                  <a:cubicBezTo>
                    <a:pt x="1153" y="10635"/>
                    <a:pt x="1153" y="10610"/>
                    <a:pt x="1178" y="10610"/>
                  </a:cubicBezTo>
                  <a:cubicBezTo>
                    <a:pt x="1203" y="10610"/>
                    <a:pt x="1228" y="10585"/>
                    <a:pt x="1254" y="10585"/>
                  </a:cubicBezTo>
                  <a:cubicBezTo>
                    <a:pt x="1329" y="10585"/>
                    <a:pt x="1379" y="10585"/>
                    <a:pt x="1454" y="10560"/>
                  </a:cubicBezTo>
                  <a:close/>
                  <a:moveTo>
                    <a:pt x="5160" y="0"/>
                  </a:moveTo>
                  <a:cubicBezTo>
                    <a:pt x="4933" y="0"/>
                    <a:pt x="4710" y="185"/>
                    <a:pt x="4687" y="409"/>
                  </a:cubicBezTo>
                  <a:cubicBezTo>
                    <a:pt x="4537" y="1562"/>
                    <a:pt x="4437" y="2715"/>
                    <a:pt x="4336" y="3893"/>
                  </a:cubicBezTo>
                  <a:cubicBezTo>
                    <a:pt x="4211" y="4946"/>
                    <a:pt x="4136" y="5998"/>
                    <a:pt x="4036" y="7076"/>
                  </a:cubicBezTo>
                  <a:cubicBezTo>
                    <a:pt x="3960" y="8053"/>
                    <a:pt x="3910" y="9056"/>
                    <a:pt x="3810" y="10033"/>
                  </a:cubicBezTo>
                  <a:cubicBezTo>
                    <a:pt x="3810" y="10134"/>
                    <a:pt x="3810" y="10209"/>
                    <a:pt x="3785" y="10309"/>
                  </a:cubicBezTo>
                  <a:cubicBezTo>
                    <a:pt x="3434" y="10159"/>
                    <a:pt x="3108" y="9958"/>
                    <a:pt x="2757" y="9833"/>
                  </a:cubicBezTo>
                  <a:cubicBezTo>
                    <a:pt x="2557" y="9758"/>
                    <a:pt x="2356" y="9707"/>
                    <a:pt x="2156" y="9657"/>
                  </a:cubicBezTo>
                  <a:cubicBezTo>
                    <a:pt x="1955" y="9632"/>
                    <a:pt x="1730" y="9582"/>
                    <a:pt x="1529" y="9582"/>
                  </a:cubicBezTo>
                  <a:cubicBezTo>
                    <a:pt x="1178" y="9582"/>
                    <a:pt x="827" y="9607"/>
                    <a:pt x="552" y="9833"/>
                  </a:cubicBezTo>
                  <a:cubicBezTo>
                    <a:pt x="76" y="10234"/>
                    <a:pt x="0" y="10885"/>
                    <a:pt x="151" y="11437"/>
                  </a:cubicBezTo>
                  <a:cubicBezTo>
                    <a:pt x="251" y="11712"/>
                    <a:pt x="376" y="11988"/>
                    <a:pt x="577" y="12189"/>
                  </a:cubicBezTo>
                  <a:cubicBezTo>
                    <a:pt x="752" y="12364"/>
                    <a:pt x="953" y="12540"/>
                    <a:pt x="1178" y="12615"/>
                  </a:cubicBezTo>
                  <a:cubicBezTo>
                    <a:pt x="1429" y="12715"/>
                    <a:pt x="1705" y="12765"/>
                    <a:pt x="1955" y="12765"/>
                  </a:cubicBezTo>
                  <a:lnTo>
                    <a:pt x="2131" y="12765"/>
                  </a:lnTo>
                  <a:cubicBezTo>
                    <a:pt x="2632" y="12715"/>
                    <a:pt x="3108" y="12590"/>
                    <a:pt x="3534" y="12289"/>
                  </a:cubicBezTo>
                  <a:cubicBezTo>
                    <a:pt x="3835" y="12063"/>
                    <a:pt x="4111" y="11788"/>
                    <a:pt x="4311" y="11462"/>
                  </a:cubicBezTo>
                  <a:cubicBezTo>
                    <a:pt x="4361" y="11362"/>
                    <a:pt x="4386" y="11261"/>
                    <a:pt x="4361" y="11161"/>
                  </a:cubicBezTo>
                  <a:cubicBezTo>
                    <a:pt x="4411" y="11136"/>
                    <a:pt x="4462" y="11086"/>
                    <a:pt x="4512" y="11036"/>
                  </a:cubicBezTo>
                  <a:cubicBezTo>
                    <a:pt x="4587" y="10910"/>
                    <a:pt x="4662" y="10810"/>
                    <a:pt x="4712" y="10660"/>
                  </a:cubicBezTo>
                  <a:cubicBezTo>
                    <a:pt x="4737" y="10560"/>
                    <a:pt x="4762" y="10484"/>
                    <a:pt x="4787" y="10384"/>
                  </a:cubicBezTo>
                  <a:cubicBezTo>
                    <a:pt x="4812" y="10108"/>
                    <a:pt x="4812" y="9858"/>
                    <a:pt x="4838" y="9582"/>
                  </a:cubicBezTo>
                  <a:cubicBezTo>
                    <a:pt x="4863" y="9357"/>
                    <a:pt x="4888" y="9106"/>
                    <a:pt x="4888" y="8855"/>
                  </a:cubicBezTo>
                  <a:cubicBezTo>
                    <a:pt x="4988" y="7828"/>
                    <a:pt x="5063" y="6800"/>
                    <a:pt x="5138" y="5773"/>
                  </a:cubicBezTo>
                  <a:cubicBezTo>
                    <a:pt x="5138" y="5760"/>
                    <a:pt x="5138" y="5754"/>
                    <a:pt x="5138" y="5748"/>
                  </a:cubicBezTo>
                  <a:cubicBezTo>
                    <a:pt x="5213" y="4870"/>
                    <a:pt x="5314" y="3993"/>
                    <a:pt x="5389" y="3141"/>
                  </a:cubicBezTo>
                  <a:cubicBezTo>
                    <a:pt x="5464" y="2264"/>
                    <a:pt x="5539" y="1412"/>
                    <a:pt x="5640" y="560"/>
                  </a:cubicBezTo>
                  <a:cubicBezTo>
                    <a:pt x="5690" y="284"/>
                    <a:pt x="5514" y="33"/>
                    <a:pt x="5239" y="8"/>
                  </a:cubicBezTo>
                  <a:cubicBezTo>
                    <a:pt x="5212" y="3"/>
                    <a:pt x="5186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070325" y="1545100"/>
              <a:ext cx="124700" cy="299550"/>
            </a:xfrm>
            <a:custGeom>
              <a:rect b="b" l="l" r="r" t="t"/>
              <a:pathLst>
                <a:path extrusionOk="0" h="11982" w="4988">
                  <a:moveTo>
                    <a:pt x="2983" y="9802"/>
                  </a:moveTo>
                  <a:cubicBezTo>
                    <a:pt x="3133" y="9827"/>
                    <a:pt x="3258" y="9852"/>
                    <a:pt x="3409" y="9877"/>
                  </a:cubicBezTo>
                  <a:lnTo>
                    <a:pt x="3459" y="9877"/>
                  </a:lnTo>
                  <a:cubicBezTo>
                    <a:pt x="3509" y="9902"/>
                    <a:pt x="3559" y="9927"/>
                    <a:pt x="3609" y="9952"/>
                  </a:cubicBezTo>
                  <a:cubicBezTo>
                    <a:pt x="3634" y="9977"/>
                    <a:pt x="3684" y="9977"/>
                    <a:pt x="3709" y="10027"/>
                  </a:cubicBezTo>
                  <a:cubicBezTo>
                    <a:pt x="3760" y="10027"/>
                    <a:pt x="3785" y="10052"/>
                    <a:pt x="3810" y="10102"/>
                  </a:cubicBezTo>
                  <a:cubicBezTo>
                    <a:pt x="3835" y="10127"/>
                    <a:pt x="3860" y="10152"/>
                    <a:pt x="3910" y="10177"/>
                  </a:cubicBezTo>
                  <a:cubicBezTo>
                    <a:pt x="3910" y="10177"/>
                    <a:pt x="3910" y="10203"/>
                    <a:pt x="3935" y="10203"/>
                  </a:cubicBezTo>
                  <a:cubicBezTo>
                    <a:pt x="3935" y="10228"/>
                    <a:pt x="3960" y="10253"/>
                    <a:pt x="3960" y="10278"/>
                  </a:cubicBezTo>
                  <a:cubicBezTo>
                    <a:pt x="3960" y="10303"/>
                    <a:pt x="3960" y="10303"/>
                    <a:pt x="3985" y="10303"/>
                  </a:cubicBezTo>
                  <a:cubicBezTo>
                    <a:pt x="3985" y="10328"/>
                    <a:pt x="3985" y="10353"/>
                    <a:pt x="3985" y="10353"/>
                  </a:cubicBezTo>
                  <a:cubicBezTo>
                    <a:pt x="3985" y="10378"/>
                    <a:pt x="3985" y="10378"/>
                    <a:pt x="3985" y="10403"/>
                  </a:cubicBezTo>
                  <a:cubicBezTo>
                    <a:pt x="3985" y="10403"/>
                    <a:pt x="3985" y="10428"/>
                    <a:pt x="3985" y="10428"/>
                  </a:cubicBezTo>
                  <a:cubicBezTo>
                    <a:pt x="3985" y="10428"/>
                    <a:pt x="3985" y="10453"/>
                    <a:pt x="3985" y="10453"/>
                  </a:cubicBezTo>
                  <a:cubicBezTo>
                    <a:pt x="3985" y="10478"/>
                    <a:pt x="3985" y="10503"/>
                    <a:pt x="3960" y="10528"/>
                  </a:cubicBezTo>
                  <a:cubicBezTo>
                    <a:pt x="3960" y="10528"/>
                    <a:pt x="3960" y="10553"/>
                    <a:pt x="3935" y="10578"/>
                  </a:cubicBezTo>
                  <a:cubicBezTo>
                    <a:pt x="3935" y="10578"/>
                    <a:pt x="3935" y="10604"/>
                    <a:pt x="3910" y="10604"/>
                  </a:cubicBezTo>
                  <a:cubicBezTo>
                    <a:pt x="3910" y="10629"/>
                    <a:pt x="3885" y="10654"/>
                    <a:pt x="3860" y="10679"/>
                  </a:cubicBezTo>
                  <a:cubicBezTo>
                    <a:pt x="3835" y="10704"/>
                    <a:pt x="3810" y="10729"/>
                    <a:pt x="3785" y="10754"/>
                  </a:cubicBezTo>
                  <a:cubicBezTo>
                    <a:pt x="3760" y="10779"/>
                    <a:pt x="3709" y="10829"/>
                    <a:pt x="3659" y="10854"/>
                  </a:cubicBezTo>
                  <a:cubicBezTo>
                    <a:pt x="3634" y="10854"/>
                    <a:pt x="3609" y="10879"/>
                    <a:pt x="3559" y="10904"/>
                  </a:cubicBezTo>
                  <a:cubicBezTo>
                    <a:pt x="3534" y="10904"/>
                    <a:pt x="3509" y="10904"/>
                    <a:pt x="3484" y="10929"/>
                  </a:cubicBezTo>
                  <a:cubicBezTo>
                    <a:pt x="3434" y="10929"/>
                    <a:pt x="3384" y="10954"/>
                    <a:pt x="3334" y="10954"/>
                  </a:cubicBezTo>
                  <a:cubicBezTo>
                    <a:pt x="3258" y="10979"/>
                    <a:pt x="3208" y="10979"/>
                    <a:pt x="3133" y="10979"/>
                  </a:cubicBezTo>
                  <a:lnTo>
                    <a:pt x="2832" y="10979"/>
                  </a:lnTo>
                  <a:cubicBezTo>
                    <a:pt x="2707" y="10979"/>
                    <a:pt x="2582" y="10954"/>
                    <a:pt x="2456" y="10929"/>
                  </a:cubicBezTo>
                  <a:cubicBezTo>
                    <a:pt x="2381" y="10904"/>
                    <a:pt x="2331" y="10879"/>
                    <a:pt x="2256" y="10854"/>
                  </a:cubicBezTo>
                  <a:cubicBezTo>
                    <a:pt x="2206" y="10854"/>
                    <a:pt x="2131" y="10829"/>
                    <a:pt x="2080" y="10804"/>
                  </a:cubicBezTo>
                  <a:cubicBezTo>
                    <a:pt x="2005" y="10754"/>
                    <a:pt x="1930" y="10704"/>
                    <a:pt x="1855" y="10654"/>
                  </a:cubicBezTo>
                  <a:cubicBezTo>
                    <a:pt x="1830" y="10629"/>
                    <a:pt x="1780" y="10604"/>
                    <a:pt x="1755" y="10578"/>
                  </a:cubicBezTo>
                  <a:cubicBezTo>
                    <a:pt x="1679" y="10528"/>
                    <a:pt x="1629" y="10453"/>
                    <a:pt x="1579" y="10403"/>
                  </a:cubicBezTo>
                  <a:cubicBezTo>
                    <a:pt x="1554" y="10353"/>
                    <a:pt x="1529" y="10328"/>
                    <a:pt x="1504" y="10303"/>
                  </a:cubicBezTo>
                  <a:cubicBezTo>
                    <a:pt x="1729" y="10203"/>
                    <a:pt x="1930" y="10077"/>
                    <a:pt x="2156" y="9977"/>
                  </a:cubicBezTo>
                  <a:cubicBezTo>
                    <a:pt x="2231" y="9927"/>
                    <a:pt x="2331" y="9902"/>
                    <a:pt x="2406" y="9877"/>
                  </a:cubicBezTo>
                  <a:cubicBezTo>
                    <a:pt x="2481" y="9852"/>
                    <a:pt x="2532" y="9827"/>
                    <a:pt x="2607" y="9827"/>
                  </a:cubicBezTo>
                  <a:cubicBezTo>
                    <a:pt x="2657" y="9827"/>
                    <a:pt x="2707" y="9802"/>
                    <a:pt x="2757" y="9802"/>
                  </a:cubicBezTo>
                  <a:close/>
                  <a:moveTo>
                    <a:pt x="463" y="0"/>
                  </a:moveTo>
                  <a:cubicBezTo>
                    <a:pt x="226" y="0"/>
                    <a:pt x="0" y="217"/>
                    <a:pt x="0" y="478"/>
                  </a:cubicBezTo>
                  <a:cubicBezTo>
                    <a:pt x="0" y="829"/>
                    <a:pt x="25" y="1180"/>
                    <a:pt x="50" y="1531"/>
                  </a:cubicBezTo>
                  <a:cubicBezTo>
                    <a:pt x="100" y="2709"/>
                    <a:pt x="125" y="3912"/>
                    <a:pt x="151" y="5090"/>
                  </a:cubicBezTo>
                  <a:cubicBezTo>
                    <a:pt x="151" y="6142"/>
                    <a:pt x="176" y="7195"/>
                    <a:pt x="226" y="8248"/>
                  </a:cubicBezTo>
                  <a:cubicBezTo>
                    <a:pt x="226" y="8498"/>
                    <a:pt x="226" y="8724"/>
                    <a:pt x="226" y="8974"/>
                  </a:cubicBezTo>
                  <a:cubicBezTo>
                    <a:pt x="251" y="9275"/>
                    <a:pt x="251" y="9551"/>
                    <a:pt x="276" y="9852"/>
                  </a:cubicBezTo>
                  <a:cubicBezTo>
                    <a:pt x="301" y="10002"/>
                    <a:pt x="376" y="10127"/>
                    <a:pt x="476" y="10253"/>
                  </a:cubicBezTo>
                  <a:cubicBezTo>
                    <a:pt x="451" y="10353"/>
                    <a:pt x="451" y="10478"/>
                    <a:pt x="526" y="10578"/>
                  </a:cubicBezTo>
                  <a:cubicBezTo>
                    <a:pt x="752" y="11030"/>
                    <a:pt x="1103" y="11406"/>
                    <a:pt x="1554" y="11631"/>
                  </a:cubicBezTo>
                  <a:cubicBezTo>
                    <a:pt x="1805" y="11756"/>
                    <a:pt x="2055" y="11857"/>
                    <a:pt x="2331" y="11907"/>
                  </a:cubicBezTo>
                  <a:cubicBezTo>
                    <a:pt x="2532" y="11957"/>
                    <a:pt x="2757" y="11982"/>
                    <a:pt x="2958" y="11982"/>
                  </a:cubicBezTo>
                  <a:lnTo>
                    <a:pt x="3033" y="11982"/>
                  </a:lnTo>
                  <a:cubicBezTo>
                    <a:pt x="3183" y="11982"/>
                    <a:pt x="3334" y="11957"/>
                    <a:pt x="3459" y="11932"/>
                  </a:cubicBezTo>
                  <a:cubicBezTo>
                    <a:pt x="3634" y="11932"/>
                    <a:pt x="3785" y="11882"/>
                    <a:pt x="3935" y="11807"/>
                  </a:cubicBezTo>
                  <a:cubicBezTo>
                    <a:pt x="4386" y="11631"/>
                    <a:pt x="4787" y="11255"/>
                    <a:pt x="4912" y="10779"/>
                  </a:cubicBezTo>
                  <a:cubicBezTo>
                    <a:pt x="4988" y="10553"/>
                    <a:pt x="4988" y="10303"/>
                    <a:pt x="4938" y="10077"/>
                  </a:cubicBezTo>
                  <a:cubicBezTo>
                    <a:pt x="4887" y="9852"/>
                    <a:pt x="4762" y="9626"/>
                    <a:pt x="4587" y="9476"/>
                  </a:cubicBezTo>
                  <a:cubicBezTo>
                    <a:pt x="4386" y="9250"/>
                    <a:pt x="4136" y="9075"/>
                    <a:pt x="3860" y="8974"/>
                  </a:cubicBezTo>
                  <a:cubicBezTo>
                    <a:pt x="3735" y="8924"/>
                    <a:pt x="3584" y="8899"/>
                    <a:pt x="3434" y="8874"/>
                  </a:cubicBezTo>
                  <a:cubicBezTo>
                    <a:pt x="3359" y="8874"/>
                    <a:pt x="3283" y="8849"/>
                    <a:pt x="3208" y="8849"/>
                  </a:cubicBezTo>
                  <a:cubicBezTo>
                    <a:pt x="3084" y="8827"/>
                    <a:pt x="2955" y="8814"/>
                    <a:pt x="2824" y="8814"/>
                  </a:cubicBezTo>
                  <a:cubicBezTo>
                    <a:pt x="2662" y="8814"/>
                    <a:pt x="2497" y="8833"/>
                    <a:pt x="2331" y="8874"/>
                  </a:cubicBezTo>
                  <a:cubicBezTo>
                    <a:pt x="2105" y="8924"/>
                    <a:pt x="1880" y="9000"/>
                    <a:pt x="1654" y="9100"/>
                  </a:cubicBezTo>
                  <a:cubicBezTo>
                    <a:pt x="1529" y="9175"/>
                    <a:pt x="1379" y="9250"/>
                    <a:pt x="1228" y="9325"/>
                  </a:cubicBezTo>
                  <a:cubicBezTo>
                    <a:pt x="1203" y="8498"/>
                    <a:pt x="1178" y="7646"/>
                    <a:pt x="1153" y="6819"/>
                  </a:cubicBezTo>
                  <a:cubicBezTo>
                    <a:pt x="1128" y="5791"/>
                    <a:pt x="1128" y="4739"/>
                    <a:pt x="1103" y="3711"/>
                  </a:cubicBezTo>
                  <a:cubicBezTo>
                    <a:pt x="1103" y="3160"/>
                    <a:pt x="1078" y="2583"/>
                    <a:pt x="1053" y="2007"/>
                  </a:cubicBezTo>
                  <a:cubicBezTo>
                    <a:pt x="1053" y="1506"/>
                    <a:pt x="1028" y="1004"/>
                    <a:pt x="1003" y="503"/>
                  </a:cubicBezTo>
                  <a:cubicBezTo>
                    <a:pt x="978" y="228"/>
                    <a:pt x="777" y="2"/>
                    <a:pt x="501" y="2"/>
                  </a:cubicBezTo>
                  <a:cubicBezTo>
                    <a:pt x="489" y="1"/>
                    <a:pt x="476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540250" y="885250"/>
              <a:ext cx="342125" cy="192500"/>
            </a:xfrm>
            <a:custGeom>
              <a:rect b="b" l="l" r="r" t="t"/>
              <a:pathLst>
                <a:path extrusionOk="0" h="7700" w="13685">
                  <a:moveTo>
                    <a:pt x="582" y="0"/>
                  </a:moveTo>
                  <a:cubicBezTo>
                    <a:pt x="400" y="0"/>
                    <a:pt x="213" y="97"/>
                    <a:pt x="125" y="255"/>
                  </a:cubicBezTo>
                  <a:cubicBezTo>
                    <a:pt x="0" y="506"/>
                    <a:pt x="100" y="782"/>
                    <a:pt x="326" y="932"/>
                  </a:cubicBezTo>
                  <a:cubicBezTo>
                    <a:pt x="802" y="1183"/>
                    <a:pt x="1253" y="1459"/>
                    <a:pt x="1704" y="1734"/>
                  </a:cubicBezTo>
                  <a:cubicBezTo>
                    <a:pt x="2155" y="2010"/>
                    <a:pt x="2607" y="2261"/>
                    <a:pt x="3058" y="2536"/>
                  </a:cubicBezTo>
                  <a:cubicBezTo>
                    <a:pt x="3509" y="2812"/>
                    <a:pt x="3960" y="3088"/>
                    <a:pt x="4436" y="3338"/>
                  </a:cubicBezTo>
                  <a:cubicBezTo>
                    <a:pt x="4912" y="3589"/>
                    <a:pt x="5389" y="3839"/>
                    <a:pt x="5865" y="4115"/>
                  </a:cubicBezTo>
                  <a:cubicBezTo>
                    <a:pt x="6341" y="4366"/>
                    <a:pt x="6817" y="4616"/>
                    <a:pt x="7293" y="4867"/>
                  </a:cubicBezTo>
                  <a:cubicBezTo>
                    <a:pt x="7770" y="5143"/>
                    <a:pt x="8246" y="5393"/>
                    <a:pt x="8722" y="5669"/>
                  </a:cubicBezTo>
                  <a:cubicBezTo>
                    <a:pt x="9173" y="5920"/>
                    <a:pt x="9624" y="6170"/>
                    <a:pt x="10075" y="6421"/>
                  </a:cubicBezTo>
                  <a:cubicBezTo>
                    <a:pt x="10301" y="6546"/>
                    <a:pt x="10501" y="6647"/>
                    <a:pt x="10727" y="6747"/>
                  </a:cubicBezTo>
                  <a:cubicBezTo>
                    <a:pt x="10978" y="6872"/>
                    <a:pt x="11253" y="6997"/>
                    <a:pt x="11504" y="7123"/>
                  </a:cubicBezTo>
                  <a:cubicBezTo>
                    <a:pt x="12005" y="7323"/>
                    <a:pt x="12481" y="7549"/>
                    <a:pt x="13008" y="7674"/>
                  </a:cubicBezTo>
                  <a:cubicBezTo>
                    <a:pt x="13058" y="7674"/>
                    <a:pt x="13083" y="7699"/>
                    <a:pt x="13133" y="7699"/>
                  </a:cubicBezTo>
                  <a:cubicBezTo>
                    <a:pt x="13359" y="7699"/>
                    <a:pt x="13559" y="7524"/>
                    <a:pt x="13609" y="7298"/>
                  </a:cubicBezTo>
                  <a:cubicBezTo>
                    <a:pt x="13684" y="7048"/>
                    <a:pt x="13509" y="6772"/>
                    <a:pt x="13233" y="6722"/>
                  </a:cubicBezTo>
                  <a:cubicBezTo>
                    <a:pt x="13183" y="6697"/>
                    <a:pt x="13108" y="6672"/>
                    <a:pt x="13033" y="6672"/>
                  </a:cubicBezTo>
                  <a:cubicBezTo>
                    <a:pt x="12958" y="6621"/>
                    <a:pt x="12857" y="6596"/>
                    <a:pt x="12782" y="6571"/>
                  </a:cubicBezTo>
                  <a:cubicBezTo>
                    <a:pt x="12657" y="6521"/>
                    <a:pt x="12557" y="6496"/>
                    <a:pt x="12431" y="6446"/>
                  </a:cubicBezTo>
                  <a:cubicBezTo>
                    <a:pt x="12256" y="6371"/>
                    <a:pt x="12080" y="6296"/>
                    <a:pt x="11880" y="6220"/>
                  </a:cubicBezTo>
                  <a:cubicBezTo>
                    <a:pt x="11429" y="5995"/>
                    <a:pt x="10978" y="5769"/>
                    <a:pt x="10501" y="5544"/>
                  </a:cubicBezTo>
                  <a:cubicBezTo>
                    <a:pt x="10050" y="5293"/>
                    <a:pt x="9574" y="5042"/>
                    <a:pt x="9123" y="4767"/>
                  </a:cubicBezTo>
                  <a:cubicBezTo>
                    <a:pt x="8196" y="4240"/>
                    <a:pt x="7243" y="3714"/>
                    <a:pt x="6291" y="3213"/>
                  </a:cubicBezTo>
                  <a:cubicBezTo>
                    <a:pt x="5815" y="2962"/>
                    <a:pt x="5338" y="2712"/>
                    <a:pt x="4887" y="2461"/>
                  </a:cubicBezTo>
                  <a:cubicBezTo>
                    <a:pt x="4411" y="2185"/>
                    <a:pt x="3960" y="1935"/>
                    <a:pt x="3484" y="1659"/>
                  </a:cubicBezTo>
                  <a:cubicBezTo>
                    <a:pt x="2607" y="1108"/>
                    <a:pt x="1704" y="581"/>
                    <a:pt x="802" y="55"/>
                  </a:cubicBezTo>
                  <a:cubicBezTo>
                    <a:pt x="735" y="18"/>
                    <a:pt x="65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477575" y="824050"/>
              <a:ext cx="109050" cy="89525"/>
            </a:xfrm>
            <a:custGeom>
              <a:rect b="b" l="l" r="r" t="t"/>
              <a:pathLst>
                <a:path extrusionOk="0" h="3581" w="4362">
                  <a:moveTo>
                    <a:pt x="580" y="0"/>
                  </a:moveTo>
                  <a:cubicBezTo>
                    <a:pt x="376" y="0"/>
                    <a:pt x="182" y="121"/>
                    <a:pt x="101" y="323"/>
                  </a:cubicBezTo>
                  <a:cubicBezTo>
                    <a:pt x="1" y="548"/>
                    <a:pt x="101" y="799"/>
                    <a:pt x="302" y="924"/>
                  </a:cubicBezTo>
                  <a:lnTo>
                    <a:pt x="327" y="924"/>
                  </a:lnTo>
                  <a:cubicBezTo>
                    <a:pt x="452" y="1049"/>
                    <a:pt x="577" y="1200"/>
                    <a:pt x="728" y="1325"/>
                  </a:cubicBezTo>
                  <a:cubicBezTo>
                    <a:pt x="853" y="1450"/>
                    <a:pt x="953" y="1576"/>
                    <a:pt x="1078" y="1701"/>
                  </a:cubicBezTo>
                  <a:cubicBezTo>
                    <a:pt x="1204" y="1826"/>
                    <a:pt x="1329" y="1927"/>
                    <a:pt x="1454" y="2027"/>
                  </a:cubicBezTo>
                  <a:cubicBezTo>
                    <a:pt x="1580" y="2127"/>
                    <a:pt x="1705" y="2227"/>
                    <a:pt x="1830" y="2328"/>
                  </a:cubicBezTo>
                  <a:cubicBezTo>
                    <a:pt x="2382" y="2729"/>
                    <a:pt x="2958" y="3104"/>
                    <a:pt x="3510" y="3506"/>
                  </a:cubicBezTo>
                  <a:cubicBezTo>
                    <a:pt x="3585" y="3556"/>
                    <a:pt x="3685" y="3581"/>
                    <a:pt x="3785" y="3581"/>
                  </a:cubicBezTo>
                  <a:cubicBezTo>
                    <a:pt x="3961" y="3581"/>
                    <a:pt x="4111" y="3506"/>
                    <a:pt x="4186" y="3380"/>
                  </a:cubicBezTo>
                  <a:cubicBezTo>
                    <a:pt x="4362" y="3155"/>
                    <a:pt x="4312" y="2854"/>
                    <a:pt x="4086" y="2703"/>
                  </a:cubicBezTo>
                  <a:cubicBezTo>
                    <a:pt x="3735" y="2453"/>
                    <a:pt x="3384" y="2202"/>
                    <a:pt x="3033" y="1977"/>
                  </a:cubicBezTo>
                  <a:cubicBezTo>
                    <a:pt x="2883" y="1851"/>
                    <a:pt x="2708" y="1751"/>
                    <a:pt x="2532" y="1626"/>
                  </a:cubicBezTo>
                  <a:cubicBezTo>
                    <a:pt x="2382" y="1500"/>
                    <a:pt x="2206" y="1375"/>
                    <a:pt x="2056" y="1250"/>
                  </a:cubicBezTo>
                  <a:cubicBezTo>
                    <a:pt x="1855" y="1074"/>
                    <a:pt x="1655" y="899"/>
                    <a:pt x="1479" y="698"/>
                  </a:cubicBezTo>
                  <a:cubicBezTo>
                    <a:pt x="1354" y="573"/>
                    <a:pt x="1254" y="473"/>
                    <a:pt x="1154" y="348"/>
                  </a:cubicBezTo>
                  <a:cubicBezTo>
                    <a:pt x="1028" y="222"/>
                    <a:pt x="903" y="97"/>
                    <a:pt x="728" y="22"/>
                  </a:cubicBezTo>
                  <a:cubicBezTo>
                    <a:pt x="679" y="7"/>
                    <a:pt x="62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40875" y="797600"/>
              <a:ext cx="47000" cy="115975"/>
            </a:xfrm>
            <a:custGeom>
              <a:rect b="b" l="l" r="r" t="t"/>
              <a:pathLst>
                <a:path extrusionOk="0" h="4639" w="1880">
                  <a:moveTo>
                    <a:pt x="518" y="0"/>
                  </a:moveTo>
                  <a:cubicBezTo>
                    <a:pt x="504" y="0"/>
                    <a:pt x="490" y="1"/>
                    <a:pt x="476" y="2"/>
                  </a:cubicBezTo>
                  <a:cubicBezTo>
                    <a:pt x="226" y="2"/>
                    <a:pt x="0" y="228"/>
                    <a:pt x="0" y="503"/>
                  </a:cubicBezTo>
                  <a:cubicBezTo>
                    <a:pt x="25" y="829"/>
                    <a:pt x="100" y="1155"/>
                    <a:pt x="176" y="1481"/>
                  </a:cubicBezTo>
                  <a:cubicBezTo>
                    <a:pt x="226" y="1832"/>
                    <a:pt x="301" y="2157"/>
                    <a:pt x="376" y="2483"/>
                  </a:cubicBezTo>
                  <a:cubicBezTo>
                    <a:pt x="526" y="3085"/>
                    <a:pt x="677" y="3686"/>
                    <a:pt x="852" y="4288"/>
                  </a:cubicBezTo>
                  <a:cubicBezTo>
                    <a:pt x="902" y="4513"/>
                    <a:pt x="1103" y="4639"/>
                    <a:pt x="1328" y="4639"/>
                  </a:cubicBezTo>
                  <a:lnTo>
                    <a:pt x="1454" y="4639"/>
                  </a:lnTo>
                  <a:cubicBezTo>
                    <a:pt x="1729" y="4564"/>
                    <a:pt x="1880" y="4288"/>
                    <a:pt x="1805" y="4012"/>
                  </a:cubicBezTo>
                  <a:cubicBezTo>
                    <a:pt x="1554" y="3210"/>
                    <a:pt x="1353" y="2358"/>
                    <a:pt x="1178" y="1531"/>
                  </a:cubicBezTo>
                  <a:cubicBezTo>
                    <a:pt x="1103" y="1180"/>
                    <a:pt x="1028" y="829"/>
                    <a:pt x="978" y="478"/>
                  </a:cubicBezTo>
                  <a:cubicBezTo>
                    <a:pt x="978" y="217"/>
                    <a:pt x="774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459400" y="884050"/>
              <a:ext cx="127850" cy="50825"/>
            </a:xfrm>
            <a:custGeom>
              <a:rect b="b" l="l" r="r" t="t"/>
              <a:pathLst>
                <a:path extrusionOk="0" h="2033" w="5114">
                  <a:moveTo>
                    <a:pt x="4594" y="0"/>
                  </a:moveTo>
                  <a:cubicBezTo>
                    <a:pt x="4517" y="0"/>
                    <a:pt x="4439" y="22"/>
                    <a:pt x="4362" y="53"/>
                  </a:cubicBezTo>
                  <a:cubicBezTo>
                    <a:pt x="4287" y="78"/>
                    <a:pt x="4186" y="103"/>
                    <a:pt x="4111" y="128"/>
                  </a:cubicBezTo>
                  <a:cubicBezTo>
                    <a:pt x="3510" y="329"/>
                    <a:pt x="2858" y="479"/>
                    <a:pt x="2232" y="629"/>
                  </a:cubicBezTo>
                  <a:cubicBezTo>
                    <a:pt x="1630" y="755"/>
                    <a:pt x="1029" y="905"/>
                    <a:pt x="402" y="1080"/>
                  </a:cubicBezTo>
                  <a:cubicBezTo>
                    <a:pt x="151" y="1131"/>
                    <a:pt x="1" y="1431"/>
                    <a:pt x="76" y="1682"/>
                  </a:cubicBezTo>
                  <a:cubicBezTo>
                    <a:pt x="151" y="1908"/>
                    <a:pt x="352" y="2033"/>
                    <a:pt x="552" y="2033"/>
                  </a:cubicBezTo>
                  <a:cubicBezTo>
                    <a:pt x="602" y="2033"/>
                    <a:pt x="653" y="2033"/>
                    <a:pt x="678" y="2008"/>
                  </a:cubicBezTo>
                  <a:cubicBezTo>
                    <a:pt x="1379" y="1832"/>
                    <a:pt x="2081" y="1682"/>
                    <a:pt x="2758" y="1507"/>
                  </a:cubicBezTo>
                  <a:cubicBezTo>
                    <a:pt x="3109" y="1431"/>
                    <a:pt x="3460" y="1356"/>
                    <a:pt x="3785" y="1256"/>
                  </a:cubicBezTo>
                  <a:cubicBezTo>
                    <a:pt x="4111" y="1181"/>
                    <a:pt x="4437" y="1055"/>
                    <a:pt x="4763" y="955"/>
                  </a:cubicBezTo>
                  <a:cubicBezTo>
                    <a:pt x="5013" y="855"/>
                    <a:pt x="5114" y="529"/>
                    <a:pt x="5013" y="303"/>
                  </a:cubicBezTo>
                  <a:cubicBezTo>
                    <a:pt x="4963" y="178"/>
                    <a:pt x="4838" y="78"/>
                    <a:pt x="4738" y="28"/>
                  </a:cubicBezTo>
                  <a:cubicBezTo>
                    <a:pt x="4690" y="9"/>
                    <a:pt x="4642" y="0"/>
                    <a:pt x="4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486350" y="786125"/>
              <a:ext cx="130975" cy="188850"/>
            </a:xfrm>
            <a:custGeom>
              <a:rect b="b" l="l" r="r" t="t"/>
              <a:pathLst>
                <a:path extrusionOk="0" h="7554" w="5239">
                  <a:moveTo>
                    <a:pt x="4715" y="1"/>
                  </a:moveTo>
                  <a:cubicBezTo>
                    <a:pt x="4615" y="1"/>
                    <a:pt x="4512" y="29"/>
                    <a:pt x="4437" y="85"/>
                  </a:cubicBezTo>
                  <a:cubicBezTo>
                    <a:pt x="4311" y="160"/>
                    <a:pt x="4261" y="261"/>
                    <a:pt x="4211" y="386"/>
                  </a:cubicBezTo>
                  <a:cubicBezTo>
                    <a:pt x="4011" y="1063"/>
                    <a:pt x="3810" y="1764"/>
                    <a:pt x="3635" y="2441"/>
                  </a:cubicBezTo>
                  <a:cubicBezTo>
                    <a:pt x="3459" y="3118"/>
                    <a:pt x="3334" y="3819"/>
                    <a:pt x="3159" y="4496"/>
                  </a:cubicBezTo>
                  <a:cubicBezTo>
                    <a:pt x="3133" y="4571"/>
                    <a:pt x="3083" y="4672"/>
                    <a:pt x="3058" y="4772"/>
                  </a:cubicBezTo>
                  <a:cubicBezTo>
                    <a:pt x="3033" y="4797"/>
                    <a:pt x="3008" y="4847"/>
                    <a:pt x="2983" y="4897"/>
                  </a:cubicBezTo>
                  <a:cubicBezTo>
                    <a:pt x="2983" y="4897"/>
                    <a:pt x="2983" y="4897"/>
                    <a:pt x="2983" y="4922"/>
                  </a:cubicBezTo>
                  <a:cubicBezTo>
                    <a:pt x="2758" y="5048"/>
                    <a:pt x="2532" y="5173"/>
                    <a:pt x="2306" y="5298"/>
                  </a:cubicBezTo>
                  <a:cubicBezTo>
                    <a:pt x="2056" y="5449"/>
                    <a:pt x="1830" y="5599"/>
                    <a:pt x="1580" y="5774"/>
                  </a:cubicBezTo>
                  <a:cubicBezTo>
                    <a:pt x="1354" y="5925"/>
                    <a:pt x="1128" y="6075"/>
                    <a:pt x="903" y="6226"/>
                  </a:cubicBezTo>
                  <a:cubicBezTo>
                    <a:pt x="778" y="6301"/>
                    <a:pt x="677" y="6376"/>
                    <a:pt x="552" y="6451"/>
                  </a:cubicBezTo>
                  <a:cubicBezTo>
                    <a:pt x="402" y="6551"/>
                    <a:pt x="226" y="6652"/>
                    <a:pt x="126" y="6827"/>
                  </a:cubicBezTo>
                  <a:cubicBezTo>
                    <a:pt x="1" y="7053"/>
                    <a:pt x="101" y="7378"/>
                    <a:pt x="326" y="7504"/>
                  </a:cubicBezTo>
                  <a:cubicBezTo>
                    <a:pt x="402" y="7529"/>
                    <a:pt x="502" y="7554"/>
                    <a:pt x="577" y="7554"/>
                  </a:cubicBezTo>
                  <a:cubicBezTo>
                    <a:pt x="627" y="7554"/>
                    <a:pt x="652" y="7554"/>
                    <a:pt x="702" y="7529"/>
                  </a:cubicBezTo>
                  <a:cubicBezTo>
                    <a:pt x="778" y="7504"/>
                    <a:pt x="853" y="7454"/>
                    <a:pt x="903" y="7403"/>
                  </a:cubicBezTo>
                  <a:cubicBezTo>
                    <a:pt x="928" y="7403"/>
                    <a:pt x="953" y="7378"/>
                    <a:pt x="978" y="7353"/>
                  </a:cubicBezTo>
                  <a:cubicBezTo>
                    <a:pt x="1404" y="7078"/>
                    <a:pt x="1830" y="6777"/>
                    <a:pt x="2281" y="6501"/>
                  </a:cubicBezTo>
                  <a:cubicBezTo>
                    <a:pt x="2482" y="6351"/>
                    <a:pt x="2682" y="6226"/>
                    <a:pt x="2908" y="6100"/>
                  </a:cubicBezTo>
                  <a:cubicBezTo>
                    <a:pt x="3008" y="6025"/>
                    <a:pt x="3108" y="5975"/>
                    <a:pt x="3234" y="5900"/>
                  </a:cubicBezTo>
                  <a:cubicBezTo>
                    <a:pt x="3334" y="5850"/>
                    <a:pt x="3459" y="5774"/>
                    <a:pt x="3560" y="5699"/>
                  </a:cubicBezTo>
                  <a:cubicBezTo>
                    <a:pt x="3810" y="5524"/>
                    <a:pt x="3935" y="5223"/>
                    <a:pt x="4036" y="4947"/>
                  </a:cubicBezTo>
                  <a:cubicBezTo>
                    <a:pt x="4111" y="4772"/>
                    <a:pt x="4136" y="4596"/>
                    <a:pt x="4186" y="4421"/>
                  </a:cubicBezTo>
                  <a:cubicBezTo>
                    <a:pt x="4261" y="4170"/>
                    <a:pt x="4311" y="3920"/>
                    <a:pt x="4362" y="3669"/>
                  </a:cubicBezTo>
                  <a:cubicBezTo>
                    <a:pt x="4612" y="2642"/>
                    <a:pt x="4863" y="1614"/>
                    <a:pt x="5164" y="611"/>
                  </a:cubicBezTo>
                  <a:cubicBezTo>
                    <a:pt x="5239" y="361"/>
                    <a:pt x="5063" y="85"/>
                    <a:pt x="4813" y="10"/>
                  </a:cubicBezTo>
                  <a:cubicBezTo>
                    <a:pt x="4781" y="4"/>
                    <a:pt x="4748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146125" y="766750"/>
              <a:ext cx="337750" cy="297200"/>
            </a:xfrm>
            <a:custGeom>
              <a:rect b="b" l="l" r="r" t="t"/>
              <a:pathLst>
                <a:path extrusionOk="0" h="11888" w="13510">
                  <a:moveTo>
                    <a:pt x="1217" y="11345"/>
                  </a:moveTo>
                  <a:cubicBezTo>
                    <a:pt x="1213" y="11350"/>
                    <a:pt x="1208" y="11356"/>
                    <a:pt x="1204" y="11361"/>
                  </a:cubicBezTo>
                  <a:cubicBezTo>
                    <a:pt x="1204" y="11361"/>
                    <a:pt x="1210" y="11355"/>
                    <a:pt x="1217" y="11345"/>
                  </a:cubicBezTo>
                  <a:close/>
                  <a:moveTo>
                    <a:pt x="12940" y="1"/>
                  </a:moveTo>
                  <a:cubicBezTo>
                    <a:pt x="12834" y="1"/>
                    <a:pt x="12727" y="35"/>
                    <a:pt x="12632" y="108"/>
                  </a:cubicBezTo>
                  <a:cubicBezTo>
                    <a:pt x="12532" y="208"/>
                    <a:pt x="12407" y="284"/>
                    <a:pt x="12307" y="384"/>
                  </a:cubicBezTo>
                  <a:cubicBezTo>
                    <a:pt x="11530" y="1036"/>
                    <a:pt x="10753" y="1712"/>
                    <a:pt x="9976" y="2389"/>
                  </a:cubicBezTo>
                  <a:cubicBezTo>
                    <a:pt x="9149" y="3066"/>
                    <a:pt x="8322" y="3742"/>
                    <a:pt x="7495" y="4419"/>
                  </a:cubicBezTo>
                  <a:cubicBezTo>
                    <a:pt x="6693" y="5096"/>
                    <a:pt x="5865" y="5798"/>
                    <a:pt x="5038" y="6474"/>
                  </a:cubicBezTo>
                  <a:cubicBezTo>
                    <a:pt x="4587" y="6875"/>
                    <a:pt x="4111" y="7251"/>
                    <a:pt x="3660" y="7652"/>
                  </a:cubicBezTo>
                  <a:cubicBezTo>
                    <a:pt x="3484" y="7803"/>
                    <a:pt x="3309" y="7953"/>
                    <a:pt x="3134" y="8103"/>
                  </a:cubicBezTo>
                  <a:cubicBezTo>
                    <a:pt x="3008" y="8229"/>
                    <a:pt x="2858" y="8354"/>
                    <a:pt x="2708" y="8504"/>
                  </a:cubicBezTo>
                  <a:cubicBezTo>
                    <a:pt x="2657" y="8529"/>
                    <a:pt x="2632" y="8554"/>
                    <a:pt x="2582" y="8605"/>
                  </a:cubicBezTo>
                  <a:cubicBezTo>
                    <a:pt x="2582" y="8605"/>
                    <a:pt x="2557" y="8630"/>
                    <a:pt x="2557" y="8630"/>
                  </a:cubicBezTo>
                  <a:cubicBezTo>
                    <a:pt x="2557" y="8630"/>
                    <a:pt x="2532" y="8655"/>
                    <a:pt x="2507" y="8655"/>
                  </a:cubicBezTo>
                  <a:cubicBezTo>
                    <a:pt x="2482" y="8680"/>
                    <a:pt x="2482" y="8705"/>
                    <a:pt x="2457" y="8730"/>
                  </a:cubicBezTo>
                  <a:cubicBezTo>
                    <a:pt x="2418" y="8749"/>
                    <a:pt x="2395" y="8783"/>
                    <a:pt x="2363" y="8809"/>
                  </a:cubicBezTo>
                  <a:lnTo>
                    <a:pt x="2363" y="8809"/>
                  </a:lnTo>
                  <a:cubicBezTo>
                    <a:pt x="2353" y="8814"/>
                    <a:pt x="2344" y="8820"/>
                    <a:pt x="2334" y="8829"/>
                  </a:cubicBezTo>
                  <a:lnTo>
                    <a:pt x="2334" y="8829"/>
                  </a:lnTo>
                  <a:cubicBezTo>
                    <a:pt x="2333" y="8829"/>
                    <a:pt x="2332" y="8830"/>
                    <a:pt x="2332" y="8830"/>
                  </a:cubicBezTo>
                  <a:cubicBezTo>
                    <a:pt x="2332" y="8830"/>
                    <a:pt x="2332" y="8830"/>
                    <a:pt x="2333" y="8830"/>
                  </a:cubicBezTo>
                  <a:lnTo>
                    <a:pt x="2333" y="8830"/>
                  </a:lnTo>
                  <a:cubicBezTo>
                    <a:pt x="2324" y="8838"/>
                    <a:pt x="2315" y="8846"/>
                    <a:pt x="2307" y="8855"/>
                  </a:cubicBezTo>
                  <a:cubicBezTo>
                    <a:pt x="2281" y="8880"/>
                    <a:pt x="2281" y="8880"/>
                    <a:pt x="2256" y="8905"/>
                  </a:cubicBezTo>
                  <a:cubicBezTo>
                    <a:pt x="2256" y="8905"/>
                    <a:pt x="2231" y="8930"/>
                    <a:pt x="2206" y="8955"/>
                  </a:cubicBezTo>
                  <a:lnTo>
                    <a:pt x="2181" y="8955"/>
                  </a:lnTo>
                  <a:cubicBezTo>
                    <a:pt x="2181" y="8980"/>
                    <a:pt x="2181" y="8980"/>
                    <a:pt x="2156" y="8980"/>
                  </a:cubicBezTo>
                  <a:cubicBezTo>
                    <a:pt x="2156" y="9006"/>
                    <a:pt x="2131" y="9031"/>
                    <a:pt x="2131" y="9031"/>
                  </a:cubicBezTo>
                  <a:cubicBezTo>
                    <a:pt x="2106" y="9031"/>
                    <a:pt x="2106" y="9056"/>
                    <a:pt x="2106" y="9056"/>
                  </a:cubicBezTo>
                  <a:cubicBezTo>
                    <a:pt x="2081" y="9056"/>
                    <a:pt x="2081" y="9081"/>
                    <a:pt x="2056" y="9081"/>
                  </a:cubicBezTo>
                  <a:cubicBezTo>
                    <a:pt x="2031" y="9106"/>
                    <a:pt x="2006" y="9131"/>
                    <a:pt x="1981" y="9156"/>
                  </a:cubicBezTo>
                  <a:cubicBezTo>
                    <a:pt x="1956" y="9181"/>
                    <a:pt x="1956" y="9206"/>
                    <a:pt x="1931" y="9206"/>
                  </a:cubicBezTo>
                  <a:cubicBezTo>
                    <a:pt x="1931" y="9206"/>
                    <a:pt x="1931" y="9231"/>
                    <a:pt x="1906" y="9231"/>
                  </a:cubicBezTo>
                  <a:cubicBezTo>
                    <a:pt x="1906" y="9231"/>
                    <a:pt x="1906" y="9231"/>
                    <a:pt x="1880" y="9256"/>
                  </a:cubicBezTo>
                  <a:cubicBezTo>
                    <a:pt x="1855" y="9281"/>
                    <a:pt x="1830" y="9306"/>
                    <a:pt x="1805" y="9331"/>
                  </a:cubicBezTo>
                  <a:cubicBezTo>
                    <a:pt x="1730" y="9381"/>
                    <a:pt x="1655" y="9457"/>
                    <a:pt x="1605" y="9532"/>
                  </a:cubicBezTo>
                  <a:cubicBezTo>
                    <a:pt x="1404" y="9707"/>
                    <a:pt x="1229" y="9883"/>
                    <a:pt x="1053" y="10058"/>
                  </a:cubicBezTo>
                  <a:cubicBezTo>
                    <a:pt x="903" y="10209"/>
                    <a:pt x="728" y="10384"/>
                    <a:pt x="577" y="10559"/>
                  </a:cubicBezTo>
                  <a:cubicBezTo>
                    <a:pt x="427" y="10735"/>
                    <a:pt x="276" y="10910"/>
                    <a:pt x="151" y="11111"/>
                  </a:cubicBezTo>
                  <a:cubicBezTo>
                    <a:pt x="1" y="11336"/>
                    <a:pt x="26" y="11637"/>
                    <a:pt x="251" y="11813"/>
                  </a:cubicBezTo>
                  <a:cubicBezTo>
                    <a:pt x="352" y="11863"/>
                    <a:pt x="452" y="11888"/>
                    <a:pt x="552" y="11888"/>
                  </a:cubicBezTo>
                  <a:cubicBezTo>
                    <a:pt x="703" y="11888"/>
                    <a:pt x="853" y="11838"/>
                    <a:pt x="953" y="11687"/>
                  </a:cubicBezTo>
                  <a:cubicBezTo>
                    <a:pt x="1028" y="11562"/>
                    <a:pt x="1129" y="11437"/>
                    <a:pt x="1229" y="11311"/>
                  </a:cubicBezTo>
                  <a:lnTo>
                    <a:pt x="1229" y="11311"/>
                  </a:lnTo>
                  <a:cubicBezTo>
                    <a:pt x="1229" y="11323"/>
                    <a:pt x="1223" y="11336"/>
                    <a:pt x="1217" y="11345"/>
                  </a:cubicBezTo>
                  <a:lnTo>
                    <a:pt x="1217" y="11345"/>
                  </a:lnTo>
                  <a:cubicBezTo>
                    <a:pt x="1311" y="11225"/>
                    <a:pt x="1385" y="11106"/>
                    <a:pt x="1505" y="11011"/>
                  </a:cubicBezTo>
                  <a:cubicBezTo>
                    <a:pt x="1630" y="10860"/>
                    <a:pt x="1780" y="10735"/>
                    <a:pt x="1906" y="10584"/>
                  </a:cubicBezTo>
                  <a:cubicBezTo>
                    <a:pt x="2031" y="10484"/>
                    <a:pt x="2131" y="10384"/>
                    <a:pt x="2256" y="10259"/>
                  </a:cubicBezTo>
                  <a:cubicBezTo>
                    <a:pt x="2332" y="10183"/>
                    <a:pt x="2407" y="10108"/>
                    <a:pt x="2482" y="10033"/>
                  </a:cubicBezTo>
                  <a:cubicBezTo>
                    <a:pt x="2482" y="10033"/>
                    <a:pt x="2507" y="10033"/>
                    <a:pt x="2507" y="10008"/>
                  </a:cubicBezTo>
                  <a:cubicBezTo>
                    <a:pt x="2532" y="10008"/>
                    <a:pt x="2532" y="10008"/>
                    <a:pt x="2557" y="9983"/>
                  </a:cubicBezTo>
                  <a:cubicBezTo>
                    <a:pt x="2582" y="9958"/>
                    <a:pt x="2607" y="9933"/>
                    <a:pt x="2607" y="9933"/>
                  </a:cubicBezTo>
                  <a:cubicBezTo>
                    <a:pt x="2657" y="9883"/>
                    <a:pt x="2682" y="9858"/>
                    <a:pt x="2708" y="9833"/>
                  </a:cubicBezTo>
                  <a:cubicBezTo>
                    <a:pt x="2733" y="9808"/>
                    <a:pt x="2758" y="9808"/>
                    <a:pt x="2758" y="9782"/>
                  </a:cubicBezTo>
                  <a:cubicBezTo>
                    <a:pt x="2783" y="9782"/>
                    <a:pt x="2783" y="9757"/>
                    <a:pt x="2808" y="9732"/>
                  </a:cubicBezTo>
                  <a:cubicBezTo>
                    <a:pt x="2808" y="9732"/>
                    <a:pt x="2833" y="9707"/>
                    <a:pt x="2858" y="9707"/>
                  </a:cubicBezTo>
                  <a:cubicBezTo>
                    <a:pt x="2858" y="9682"/>
                    <a:pt x="2858" y="9682"/>
                    <a:pt x="2883" y="9682"/>
                  </a:cubicBezTo>
                  <a:cubicBezTo>
                    <a:pt x="2883" y="9657"/>
                    <a:pt x="2883" y="9657"/>
                    <a:pt x="2908" y="9657"/>
                  </a:cubicBezTo>
                  <a:cubicBezTo>
                    <a:pt x="2908" y="9632"/>
                    <a:pt x="2933" y="9632"/>
                    <a:pt x="2958" y="9607"/>
                  </a:cubicBezTo>
                  <a:cubicBezTo>
                    <a:pt x="2958" y="9607"/>
                    <a:pt x="2958" y="9607"/>
                    <a:pt x="2958" y="9582"/>
                  </a:cubicBezTo>
                  <a:cubicBezTo>
                    <a:pt x="2983" y="9582"/>
                    <a:pt x="2983" y="9582"/>
                    <a:pt x="3008" y="9557"/>
                  </a:cubicBezTo>
                  <a:cubicBezTo>
                    <a:pt x="3033" y="9532"/>
                    <a:pt x="3058" y="9507"/>
                    <a:pt x="3083" y="9482"/>
                  </a:cubicBezTo>
                  <a:cubicBezTo>
                    <a:pt x="3109" y="9457"/>
                    <a:pt x="3109" y="9457"/>
                    <a:pt x="3134" y="9432"/>
                  </a:cubicBezTo>
                  <a:lnTo>
                    <a:pt x="3159" y="9432"/>
                  </a:lnTo>
                  <a:cubicBezTo>
                    <a:pt x="3159" y="9419"/>
                    <a:pt x="3165" y="9413"/>
                    <a:pt x="3171" y="9407"/>
                  </a:cubicBezTo>
                  <a:lnTo>
                    <a:pt x="3184" y="9407"/>
                  </a:lnTo>
                  <a:cubicBezTo>
                    <a:pt x="3184" y="9381"/>
                    <a:pt x="3184" y="9381"/>
                    <a:pt x="3209" y="9381"/>
                  </a:cubicBezTo>
                  <a:cubicBezTo>
                    <a:pt x="3209" y="9356"/>
                    <a:pt x="3209" y="9356"/>
                    <a:pt x="3209" y="9356"/>
                  </a:cubicBezTo>
                  <a:cubicBezTo>
                    <a:pt x="3259" y="9331"/>
                    <a:pt x="3309" y="9281"/>
                    <a:pt x="3359" y="9231"/>
                  </a:cubicBezTo>
                  <a:cubicBezTo>
                    <a:pt x="3810" y="8830"/>
                    <a:pt x="4261" y="8429"/>
                    <a:pt x="4738" y="8028"/>
                  </a:cubicBezTo>
                  <a:cubicBezTo>
                    <a:pt x="5089" y="7727"/>
                    <a:pt x="5464" y="7402"/>
                    <a:pt x="5840" y="7101"/>
                  </a:cubicBezTo>
                  <a:cubicBezTo>
                    <a:pt x="6667" y="6399"/>
                    <a:pt x="7495" y="5722"/>
                    <a:pt x="8322" y="5021"/>
                  </a:cubicBezTo>
                  <a:cubicBezTo>
                    <a:pt x="9174" y="4319"/>
                    <a:pt x="10051" y="3617"/>
                    <a:pt x="10878" y="2890"/>
                  </a:cubicBezTo>
                  <a:cubicBezTo>
                    <a:pt x="11680" y="2214"/>
                    <a:pt x="12457" y="1537"/>
                    <a:pt x="13259" y="885"/>
                  </a:cubicBezTo>
                  <a:cubicBezTo>
                    <a:pt x="13459" y="710"/>
                    <a:pt x="13510" y="384"/>
                    <a:pt x="13334" y="183"/>
                  </a:cubicBezTo>
                  <a:cubicBezTo>
                    <a:pt x="13232" y="67"/>
                    <a:pt x="13088" y="1"/>
                    <a:pt x="12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2403650" y="755575"/>
              <a:ext cx="118450" cy="96600"/>
            </a:xfrm>
            <a:custGeom>
              <a:rect b="b" l="l" r="r" t="t"/>
              <a:pathLst>
                <a:path extrusionOk="0" h="3864" w="4738">
                  <a:moveTo>
                    <a:pt x="1142" y="0"/>
                  </a:moveTo>
                  <a:cubicBezTo>
                    <a:pt x="963" y="0"/>
                    <a:pt x="792" y="97"/>
                    <a:pt x="702" y="254"/>
                  </a:cubicBezTo>
                  <a:cubicBezTo>
                    <a:pt x="627" y="405"/>
                    <a:pt x="602" y="580"/>
                    <a:pt x="552" y="731"/>
                  </a:cubicBezTo>
                  <a:cubicBezTo>
                    <a:pt x="527" y="831"/>
                    <a:pt x="502" y="956"/>
                    <a:pt x="452" y="1057"/>
                  </a:cubicBezTo>
                  <a:cubicBezTo>
                    <a:pt x="377" y="1307"/>
                    <a:pt x="301" y="1558"/>
                    <a:pt x="226" y="1833"/>
                  </a:cubicBezTo>
                  <a:cubicBezTo>
                    <a:pt x="201" y="1934"/>
                    <a:pt x="151" y="2059"/>
                    <a:pt x="126" y="2184"/>
                  </a:cubicBezTo>
                  <a:cubicBezTo>
                    <a:pt x="101" y="2285"/>
                    <a:pt x="51" y="2385"/>
                    <a:pt x="26" y="2485"/>
                  </a:cubicBezTo>
                  <a:cubicBezTo>
                    <a:pt x="26" y="2585"/>
                    <a:pt x="1" y="2661"/>
                    <a:pt x="1" y="2736"/>
                  </a:cubicBezTo>
                  <a:cubicBezTo>
                    <a:pt x="1" y="2811"/>
                    <a:pt x="26" y="2861"/>
                    <a:pt x="51" y="2936"/>
                  </a:cubicBezTo>
                  <a:cubicBezTo>
                    <a:pt x="76" y="3036"/>
                    <a:pt x="151" y="3162"/>
                    <a:pt x="226" y="3262"/>
                  </a:cubicBezTo>
                  <a:cubicBezTo>
                    <a:pt x="427" y="3463"/>
                    <a:pt x="702" y="3588"/>
                    <a:pt x="978" y="3663"/>
                  </a:cubicBezTo>
                  <a:cubicBezTo>
                    <a:pt x="1279" y="3738"/>
                    <a:pt x="1580" y="3788"/>
                    <a:pt x="1905" y="3813"/>
                  </a:cubicBezTo>
                  <a:cubicBezTo>
                    <a:pt x="2181" y="3838"/>
                    <a:pt x="2457" y="3838"/>
                    <a:pt x="2732" y="3864"/>
                  </a:cubicBezTo>
                  <a:lnTo>
                    <a:pt x="3284" y="3864"/>
                  </a:lnTo>
                  <a:cubicBezTo>
                    <a:pt x="3610" y="3864"/>
                    <a:pt x="3935" y="3864"/>
                    <a:pt x="4236" y="3838"/>
                  </a:cubicBezTo>
                  <a:cubicBezTo>
                    <a:pt x="4512" y="3838"/>
                    <a:pt x="4737" y="3613"/>
                    <a:pt x="4712" y="3337"/>
                  </a:cubicBezTo>
                  <a:cubicBezTo>
                    <a:pt x="4712" y="3076"/>
                    <a:pt x="4509" y="2859"/>
                    <a:pt x="4253" y="2859"/>
                  </a:cubicBezTo>
                  <a:cubicBezTo>
                    <a:pt x="4239" y="2859"/>
                    <a:pt x="4225" y="2860"/>
                    <a:pt x="4211" y="2861"/>
                  </a:cubicBezTo>
                  <a:cubicBezTo>
                    <a:pt x="3935" y="2874"/>
                    <a:pt x="3653" y="2880"/>
                    <a:pt x="3368" y="2880"/>
                  </a:cubicBezTo>
                  <a:cubicBezTo>
                    <a:pt x="3083" y="2880"/>
                    <a:pt x="2795" y="2874"/>
                    <a:pt x="2507" y="2861"/>
                  </a:cubicBezTo>
                  <a:cubicBezTo>
                    <a:pt x="2156" y="2836"/>
                    <a:pt x="1780" y="2811"/>
                    <a:pt x="1429" y="2761"/>
                  </a:cubicBezTo>
                  <a:cubicBezTo>
                    <a:pt x="1354" y="2736"/>
                    <a:pt x="1279" y="2736"/>
                    <a:pt x="1204" y="2711"/>
                  </a:cubicBezTo>
                  <a:cubicBezTo>
                    <a:pt x="1153" y="2686"/>
                    <a:pt x="1128" y="2661"/>
                    <a:pt x="1078" y="2661"/>
                  </a:cubicBezTo>
                  <a:cubicBezTo>
                    <a:pt x="1053" y="2635"/>
                    <a:pt x="1028" y="2635"/>
                    <a:pt x="1028" y="2635"/>
                  </a:cubicBezTo>
                  <a:cubicBezTo>
                    <a:pt x="1053" y="2510"/>
                    <a:pt x="1078" y="2410"/>
                    <a:pt x="1128" y="2310"/>
                  </a:cubicBezTo>
                  <a:cubicBezTo>
                    <a:pt x="1179" y="2134"/>
                    <a:pt x="1204" y="1984"/>
                    <a:pt x="1254" y="1808"/>
                  </a:cubicBezTo>
                  <a:cubicBezTo>
                    <a:pt x="1354" y="1483"/>
                    <a:pt x="1454" y="1157"/>
                    <a:pt x="1554" y="856"/>
                  </a:cubicBezTo>
                  <a:cubicBezTo>
                    <a:pt x="1554" y="806"/>
                    <a:pt x="1554" y="781"/>
                    <a:pt x="1580" y="756"/>
                  </a:cubicBezTo>
                  <a:cubicBezTo>
                    <a:pt x="1605" y="681"/>
                    <a:pt x="1630" y="605"/>
                    <a:pt x="1655" y="530"/>
                  </a:cubicBezTo>
                  <a:cubicBezTo>
                    <a:pt x="1680" y="280"/>
                    <a:pt x="1479" y="29"/>
                    <a:pt x="1204" y="4"/>
                  </a:cubicBezTo>
                  <a:cubicBezTo>
                    <a:pt x="1183" y="1"/>
                    <a:pt x="1163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2374200" y="770075"/>
              <a:ext cx="137875" cy="119075"/>
            </a:xfrm>
            <a:custGeom>
              <a:rect b="b" l="l" r="r" t="t"/>
              <a:pathLst>
                <a:path extrusionOk="0" h="4763" w="5515">
                  <a:moveTo>
                    <a:pt x="1323" y="2257"/>
                  </a:moveTo>
                  <a:cubicBezTo>
                    <a:pt x="1325" y="2265"/>
                    <a:pt x="1327" y="2273"/>
                    <a:pt x="1329" y="2281"/>
                  </a:cubicBezTo>
                  <a:cubicBezTo>
                    <a:pt x="1329" y="2273"/>
                    <a:pt x="1326" y="2265"/>
                    <a:pt x="1323" y="2257"/>
                  </a:cubicBezTo>
                  <a:close/>
                  <a:moveTo>
                    <a:pt x="1057" y="3322"/>
                  </a:moveTo>
                  <a:cubicBezTo>
                    <a:pt x="1065" y="3334"/>
                    <a:pt x="1084" y="3334"/>
                    <a:pt x="1103" y="3334"/>
                  </a:cubicBezTo>
                  <a:cubicBezTo>
                    <a:pt x="1088" y="3330"/>
                    <a:pt x="1072" y="3326"/>
                    <a:pt x="1057" y="3322"/>
                  </a:cubicBezTo>
                  <a:close/>
                  <a:moveTo>
                    <a:pt x="4692" y="4703"/>
                  </a:moveTo>
                  <a:cubicBezTo>
                    <a:pt x="4696" y="4708"/>
                    <a:pt x="4702" y="4712"/>
                    <a:pt x="4712" y="4712"/>
                  </a:cubicBezTo>
                  <a:cubicBezTo>
                    <a:pt x="4706" y="4709"/>
                    <a:pt x="4699" y="4706"/>
                    <a:pt x="4692" y="4703"/>
                  </a:cubicBezTo>
                  <a:close/>
                  <a:moveTo>
                    <a:pt x="577" y="0"/>
                  </a:moveTo>
                  <a:cubicBezTo>
                    <a:pt x="427" y="0"/>
                    <a:pt x="301" y="25"/>
                    <a:pt x="201" y="101"/>
                  </a:cubicBezTo>
                  <a:cubicBezTo>
                    <a:pt x="101" y="201"/>
                    <a:pt x="51" y="301"/>
                    <a:pt x="26" y="451"/>
                  </a:cubicBezTo>
                  <a:cubicBezTo>
                    <a:pt x="1" y="602"/>
                    <a:pt x="51" y="802"/>
                    <a:pt x="76" y="978"/>
                  </a:cubicBezTo>
                  <a:cubicBezTo>
                    <a:pt x="101" y="1078"/>
                    <a:pt x="101" y="1178"/>
                    <a:pt x="126" y="1279"/>
                  </a:cubicBezTo>
                  <a:cubicBezTo>
                    <a:pt x="176" y="1504"/>
                    <a:pt x="201" y="1730"/>
                    <a:pt x="251" y="1930"/>
                  </a:cubicBezTo>
                  <a:cubicBezTo>
                    <a:pt x="301" y="2156"/>
                    <a:pt x="326" y="2381"/>
                    <a:pt x="377" y="2607"/>
                  </a:cubicBezTo>
                  <a:cubicBezTo>
                    <a:pt x="427" y="2757"/>
                    <a:pt x="452" y="2933"/>
                    <a:pt x="552" y="3058"/>
                  </a:cubicBezTo>
                  <a:cubicBezTo>
                    <a:pt x="627" y="3133"/>
                    <a:pt x="702" y="3208"/>
                    <a:pt x="803" y="3258"/>
                  </a:cubicBezTo>
                  <a:cubicBezTo>
                    <a:pt x="887" y="3280"/>
                    <a:pt x="972" y="3301"/>
                    <a:pt x="1057" y="3322"/>
                  </a:cubicBezTo>
                  <a:lnTo>
                    <a:pt x="1057" y="3322"/>
                  </a:lnTo>
                  <a:cubicBezTo>
                    <a:pt x="1055" y="3319"/>
                    <a:pt x="1053" y="3314"/>
                    <a:pt x="1053" y="3309"/>
                  </a:cubicBezTo>
                  <a:lnTo>
                    <a:pt x="1053" y="3309"/>
                  </a:lnTo>
                  <a:cubicBezTo>
                    <a:pt x="1204" y="3359"/>
                    <a:pt x="1354" y="3384"/>
                    <a:pt x="1479" y="3409"/>
                  </a:cubicBezTo>
                  <a:cubicBezTo>
                    <a:pt x="1605" y="3434"/>
                    <a:pt x="1730" y="3484"/>
                    <a:pt x="1830" y="3509"/>
                  </a:cubicBezTo>
                  <a:cubicBezTo>
                    <a:pt x="2331" y="3685"/>
                    <a:pt x="2808" y="3860"/>
                    <a:pt x="3284" y="4060"/>
                  </a:cubicBezTo>
                  <a:cubicBezTo>
                    <a:pt x="3753" y="4283"/>
                    <a:pt x="4223" y="4481"/>
                    <a:pt x="4692" y="4703"/>
                  </a:cubicBezTo>
                  <a:lnTo>
                    <a:pt x="4692" y="4703"/>
                  </a:lnTo>
                  <a:cubicBezTo>
                    <a:pt x="4687" y="4696"/>
                    <a:pt x="4687" y="4687"/>
                    <a:pt x="4687" y="4687"/>
                  </a:cubicBezTo>
                  <a:lnTo>
                    <a:pt x="4687" y="4687"/>
                  </a:lnTo>
                  <a:cubicBezTo>
                    <a:pt x="4687" y="4687"/>
                    <a:pt x="4712" y="4712"/>
                    <a:pt x="4712" y="4712"/>
                  </a:cubicBezTo>
                  <a:cubicBezTo>
                    <a:pt x="4788" y="4737"/>
                    <a:pt x="4888" y="4762"/>
                    <a:pt x="4963" y="4762"/>
                  </a:cubicBezTo>
                  <a:cubicBezTo>
                    <a:pt x="4988" y="4762"/>
                    <a:pt x="5038" y="4762"/>
                    <a:pt x="5088" y="4737"/>
                  </a:cubicBezTo>
                  <a:cubicBezTo>
                    <a:pt x="5214" y="4712"/>
                    <a:pt x="5314" y="4612"/>
                    <a:pt x="5389" y="4512"/>
                  </a:cubicBezTo>
                  <a:cubicBezTo>
                    <a:pt x="5514" y="4286"/>
                    <a:pt x="5439" y="3960"/>
                    <a:pt x="5189" y="3835"/>
                  </a:cubicBezTo>
                  <a:cubicBezTo>
                    <a:pt x="4838" y="3685"/>
                    <a:pt x="4512" y="3534"/>
                    <a:pt x="4161" y="3384"/>
                  </a:cubicBezTo>
                  <a:cubicBezTo>
                    <a:pt x="3860" y="3233"/>
                    <a:pt x="3560" y="3108"/>
                    <a:pt x="3259" y="2983"/>
                  </a:cubicBezTo>
                  <a:cubicBezTo>
                    <a:pt x="2908" y="2832"/>
                    <a:pt x="2557" y="2707"/>
                    <a:pt x="2181" y="2582"/>
                  </a:cubicBezTo>
                  <a:cubicBezTo>
                    <a:pt x="1905" y="2507"/>
                    <a:pt x="1630" y="2431"/>
                    <a:pt x="1354" y="2381"/>
                  </a:cubicBezTo>
                  <a:cubicBezTo>
                    <a:pt x="1335" y="2344"/>
                    <a:pt x="1331" y="2293"/>
                    <a:pt x="1319" y="2249"/>
                  </a:cubicBezTo>
                  <a:lnTo>
                    <a:pt x="1319" y="2249"/>
                  </a:lnTo>
                  <a:cubicBezTo>
                    <a:pt x="1321" y="2252"/>
                    <a:pt x="1322" y="2255"/>
                    <a:pt x="1323" y="2257"/>
                  </a:cubicBezTo>
                  <a:lnTo>
                    <a:pt x="1323" y="2257"/>
                  </a:lnTo>
                  <a:cubicBezTo>
                    <a:pt x="1251" y="1966"/>
                    <a:pt x="1202" y="1697"/>
                    <a:pt x="1154" y="1404"/>
                  </a:cubicBezTo>
                  <a:cubicBezTo>
                    <a:pt x="1128" y="1253"/>
                    <a:pt x="1103" y="1103"/>
                    <a:pt x="1078" y="978"/>
                  </a:cubicBezTo>
                  <a:cubicBezTo>
                    <a:pt x="1053" y="827"/>
                    <a:pt x="1028" y="702"/>
                    <a:pt x="1003" y="577"/>
                  </a:cubicBezTo>
                  <a:cubicBezTo>
                    <a:pt x="1053" y="351"/>
                    <a:pt x="928" y="101"/>
                    <a:pt x="702" y="25"/>
                  </a:cubicBezTo>
                  <a:cubicBezTo>
                    <a:pt x="652" y="25"/>
                    <a:pt x="627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37"/>
          <p:cNvGrpSpPr/>
          <p:nvPr/>
        </p:nvGrpSpPr>
        <p:grpSpPr>
          <a:xfrm>
            <a:off x="5855175" y="1589819"/>
            <a:ext cx="825850" cy="1204925"/>
            <a:chOff x="5316575" y="2162300"/>
            <a:chExt cx="825850" cy="1204925"/>
          </a:xfrm>
        </p:grpSpPr>
        <p:sp>
          <p:nvSpPr>
            <p:cNvPr id="1917" name="Google Shape;1917;p37"/>
            <p:cNvSpPr/>
            <p:nvPr/>
          </p:nvSpPr>
          <p:spPr>
            <a:xfrm>
              <a:off x="5443150" y="2162300"/>
              <a:ext cx="526325" cy="422350"/>
            </a:xfrm>
            <a:custGeom>
              <a:rect b="b" l="l" r="r" t="t"/>
              <a:pathLst>
                <a:path extrusionOk="0" h="16894" w="21053">
                  <a:moveTo>
                    <a:pt x="20053" y="8188"/>
                  </a:moveTo>
                  <a:cubicBezTo>
                    <a:pt x="20050" y="8199"/>
                    <a:pt x="20050" y="8210"/>
                    <a:pt x="20050" y="8221"/>
                  </a:cubicBezTo>
                  <a:lnTo>
                    <a:pt x="20053" y="8188"/>
                  </a:lnTo>
                  <a:close/>
                  <a:moveTo>
                    <a:pt x="10987" y="985"/>
                  </a:moveTo>
                  <a:cubicBezTo>
                    <a:pt x="11147" y="985"/>
                    <a:pt x="11303" y="991"/>
                    <a:pt x="11454" y="1003"/>
                  </a:cubicBezTo>
                  <a:cubicBezTo>
                    <a:pt x="11604" y="1028"/>
                    <a:pt x="11755" y="1053"/>
                    <a:pt x="11905" y="1079"/>
                  </a:cubicBezTo>
                  <a:cubicBezTo>
                    <a:pt x="12055" y="1104"/>
                    <a:pt x="12206" y="1154"/>
                    <a:pt x="12331" y="1204"/>
                  </a:cubicBezTo>
                  <a:cubicBezTo>
                    <a:pt x="12381" y="1204"/>
                    <a:pt x="12406" y="1229"/>
                    <a:pt x="12431" y="1229"/>
                  </a:cubicBezTo>
                  <a:cubicBezTo>
                    <a:pt x="12498" y="1283"/>
                    <a:pt x="12580" y="1308"/>
                    <a:pt x="12664" y="1308"/>
                  </a:cubicBezTo>
                  <a:cubicBezTo>
                    <a:pt x="12737" y="1308"/>
                    <a:pt x="12813" y="1289"/>
                    <a:pt x="12882" y="1254"/>
                  </a:cubicBezTo>
                  <a:cubicBezTo>
                    <a:pt x="13609" y="1429"/>
                    <a:pt x="14361" y="1630"/>
                    <a:pt x="15088" y="1881"/>
                  </a:cubicBezTo>
                  <a:cubicBezTo>
                    <a:pt x="15514" y="2031"/>
                    <a:pt x="15940" y="2231"/>
                    <a:pt x="16341" y="2432"/>
                  </a:cubicBezTo>
                  <a:cubicBezTo>
                    <a:pt x="16592" y="2557"/>
                    <a:pt x="16817" y="2708"/>
                    <a:pt x="17068" y="2858"/>
                  </a:cubicBezTo>
                  <a:cubicBezTo>
                    <a:pt x="17193" y="2958"/>
                    <a:pt x="17344" y="3058"/>
                    <a:pt x="17469" y="3159"/>
                  </a:cubicBezTo>
                  <a:cubicBezTo>
                    <a:pt x="17619" y="3284"/>
                    <a:pt x="17745" y="3384"/>
                    <a:pt x="17870" y="3510"/>
                  </a:cubicBezTo>
                  <a:cubicBezTo>
                    <a:pt x="18096" y="3710"/>
                    <a:pt x="18296" y="3936"/>
                    <a:pt x="18497" y="4161"/>
                  </a:cubicBezTo>
                  <a:cubicBezTo>
                    <a:pt x="18697" y="4412"/>
                    <a:pt x="18872" y="4663"/>
                    <a:pt x="19073" y="4913"/>
                  </a:cubicBezTo>
                  <a:cubicBezTo>
                    <a:pt x="19173" y="5089"/>
                    <a:pt x="19273" y="5264"/>
                    <a:pt x="19374" y="5439"/>
                  </a:cubicBezTo>
                  <a:cubicBezTo>
                    <a:pt x="19474" y="5640"/>
                    <a:pt x="19574" y="5840"/>
                    <a:pt x="19649" y="6016"/>
                  </a:cubicBezTo>
                  <a:cubicBezTo>
                    <a:pt x="19700" y="6116"/>
                    <a:pt x="19750" y="6241"/>
                    <a:pt x="19775" y="6342"/>
                  </a:cubicBezTo>
                  <a:cubicBezTo>
                    <a:pt x="19825" y="6442"/>
                    <a:pt x="19850" y="6542"/>
                    <a:pt x="19875" y="6642"/>
                  </a:cubicBezTo>
                  <a:cubicBezTo>
                    <a:pt x="19925" y="6818"/>
                    <a:pt x="19975" y="6993"/>
                    <a:pt x="20025" y="7169"/>
                  </a:cubicBezTo>
                  <a:cubicBezTo>
                    <a:pt x="20025" y="7319"/>
                    <a:pt x="20050" y="7444"/>
                    <a:pt x="20050" y="7570"/>
                  </a:cubicBezTo>
                  <a:cubicBezTo>
                    <a:pt x="20075" y="7670"/>
                    <a:pt x="20075" y="7770"/>
                    <a:pt x="20075" y="7845"/>
                  </a:cubicBezTo>
                  <a:lnTo>
                    <a:pt x="20053" y="8188"/>
                  </a:lnTo>
                  <a:lnTo>
                    <a:pt x="20053" y="8188"/>
                  </a:lnTo>
                  <a:cubicBezTo>
                    <a:pt x="20055" y="8174"/>
                    <a:pt x="20062" y="8160"/>
                    <a:pt x="20075" y="8146"/>
                  </a:cubicBezTo>
                  <a:lnTo>
                    <a:pt x="20075" y="8146"/>
                  </a:lnTo>
                  <a:cubicBezTo>
                    <a:pt x="20050" y="8272"/>
                    <a:pt x="20050" y="8397"/>
                    <a:pt x="20025" y="8522"/>
                  </a:cubicBezTo>
                  <a:cubicBezTo>
                    <a:pt x="20025" y="8647"/>
                    <a:pt x="20000" y="8773"/>
                    <a:pt x="19975" y="8898"/>
                  </a:cubicBezTo>
                  <a:cubicBezTo>
                    <a:pt x="19975" y="8873"/>
                    <a:pt x="19975" y="8848"/>
                    <a:pt x="19975" y="8848"/>
                  </a:cubicBezTo>
                  <a:cubicBezTo>
                    <a:pt x="19950" y="8948"/>
                    <a:pt x="19950" y="9074"/>
                    <a:pt x="19900" y="9199"/>
                  </a:cubicBezTo>
                  <a:cubicBezTo>
                    <a:pt x="19875" y="9299"/>
                    <a:pt x="19850" y="9424"/>
                    <a:pt x="19800" y="9525"/>
                  </a:cubicBezTo>
                  <a:cubicBezTo>
                    <a:pt x="19775" y="9625"/>
                    <a:pt x="19725" y="9725"/>
                    <a:pt x="19674" y="9825"/>
                  </a:cubicBezTo>
                  <a:cubicBezTo>
                    <a:pt x="19624" y="9951"/>
                    <a:pt x="19574" y="10076"/>
                    <a:pt x="19524" y="10176"/>
                  </a:cubicBezTo>
                  <a:cubicBezTo>
                    <a:pt x="19424" y="10377"/>
                    <a:pt x="19324" y="10552"/>
                    <a:pt x="19223" y="10728"/>
                  </a:cubicBezTo>
                  <a:cubicBezTo>
                    <a:pt x="19123" y="10903"/>
                    <a:pt x="18998" y="11079"/>
                    <a:pt x="18898" y="11254"/>
                  </a:cubicBezTo>
                  <a:lnTo>
                    <a:pt x="18747" y="11455"/>
                  </a:lnTo>
                  <a:cubicBezTo>
                    <a:pt x="18722" y="11505"/>
                    <a:pt x="18672" y="11555"/>
                    <a:pt x="18622" y="11605"/>
                  </a:cubicBezTo>
                  <a:cubicBezTo>
                    <a:pt x="18522" y="11730"/>
                    <a:pt x="18446" y="11830"/>
                    <a:pt x="18346" y="11956"/>
                  </a:cubicBezTo>
                  <a:cubicBezTo>
                    <a:pt x="18146" y="12156"/>
                    <a:pt x="17970" y="12332"/>
                    <a:pt x="17770" y="12507"/>
                  </a:cubicBezTo>
                  <a:cubicBezTo>
                    <a:pt x="17594" y="12683"/>
                    <a:pt x="17419" y="12858"/>
                    <a:pt x="17243" y="13008"/>
                  </a:cubicBezTo>
                  <a:cubicBezTo>
                    <a:pt x="17093" y="13109"/>
                    <a:pt x="16968" y="13209"/>
                    <a:pt x="16842" y="13309"/>
                  </a:cubicBezTo>
                  <a:cubicBezTo>
                    <a:pt x="16742" y="13409"/>
                    <a:pt x="16617" y="13485"/>
                    <a:pt x="16491" y="13585"/>
                  </a:cubicBezTo>
                  <a:cubicBezTo>
                    <a:pt x="16266" y="13735"/>
                    <a:pt x="16040" y="13911"/>
                    <a:pt x="15790" y="14061"/>
                  </a:cubicBezTo>
                  <a:cubicBezTo>
                    <a:pt x="15689" y="14111"/>
                    <a:pt x="15589" y="14161"/>
                    <a:pt x="15489" y="14237"/>
                  </a:cubicBezTo>
                  <a:cubicBezTo>
                    <a:pt x="15414" y="14287"/>
                    <a:pt x="15339" y="14337"/>
                    <a:pt x="15238" y="14362"/>
                  </a:cubicBezTo>
                  <a:cubicBezTo>
                    <a:pt x="15038" y="14487"/>
                    <a:pt x="14837" y="14587"/>
                    <a:pt x="14637" y="14688"/>
                  </a:cubicBezTo>
                  <a:cubicBezTo>
                    <a:pt x="14461" y="14763"/>
                    <a:pt x="14261" y="14838"/>
                    <a:pt x="14085" y="14938"/>
                  </a:cubicBezTo>
                  <a:cubicBezTo>
                    <a:pt x="13910" y="15013"/>
                    <a:pt x="13760" y="15064"/>
                    <a:pt x="13584" y="15114"/>
                  </a:cubicBezTo>
                  <a:cubicBezTo>
                    <a:pt x="13434" y="15189"/>
                    <a:pt x="13283" y="15239"/>
                    <a:pt x="13133" y="15289"/>
                  </a:cubicBezTo>
                  <a:cubicBezTo>
                    <a:pt x="12933" y="15339"/>
                    <a:pt x="12757" y="15414"/>
                    <a:pt x="12557" y="15465"/>
                  </a:cubicBezTo>
                  <a:cubicBezTo>
                    <a:pt x="12431" y="15515"/>
                    <a:pt x="12281" y="15540"/>
                    <a:pt x="12156" y="15565"/>
                  </a:cubicBezTo>
                  <a:cubicBezTo>
                    <a:pt x="12030" y="15615"/>
                    <a:pt x="11880" y="15640"/>
                    <a:pt x="11755" y="15665"/>
                  </a:cubicBezTo>
                  <a:cubicBezTo>
                    <a:pt x="11504" y="15715"/>
                    <a:pt x="11253" y="15765"/>
                    <a:pt x="11003" y="15815"/>
                  </a:cubicBezTo>
                  <a:cubicBezTo>
                    <a:pt x="10752" y="15841"/>
                    <a:pt x="10501" y="15866"/>
                    <a:pt x="10251" y="15891"/>
                  </a:cubicBezTo>
                  <a:lnTo>
                    <a:pt x="9925" y="15891"/>
                  </a:lnTo>
                  <a:cubicBezTo>
                    <a:pt x="9800" y="15916"/>
                    <a:pt x="9674" y="15916"/>
                    <a:pt x="9549" y="15916"/>
                  </a:cubicBezTo>
                  <a:cubicBezTo>
                    <a:pt x="9298" y="15916"/>
                    <a:pt x="9048" y="15891"/>
                    <a:pt x="8797" y="15891"/>
                  </a:cubicBezTo>
                  <a:cubicBezTo>
                    <a:pt x="8672" y="15866"/>
                    <a:pt x="8547" y="15866"/>
                    <a:pt x="8421" y="15841"/>
                  </a:cubicBezTo>
                  <a:cubicBezTo>
                    <a:pt x="8296" y="15841"/>
                    <a:pt x="8196" y="15841"/>
                    <a:pt x="8070" y="15815"/>
                  </a:cubicBezTo>
                  <a:cubicBezTo>
                    <a:pt x="7820" y="15765"/>
                    <a:pt x="7544" y="15715"/>
                    <a:pt x="7268" y="15665"/>
                  </a:cubicBezTo>
                  <a:cubicBezTo>
                    <a:pt x="6892" y="15590"/>
                    <a:pt x="6542" y="15490"/>
                    <a:pt x="6191" y="15364"/>
                  </a:cubicBezTo>
                  <a:cubicBezTo>
                    <a:pt x="5815" y="15239"/>
                    <a:pt x="5464" y="15064"/>
                    <a:pt x="5113" y="14913"/>
                  </a:cubicBezTo>
                  <a:cubicBezTo>
                    <a:pt x="4812" y="14738"/>
                    <a:pt x="4537" y="14587"/>
                    <a:pt x="4261" y="14387"/>
                  </a:cubicBezTo>
                  <a:cubicBezTo>
                    <a:pt x="3910" y="14136"/>
                    <a:pt x="3584" y="13886"/>
                    <a:pt x="3258" y="13585"/>
                  </a:cubicBezTo>
                  <a:cubicBezTo>
                    <a:pt x="3008" y="13359"/>
                    <a:pt x="2782" y="13109"/>
                    <a:pt x="2557" y="12858"/>
                  </a:cubicBezTo>
                  <a:cubicBezTo>
                    <a:pt x="2331" y="12582"/>
                    <a:pt x="2131" y="12307"/>
                    <a:pt x="1930" y="12006"/>
                  </a:cubicBezTo>
                  <a:cubicBezTo>
                    <a:pt x="1780" y="11755"/>
                    <a:pt x="1629" y="11505"/>
                    <a:pt x="1504" y="11229"/>
                  </a:cubicBezTo>
                  <a:cubicBezTo>
                    <a:pt x="1404" y="11003"/>
                    <a:pt x="1303" y="10753"/>
                    <a:pt x="1228" y="10527"/>
                  </a:cubicBezTo>
                  <a:cubicBezTo>
                    <a:pt x="1178" y="10302"/>
                    <a:pt x="1103" y="10076"/>
                    <a:pt x="1078" y="9851"/>
                  </a:cubicBezTo>
                  <a:cubicBezTo>
                    <a:pt x="1053" y="9675"/>
                    <a:pt x="1028" y="9475"/>
                    <a:pt x="1003" y="9274"/>
                  </a:cubicBezTo>
                  <a:cubicBezTo>
                    <a:pt x="1003" y="9049"/>
                    <a:pt x="1003" y="8848"/>
                    <a:pt x="1028" y="8622"/>
                  </a:cubicBezTo>
                  <a:cubicBezTo>
                    <a:pt x="1053" y="8397"/>
                    <a:pt x="1078" y="8146"/>
                    <a:pt x="1128" y="7896"/>
                  </a:cubicBezTo>
                  <a:cubicBezTo>
                    <a:pt x="1178" y="7645"/>
                    <a:pt x="1253" y="7419"/>
                    <a:pt x="1329" y="7194"/>
                  </a:cubicBezTo>
                  <a:cubicBezTo>
                    <a:pt x="1454" y="6868"/>
                    <a:pt x="1579" y="6567"/>
                    <a:pt x="1730" y="6267"/>
                  </a:cubicBezTo>
                  <a:cubicBezTo>
                    <a:pt x="1930" y="5941"/>
                    <a:pt x="2131" y="5590"/>
                    <a:pt x="2356" y="5264"/>
                  </a:cubicBezTo>
                  <a:cubicBezTo>
                    <a:pt x="2607" y="4913"/>
                    <a:pt x="2882" y="4562"/>
                    <a:pt x="3183" y="4236"/>
                  </a:cubicBezTo>
                  <a:cubicBezTo>
                    <a:pt x="3459" y="3911"/>
                    <a:pt x="3760" y="3635"/>
                    <a:pt x="4085" y="3359"/>
                  </a:cubicBezTo>
                  <a:cubicBezTo>
                    <a:pt x="4386" y="3109"/>
                    <a:pt x="4737" y="2858"/>
                    <a:pt x="5088" y="2632"/>
                  </a:cubicBezTo>
                  <a:cubicBezTo>
                    <a:pt x="5364" y="2457"/>
                    <a:pt x="5664" y="2307"/>
                    <a:pt x="5965" y="2131"/>
                  </a:cubicBezTo>
                  <a:cubicBezTo>
                    <a:pt x="6065" y="2106"/>
                    <a:pt x="6166" y="2056"/>
                    <a:pt x="6266" y="2006"/>
                  </a:cubicBezTo>
                  <a:cubicBezTo>
                    <a:pt x="6391" y="1956"/>
                    <a:pt x="6491" y="1906"/>
                    <a:pt x="6592" y="1855"/>
                  </a:cubicBezTo>
                  <a:cubicBezTo>
                    <a:pt x="6817" y="1780"/>
                    <a:pt x="7068" y="1680"/>
                    <a:pt x="7293" y="1605"/>
                  </a:cubicBezTo>
                  <a:cubicBezTo>
                    <a:pt x="7469" y="1555"/>
                    <a:pt x="7644" y="1505"/>
                    <a:pt x="7820" y="1454"/>
                  </a:cubicBezTo>
                  <a:cubicBezTo>
                    <a:pt x="7970" y="1404"/>
                    <a:pt x="8146" y="1379"/>
                    <a:pt x="8296" y="1329"/>
                  </a:cubicBezTo>
                  <a:cubicBezTo>
                    <a:pt x="8446" y="1304"/>
                    <a:pt x="8622" y="1254"/>
                    <a:pt x="8772" y="1229"/>
                  </a:cubicBezTo>
                  <a:cubicBezTo>
                    <a:pt x="8948" y="1204"/>
                    <a:pt x="9123" y="1154"/>
                    <a:pt x="9298" y="1129"/>
                  </a:cubicBezTo>
                  <a:lnTo>
                    <a:pt x="9950" y="1028"/>
                  </a:lnTo>
                  <a:lnTo>
                    <a:pt x="10251" y="1028"/>
                  </a:lnTo>
                  <a:cubicBezTo>
                    <a:pt x="10326" y="1003"/>
                    <a:pt x="10426" y="1003"/>
                    <a:pt x="10501" y="1003"/>
                  </a:cubicBezTo>
                  <a:cubicBezTo>
                    <a:pt x="10664" y="991"/>
                    <a:pt x="10827" y="985"/>
                    <a:pt x="10987" y="985"/>
                  </a:cubicBezTo>
                  <a:close/>
                  <a:moveTo>
                    <a:pt x="10501" y="1"/>
                  </a:moveTo>
                  <a:cubicBezTo>
                    <a:pt x="10326" y="1"/>
                    <a:pt x="10176" y="26"/>
                    <a:pt x="10000" y="51"/>
                  </a:cubicBezTo>
                  <a:cubicBezTo>
                    <a:pt x="9900" y="51"/>
                    <a:pt x="9825" y="51"/>
                    <a:pt x="9725" y="76"/>
                  </a:cubicBezTo>
                  <a:cubicBezTo>
                    <a:pt x="9424" y="126"/>
                    <a:pt x="9148" y="151"/>
                    <a:pt x="8872" y="201"/>
                  </a:cubicBezTo>
                  <a:cubicBezTo>
                    <a:pt x="8722" y="226"/>
                    <a:pt x="8572" y="251"/>
                    <a:pt x="8421" y="302"/>
                  </a:cubicBezTo>
                  <a:cubicBezTo>
                    <a:pt x="8271" y="327"/>
                    <a:pt x="8146" y="352"/>
                    <a:pt x="8020" y="377"/>
                  </a:cubicBezTo>
                  <a:cubicBezTo>
                    <a:pt x="7895" y="402"/>
                    <a:pt x="7795" y="427"/>
                    <a:pt x="7694" y="452"/>
                  </a:cubicBezTo>
                  <a:cubicBezTo>
                    <a:pt x="7519" y="502"/>
                    <a:pt x="7369" y="552"/>
                    <a:pt x="7193" y="602"/>
                  </a:cubicBezTo>
                  <a:cubicBezTo>
                    <a:pt x="7093" y="627"/>
                    <a:pt x="6993" y="652"/>
                    <a:pt x="6892" y="703"/>
                  </a:cubicBezTo>
                  <a:cubicBezTo>
                    <a:pt x="6717" y="753"/>
                    <a:pt x="6567" y="828"/>
                    <a:pt x="6391" y="878"/>
                  </a:cubicBezTo>
                  <a:cubicBezTo>
                    <a:pt x="6141" y="978"/>
                    <a:pt x="5890" y="1104"/>
                    <a:pt x="5639" y="1204"/>
                  </a:cubicBezTo>
                  <a:cubicBezTo>
                    <a:pt x="5389" y="1329"/>
                    <a:pt x="5138" y="1454"/>
                    <a:pt x="4887" y="1605"/>
                  </a:cubicBezTo>
                  <a:cubicBezTo>
                    <a:pt x="4361" y="1881"/>
                    <a:pt x="3860" y="2256"/>
                    <a:pt x="3409" y="2632"/>
                  </a:cubicBezTo>
                  <a:cubicBezTo>
                    <a:pt x="2306" y="3585"/>
                    <a:pt x="1354" y="4763"/>
                    <a:pt x="727" y="6091"/>
                  </a:cubicBezTo>
                  <a:cubicBezTo>
                    <a:pt x="426" y="6743"/>
                    <a:pt x="176" y="7444"/>
                    <a:pt x="75" y="8171"/>
                  </a:cubicBezTo>
                  <a:cubicBezTo>
                    <a:pt x="0" y="8873"/>
                    <a:pt x="0" y="9625"/>
                    <a:pt x="151" y="10327"/>
                  </a:cubicBezTo>
                  <a:cubicBezTo>
                    <a:pt x="326" y="11054"/>
                    <a:pt x="602" y="11730"/>
                    <a:pt x="1003" y="12357"/>
                  </a:cubicBezTo>
                  <a:cubicBezTo>
                    <a:pt x="1379" y="13008"/>
                    <a:pt x="1830" y="13610"/>
                    <a:pt x="2381" y="14111"/>
                  </a:cubicBezTo>
                  <a:cubicBezTo>
                    <a:pt x="2657" y="14387"/>
                    <a:pt x="2933" y="14638"/>
                    <a:pt x="3233" y="14863"/>
                  </a:cubicBezTo>
                  <a:cubicBezTo>
                    <a:pt x="3534" y="15089"/>
                    <a:pt x="3810" y="15289"/>
                    <a:pt x="4110" y="15490"/>
                  </a:cubicBezTo>
                  <a:cubicBezTo>
                    <a:pt x="4737" y="15841"/>
                    <a:pt x="5389" y="16141"/>
                    <a:pt x="6065" y="16367"/>
                  </a:cubicBezTo>
                  <a:cubicBezTo>
                    <a:pt x="6416" y="16492"/>
                    <a:pt x="6792" y="16592"/>
                    <a:pt x="7168" y="16643"/>
                  </a:cubicBezTo>
                  <a:cubicBezTo>
                    <a:pt x="7293" y="16668"/>
                    <a:pt x="7419" y="16693"/>
                    <a:pt x="7544" y="16718"/>
                  </a:cubicBezTo>
                  <a:cubicBezTo>
                    <a:pt x="7694" y="16743"/>
                    <a:pt x="7820" y="16768"/>
                    <a:pt x="7945" y="16793"/>
                  </a:cubicBezTo>
                  <a:cubicBezTo>
                    <a:pt x="8070" y="16793"/>
                    <a:pt x="8221" y="16818"/>
                    <a:pt x="8371" y="16843"/>
                  </a:cubicBezTo>
                  <a:cubicBezTo>
                    <a:pt x="8496" y="16843"/>
                    <a:pt x="8622" y="16868"/>
                    <a:pt x="8747" y="16868"/>
                  </a:cubicBezTo>
                  <a:cubicBezTo>
                    <a:pt x="8897" y="16868"/>
                    <a:pt x="9048" y="16893"/>
                    <a:pt x="9173" y="16893"/>
                  </a:cubicBezTo>
                  <a:lnTo>
                    <a:pt x="10000" y="16893"/>
                  </a:lnTo>
                  <a:cubicBezTo>
                    <a:pt x="10100" y="16893"/>
                    <a:pt x="10226" y="16893"/>
                    <a:pt x="10351" y="16868"/>
                  </a:cubicBezTo>
                  <a:cubicBezTo>
                    <a:pt x="10501" y="16843"/>
                    <a:pt x="10677" y="16843"/>
                    <a:pt x="10827" y="16818"/>
                  </a:cubicBezTo>
                  <a:cubicBezTo>
                    <a:pt x="10953" y="16818"/>
                    <a:pt x="11078" y="16793"/>
                    <a:pt x="11178" y="16768"/>
                  </a:cubicBezTo>
                  <a:cubicBezTo>
                    <a:pt x="11354" y="16743"/>
                    <a:pt x="11504" y="16718"/>
                    <a:pt x="11654" y="16693"/>
                  </a:cubicBezTo>
                  <a:cubicBezTo>
                    <a:pt x="11755" y="16668"/>
                    <a:pt x="11880" y="16668"/>
                    <a:pt x="12005" y="16617"/>
                  </a:cubicBezTo>
                  <a:cubicBezTo>
                    <a:pt x="12131" y="16592"/>
                    <a:pt x="12281" y="16542"/>
                    <a:pt x="12431" y="16517"/>
                  </a:cubicBezTo>
                  <a:cubicBezTo>
                    <a:pt x="12582" y="16492"/>
                    <a:pt x="12707" y="16442"/>
                    <a:pt x="12857" y="16417"/>
                  </a:cubicBezTo>
                  <a:cubicBezTo>
                    <a:pt x="12983" y="16367"/>
                    <a:pt x="13083" y="16342"/>
                    <a:pt x="13208" y="16292"/>
                  </a:cubicBezTo>
                  <a:cubicBezTo>
                    <a:pt x="13359" y="16242"/>
                    <a:pt x="13484" y="16216"/>
                    <a:pt x="13634" y="16166"/>
                  </a:cubicBezTo>
                  <a:cubicBezTo>
                    <a:pt x="13735" y="16116"/>
                    <a:pt x="13860" y="16066"/>
                    <a:pt x="13985" y="16041"/>
                  </a:cubicBezTo>
                  <a:cubicBezTo>
                    <a:pt x="14111" y="15991"/>
                    <a:pt x="14236" y="15941"/>
                    <a:pt x="14361" y="15891"/>
                  </a:cubicBezTo>
                  <a:cubicBezTo>
                    <a:pt x="14486" y="15841"/>
                    <a:pt x="14612" y="15765"/>
                    <a:pt x="14737" y="15715"/>
                  </a:cubicBezTo>
                  <a:cubicBezTo>
                    <a:pt x="14862" y="15665"/>
                    <a:pt x="14988" y="15615"/>
                    <a:pt x="15113" y="15540"/>
                  </a:cubicBezTo>
                  <a:cubicBezTo>
                    <a:pt x="15238" y="15490"/>
                    <a:pt x="15389" y="15414"/>
                    <a:pt x="15514" y="15339"/>
                  </a:cubicBezTo>
                  <a:cubicBezTo>
                    <a:pt x="15765" y="15214"/>
                    <a:pt x="16015" y="15064"/>
                    <a:pt x="16241" y="14938"/>
                  </a:cubicBezTo>
                  <a:cubicBezTo>
                    <a:pt x="16366" y="14863"/>
                    <a:pt x="16466" y="14813"/>
                    <a:pt x="16567" y="14738"/>
                  </a:cubicBezTo>
                  <a:cubicBezTo>
                    <a:pt x="16667" y="14663"/>
                    <a:pt x="16767" y="14612"/>
                    <a:pt x="16867" y="14537"/>
                  </a:cubicBezTo>
                  <a:cubicBezTo>
                    <a:pt x="17068" y="14387"/>
                    <a:pt x="17294" y="14237"/>
                    <a:pt x="17494" y="14086"/>
                  </a:cubicBezTo>
                  <a:cubicBezTo>
                    <a:pt x="17720" y="13886"/>
                    <a:pt x="17945" y="13685"/>
                    <a:pt x="18171" y="13485"/>
                  </a:cubicBezTo>
                  <a:cubicBezTo>
                    <a:pt x="18371" y="13334"/>
                    <a:pt x="18547" y="13159"/>
                    <a:pt x="18697" y="12983"/>
                  </a:cubicBezTo>
                  <a:cubicBezTo>
                    <a:pt x="18822" y="12883"/>
                    <a:pt x="18923" y="12758"/>
                    <a:pt x="19048" y="12658"/>
                  </a:cubicBezTo>
                  <a:cubicBezTo>
                    <a:pt x="19148" y="12557"/>
                    <a:pt x="19223" y="12432"/>
                    <a:pt x="19324" y="12332"/>
                  </a:cubicBezTo>
                  <a:cubicBezTo>
                    <a:pt x="19474" y="12131"/>
                    <a:pt x="19624" y="11931"/>
                    <a:pt x="19775" y="11730"/>
                  </a:cubicBezTo>
                  <a:cubicBezTo>
                    <a:pt x="19925" y="11480"/>
                    <a:pt x="20075" y="11254"/>
                    <a:pt x="20201" y="11003"/>
                  </a:cubicBezTo>
                  <a:cubicBezTo>
                    <a:pt x="20276" y="10878"/>
                    <a:pt x="20326" y="10778"/>
                    <a:pt x="20401" y="10653"/>
                  </a:cubicBezTo>
                  <a:cubicBezTo>
                    <a:pt x="20476" y="10502"/>
                    <a:pt x="20527" y="10377"/>
                    <a:pt x="20577" y="10226"/>
                  </a:cubicBezTo>
                  <a:cubicBezTo>
                    <a:pt x="20627" y="10126"/>
                    <a:pt x="20677" y="10001"/>
                    <a:pt x="20727" y="9876"/>
                  </a:cubicBezTo>
                  <a:cubicBezTo>
                    <a:pt x="20777" y="9750"/>
                    <a:pt x="20802" y="9600"/>
                    <a:pt x="20852" y="9475"/>
                  </a:cubicBezTo>
                  <a:cubicBezTo>
                    <a:pt x="20903" y="9349"/>
                    <a:pt x="20903" y="9224"/>
                    <a:pt x="20928" y="9099"/>
                  </a:cubicBezTo>
                  <a:cubicBezTo>
                    <a:pt x="20978" y="8948"/>
                    <a:pt x="20978" y="8823"/>
                    <a:pt x="21003" y="8673"/>
                  </a:cubicBezTo>
                  <a:cubicBezTo>
                    <a:pt x="21028" y="8547"/>
                    <a:pt x="21028" y="8422"/>
                    <a:pt x="21053" y="8297"/>
                  </a:cubicBezTo>
                  <a:cubicBezTo>
                    <a:pt x="21053" y="8171"/>
                    <a:pt x="21053" y="8021"/>
                    <a:pt x="21053" y="7871"/>
                  </a:cubicBezTo>
                  <a:cubicBezTo>
                    <a:pt x="21053" y="7720"/>
                    <a:pt x="21053" y="7545"/>
                    <a:pt x="21028" y="7369"/>
                  </a:cubicBezTo>
                  <a:cubicBezTo>
                    <a:pt x="21003" y="7119"/>
                    <a:pt x="20978" y="6868"/>
                    <a:pt x="20903" y="6617"/>
                  </a:cubicBezTo>
                  <a:cubicBezTo>
                    <a:pt x="20827" y="6342"/>
                    <a:pt x="20752" y="6066"/>
                    <a:pt x="20627" y="5815"/>
                  </a:cubicBezTo>
                  <a:cubicBezTo>
                    <a:pt x="20527" y="5540"/>
                    <a:pt x="20401" y="5289"/>
                    <a:pt x="20276" y="5038"/>
                  </a:cubicBezTo>
                  <a:cubicBezTo>
                    <a:pt x="20050" y="4587"/>
                    <a:pt x="19775" y="4161"/>
                    <a:pt x="19449" y="3760"/>
                  </a:cubicBezTo>
                  <a:cubicBezTo>
                    <a:pt x="19098" y="3334"/>
                    <a:pt x="18747" y="2933"/>
                    <a:pt x="18296" y="2557"/>
                  </a:cubicBezTo>
                  <a:cubicBezTo>
                    <a:pt x="18096" y="2382"/>
                    <a:pt x="17870" y="2231"/>
                    <a:pt x="17644" y="2056"/>
                  </a:cubicBezTo>
                  <a:cubicBezTo>
                    <a:pt x="17444" y="1906"/>
                    <a:pt x="17218" y="1780"/>
                    <a:pt x="16993" y="1655"/>
                  </a:cubicBezTo>
                  <a:cubicBezTo>
                    <a:pt x="16542" y="1404"/>
                    <a:pt x="16065" y="1179"/>
                    <a:pt x="15589" y="1003"/>
                  </a:cubicBezTo>
                  <a:cubicBezTo>
                    <a:pt x="14612" y="652"/>
                    <a:pt x="13609" y="402"/>
                    <a:pt x="12582" y="201"/>
                  </a:cubicBezTo>
                  <a:cubicBezTo>
                    <a:pt x="12557" y="189"/>
                    <a:pt x="12532" y="183"/>
                    <a:pt x="12503" y="183"/>
                  </a:cubicBezTo>
                  <a:cubicBezTo>
                    <a:pt x="12475" y="183"/>
                    <a:pt x="12444" y="189"/>
                    <a:pt x="12406" y="201"/>
                  </a:cubicBezTo>
                  <a:cubicBezTo>
                    <a:pt x="12281" y="151"/>
                    <a:pt x="12131" y="101"/>
                    <a:pt x="12005" y="76"/>
                  </a:cubicBezTo>
                  <a:cubicBezTo>
                    <a:pt x="11780" y="51"/>
                    <a:pt x="11529" y="26"/>
                    <a:pt x="11303" y="26"/>
                  </a:cubicBezTo>
                  <a:cubicBezTo>
                    <a:pt x="11178" y="1"/>
                    <a:pt x="11053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654925" y="2237250"/>
              <a:ext cx="36375" cy="111175"/>
            </a:xfrm>
            <a:custGeom>
              <a:rect b="b" l="l" r="r" t="t"/>
              <a:pathLst>
                <a:path extrusionOk="0" h="4447" w="1455">
                  <a:moveTo>
                    <a:pt x="943" y="0"/>
                  </a:moveTo>
                  <a:cubicBezTo>
                    <a:pt x="818" y="0"/>
                    <a:pt x="704" y="51"/>
                    <a:pt x="602" y="136"/>
                  </a:cubicBezTo>
                  <a:cubicBezTo>
                    <a:pt x="477" y="211"/>
                    <a:pt x="452" y="361"/>
                    <a:pt x="401" y="512"/>
                  </a:cubicBezTo>
                  <a:cubicBezTo>
                    <a:pt x="401" y="562"/>
                    <a:pt x="376" y="637"/>
                    <a:pt x="376" y="712"/>
                  </a:cubicBezTo>
                  <a:cubicBezTo>
                    <a:pt x="351" y="863"/>
                    <a:pt x="326" y="1013"/>
                    <a:pt x="301" y="1163"/>
                  </a:cubicBezTo>
                  <a:cubicBezTo>
                    <a:pt x="251" y="1489"/>
                    <a:pt x="201" y="1790"/>
                    <a:pt x="176" y="2091"/>
                  </a:cubicBezTo>
                  <a:cubicBezTo>
                    <a:pt x="126" y="2692"/>
                    <a:pt x="51" y="3319"/>
                    <a:pt x="25" y="3920"/>
                  </a:cubicBezTo>
                  <a:cubicBezTo>
                    <a:pt x="0" y="4196"/>
                    <a:pt x="251" y="4421"/>
                    <a:pt x="502" y="4446"/>
                  </a:cubicBezTo>
                  <a:lnTo>
                    <a:pt x="527" y="4446"/>
                  </a:lnTo>
                  <a:cubicBezTo>
                    <a:pt x="777" y="4446"/>
                    <a:pt x="1003" y="4221"/>
                    <a:pt x="1003" y="3945"/>
                  </a:cubicBezTo>
                  <a:cubicBezTo>
                    <a:pt x="1028" y="3695"/>
                    <a:pt x="1053" y="3444"/>
                    <a:pt x="1053" y="3193"/>
                  </a:cubicBezTo>
                  <a:cubicBezTo>
                    <a:pt x="1103" y="2767"/>
                    <a:pt x="1153" y="2366"/>
                    <a:pt x="1178" y="1940"/>
                  </a:cubicBezTo>
                  <a:cubicBezTo>
                    <a:pt x="1228" y="1539"/>
                    <a:pt x="1304" y="1113"/>
                    <a:pt x="1379" y="712"/>
                  </a:cubicBezTo>
                  <a:cubicBezTo>
                    <a:pt x="1379" y="712"/>
                    <a:pt x="1379" y="712"/>
                    <a:pt x="1379" y="687"/>
                  </a:cubicBezTo>
                  <a:cubicBezTo>
                    <a:pt x="1454" y="512"/>
                    <a:pt x="1429" y="286"/>
                    <a:pt x="1304" y="136"/>
                  </a:cubicBezTo>
                  <a:cubicBezTo>
                    <a:pt x="1254" y="111"/>
                    <a:pt x="1203" y="60"/>
                    <a:pt x="1128" y="35"/>
                  </a:cubicBezTo>
                  <a:cubicBezTo>
                    <a:pt x="1064" y="11"/>
                    <a:pt x="1002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5732625" y="2219900"/>
              <a:ext cx="26325" cy="107225"/>
            </a:xfrm>
            <a:custGeom>
              <a:rect b="b" l="l" r="r" t="t"/>
              <a:pathLst>
                <a:path extrusionOk="0" h="4289" w="1053">
                  <a:moveTo>
                    <a:pt x="1053" y="504"/>
                  </a:moveTo>
                  <a:cubicBezTo>
                    <a:pt x="1053" y="506"/>
                    <a:pt x="1052" y="508"/>
                    <a:pt x="1052" y="510"/>
                  </a:cubicBezTo>
                  <a:lnTo>
                    <a:pt x="1052" y="510"/>
                  </a:lnTo>
                  <a:cubicBezTo>
                    <a:pt x="1053" y="508"/>
                    <a:pt x="1053" y="506"/>
                    <a:pt x="1053" y="504"/>
                  </a:cubicBezTo>
                  <a:close/>
                  <a:moveTo>
                    <a:pt x="579" y="0"/>
                  </a:moveTo>
                  <a:cubicBezTo>
                    <a:pt x="342" y="0"/>
                    <a:pt x="97" y="170"/>
                    <a:pt x="50" y="429"/>
                  </a:cubicBezTo>
                  <a:cubicBezTo>
                    <a:pt x="50" y="554"/>
                    <a:pt x="50" y="679"/>
                    <a:pt x="50" y="805"/>
                  </a:cubicBezTo>
                  <a:cubicBezTo>
                    <a:pt x="25" y="955"/>
                    <a:pt x="25" y="1105"/>
                    <a:pt x="25" y="1256"/>
                  </a:cubicBezTo>
                  <a:cubicBezTo>
                    <a:pt x="25" y="1557"/>
                    <a:pt x="0" y="1832"/>
                    <a:pt x="0" y="2108"/>
                  </a:cubicBezTo>
                  <a:cubicBezTo>
                    <a:pt x="0" y="2659"/>
                    <a:pt x="0" y="3236"/>
                    <a:pt x="25" y="3787"/>
                  </a:cubicBezTo>
                  <a:cubicBezTo>
                    <a:pt x="25" y="3912"/>
                    <a:pt x="50" y="4038"/>
                    <a:pt x="151" y="4138"/>
                  </a:cubicBezTo>
                  <a:cubicBezTo>
                    <a:pt x="251" y="4238"/>
                    <a:pt x="376" y="4288"/>
                    <a:pt x="501" y="4288"/>
                  </a:cubicBezTo>
                  <a:cubicBezTo>
                    <a:pt x="752" y="4288"/>
                    <a:pt x="1003" y="4063"/>
                    <a:pt x="1003" y="3812"/>
                  </a:cubicBezTo>
                  <a:cubicBezTo>
                    <a:pt x="978" y="3261"/>
                    <a:pt x="978" y="2709"/>
                    <a:pt x="1003" y="2158"/>
                  </a:cubicBezTo>
                  <a:cubicBezTo>
                    <a:pt x="1003" y="1882"/>
                    <a:pt x="1003" y="1607"/>
                    <a:pt x="1003" y="1306"/>
                  </a:cubicBezTo>
                  <a:cubicBezTo>
                    <a:pt x="1028" y="1057"/>
                    <a:pt x="1028" y="784"/>
                    <a:pt x="1052" y="510"/>
                  </a:cubicBezTo>
                  <a:lnTo>
                    <a:pt x="1052" y="510"/>
                  </a:lnTo>
                  <a:cubicBezTo>
                    <a:pt x="1049" y="525"/>
                    <a:pt x="1035" y="530"/>
                    <a:pt x="1030" y="543"/>
                  </a:cubicBezTo>
                  <a:lnTo>
                    <a:pt x="1030" y="543"/>
                  </a:lnTo>
                  <a:cubicBezTo>
                    <a:pt x="1051" y="421"/>
                    <a:pt x="1025" y="300"/>
                    <a:pt x="953" y="203"/>
                  </a:cubicBezTo>
                  <a:cubicBezTo>
                    <a:pt x="877" y="103"/>
                    <a:pt x="752" y="28"/>
                    <a:pt x="627" y="3"/>
                  </a:cubicBezTo>
                  <a:cubicBezTo>
                    <a:pt x="611" y="1"/>
                    <a:pt x="595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530225" y="2508600"/>
              <a:ext cx="379100" cy="555375"/>
            </a:xfrm>
            <a:custGeom>
              <a:rect b="b" l="l" r="r" t="t"/>
              <a:pathLst>
                <a:path extrusionOk="0" h="22215" w="15164">
                  <a:moveTo>
                    <a:pt x="12942" y="1"/>
                  </a:moveTo>
                  <a:cubicBezTo>
                    <a:pt x="12915" y="1"/>
                    <a:pt x="12887" y="3"/>
                    <a:pt x="12858" y="9"/>
                  </a:cubicBezTo>
                  <a:cubicBezTo>
                    <a:pt x="12582" y="34"/>
                    <a:pt x="12382" y="284"/>
                    <a:pt x="12407" y="535"/>
                  </a:cubicBezTo>
                  <a:cubicBezTo>
                    <a:pt x="12557" y="1613"/>
                    <a:pt x="12658" y="2690"/>
                    <a:pt x="12783" y="3793"/>
                  </a:cubicBezTo>
                  <a:cubicBezTo>
                    <a:pt x="12908" y="4821"/>
                    <a:pt x="13034" y="5873"/>
                    <a:pt x="13184" y="6926"/>
                  </a:cubicBezTo>
                  <a:cubicBezTo>
                    <a:pt x="13334" y="8004"/>
                    <a:pt x="13485" y="9106"/>
                    <a:pt x="13610" y="10209"/>
                  </a:cubicBezTo>
                  <a:cubicBezTo>
                    <a:pt x="13886" y="12314"/>
                    <a:pt x="14011" y="14420"/>
                    <a:pt x="14111" y="16550"/>
                  </a:cubicBezTo>
                  <a:cubicBezTo>
                    <a:pt x="14111" y="16525"/>
                    <a:pt x="14111" y="16500"/>
                    <a:pt x="14111" y="16475"/>
                  </a:cubicBezTo>
                  <a:cubicBezTo>
                    <a:pt x="14111" y="17001"/>
                    <a:pt x="14136" y="17553"/>
                    <a:pt x="14136" y="18079"/>
                  </a:cubicBezTo>
                  <a:cubicBezTo>
                    <a:pt x="14161" y="18555"/>
                    <a:pt x="14136" y="19031"/>
                    <a:pt x="14111" y="19532"/>
                  </a:cubicBezTo>
                  <a:cubicBezTo>
                    <a:pt x="14086" y="19733"/>
                    <a:pt x="14061" y="19933"/>
                    <a:pt x="14011" y="20134"/>
                  </a:cubicBezTo>
                  <a:cubicBezTo>
                    <a:pt x="14011" y="20209"/>
                    <a:pt x="13986" y="20259"/>
                    <a:pt x="13961" y="20334"/>
                  </a:cubicBezTo>
                  <a:cubicBezTo>
                    <a:pt x="13936" y="20385"/>
                    <a:pt x="13936" y="20435"/>
                    <a:pt x="13911" y="20460"/>
                  </a:cubicBezTo>
                  <a:cubicBezTo>
                    <a:pt x="13911" y="20485"/>
                    <a:pt x="13886" y="20510"/>
                    <a:pt x="13886" y="20510"/>
                  </a:cubicBezTo>
                  <a:cubicBezTo>
                    <a:pt x="13886" y="20510"/>
                    <a:pt x="13886" y="20510"/>
                    <a:pt x="13861" y="20535"/>
                  </a:cubicBezTo>
                  <a:cubicBezTo>
                    <a:pt x="13836" y="20535"/>
                    <a:pt x="13836" y="20560"/>
                    <a:pt x="13836" y="20560"/>
                  </a:cubicBezTo>
                  <a:lnTo>
                    <a:pt x="13785" y="20560"/>
                  </a:lnTo>
                  <a:cubicBezTo>
                    <a:pt x="13485" y="20660"/>
                    <a:pt x="13134" y="20710"/>
                    <a:pt x="12808" y="20761"/>
                  </a:cubicBezTo>
                  <a:lnTo>
                    <a:pt x="12833" y="20761"/>
                  </a:lnTo>
                  <a:cubicBezTo>
                    <a:pt x="12131" y="20861"/>
                    <a:pt x="11430" y="20961"/>
                    <a:pt x="10728" y="21036"/>
                  </a:cubicBezTo>
                  <a:cubicBezTo>
                    <a:pt x="10026" y="21111"/>
                    <a:pt x="9299" y="21162"/>
                    <a:pt x="8597" y="21187"/>
                  </a:cubicBezTo>
                  <a:cubicBezTo>
                    <a:pt x="8091" y="21201"/>
                    <a:pt x="7593" y="21216"/>
                    <a:pt x="7098" y="21216"/>
                  </a:cubicBezTo>
                  <a:cubicBezTo>
                    <a:pt x="6736" y="21216"/>
                    <a:pt x="6376" y="21208"/>
                    <a:pt x="6016" y="21187"/>
                  </a:cubicBezTo>
                  <a:cubicBezTo>
                    <a:pt x="5139" y="21136"/>
                    <a:pt x="4287" y="21086"/>
                    <a:pt x="3409" y="21011"/>
                  </a:cubicBezTo>
                  <a:cubicBezTo>
                    <a:pt x="3084" y="20961"/>
                    <a:pt x="2733" y="20936"/>
                    <a:pt x="2382" y="20886"/>
                  </a:cubicBezTo>
                  <a:cubicBezTo>
                    <a:pt x="2106" y="20861"/>
                    <a:pt x="1805" y="20811"/>
                    <a:pt x="1530" y="20735"/>
                  </a:cubicBezTo>
                  <a:cubicBezTo>
                    <a:pt x="1379" y="20710"/>
                    <a:pt x="1229" y="20685"/>
                    <a:pt x="1104" y="20635"/>
                  </a:cubicBezTo>
                  <a:cubicBezTo>
                    <a:pt x="1054" y="20610"/>
                    <a:pt x="1028" y="20610"/>
                    <a:pt x="1003" y="20585"/>
                  </a:cubicBezTo>
                  <a:cubicBezTo>
                    <a:pt x="1003" y="20535"/>
                    <a:pt x="1003" y="20460"/>
                    <a:pt x="1003" y="20385"/>
                  </a:cubicBezTo>
                  <a:cubicBezTo>
                    <a:pt x="1003" y="20084"/>
                    <a:pt x="1028" y="19808"/>
                    <a:pt x="1054" y="19507"/>
                  </a:cubicBezTo>
                  <a:cubicBezTo>
                    <a:pt x="1104" y="18480"/>
                    <a:pt x="1179" y="17427"/>
                    <a:pt x="1254" y="16400"/>
                  </a:cubicBezTo>
                  <a:cubicBezTo>
                    <a:pt x="1329" y="15372"/>
                    <a:pt x="1404" y="14319"/>
                    <a:pt x="1480" y="13292"/>
                  </a:cubicBezTo>
                  <a:cubicBezTo>
                    <a:pt x="1580" y="12189"/>
                    <a:pt x="1655" y="11061"/>
                    <a:pt x="1730" y="9958"/>
                  </a:cubicBezTo>
                  <a:cubicBezTo>
                    <a:pt x="1805" y="8906"/>
                    <a:pt x="1881" y="7878"/>
                    <a:pt x="1981" y="6851"/>
                  </a:cubicBezTo>
                  <a:cubicBezTo>
                    <a:pt x="2056" y="5974"/>
                    <a:pt x="2131" y="5121"/>
                    <a:pt x="2206" y="4244"/>
                  </a:cubicBezTo>
                  <a:cubicBezTo>
                    <a:pt x="2257" y="3843"/>
                    <a:pt x="2282" y="3442"/>
                    <a:pt x="2332" y="3016"/>
                  </a:cubicBezTo>
                  <a:cubicBezTo>
                    <a:pt x="2332" y="2816"/>
                    <a:pt x="2357" y="2590"/>
                    <a:pt x="2382" y="2364"/>
                  </a:cubicBezTo>
                  <a:cubicBezTo>
                    <a:pt x="2407" y="2214"/>
                    <a:pt x="2407" y="2039"/>
                    <a:pt x="2432" y="1888"/>
                  </a:cubicBezTo>
                  <a:cubicBezTo>
                    <a:pt x="2457" y="1638"/>
                    <a:pt x="2332" y="1387"/>
                    <a:pt x="2081" y="1337"/>
                  </a:cubicBezTo>
                  <a:cubicBezTo>
                    <a:pt x="2032" y="1322"/>
                    <a:pt x="1982" y="1315"/>
                    <a:pt x="1934" y="1315"/>
                  </a:cubicBezTo>
                  <a:cubicBezTo>
                    <a:pt x="1737" y="1315"/>
                    <a:pt x="1560" y="1432"/>
                    <a:pt x="1480" y="1613"/>
                  </a:cubicBezTo>
                  <a:cubicBezTo>
                    <a:pt x="1455" y="1688"/>
                    <a:pt x="1455" y="1788"/>
                    <a:pt x="1429" y="1888"/>
                  </a:cubicBezTo>
                  <a:cubicBezTo>
                    <a:pt x="1429" y="1989"/>
                    <a:pt x="1404" y="2089"/>
                    <a:pt x="1404" y="2214"/>
                  </a:cubicBezTo>
                  <a:cubicBezTo>
                    <a:pt x="1379" y="2415"/>
                    <a:pt x="1379" y="2615"/>
                    <a:pt x="1354" y="2841"/>
                  </a:cubicBezTo>
                  <a:cubicBezTo>
                    <a:pt x="1304" y="3267"/>
                    <a:pt x="1279" y="3693"/>
                    <a:pt x="1229" y="4144"/>
                  </a:cubicBezTo>
                  <a:cubicBezTo>
                    <a:pt x="1129" y="5272"/>
                    <a:pt x="1028" y="6400"/>
                    <a:pt x="928" y="7527"/>
                  </a:cubicBezTo>
                  <a:cubicBezTo>
                    <a:pt x="828" y="8605"/>
                    <a:pt x="753" y="9683"/>
                    <a:pt x="678" y="10786"/>
                  </a:cubicBezTo>
                  <a:cubicBezTo>
                    <a:pt x="602" y="11838"/>
                    <a:pt x="527" y="12891"/>
                    <a:pt x="452" y="13943"/>
                  </a:cubicBezTo>
                  <a:cubicBezTo>
                    <a:pt x="377" y="14971"/>
                    <a:pt x="277" y="16024"/>
                    <a:pt x="226" y="17051"/>
                  </a:cubicBezTo>
                  <a:cubicBezTo>
                    <a:pt x="176" y="17578"/>
                    <a:pt x="151" y="18104"/>
                    <a:pt x="126" y="18605"/>
                  </a:cubicBezTo>
                  <a:cubicBezTo>
                    <a:pt x="76" y="19106"/>
                    <a:pt x="51" y="19608"/>
                    <a:pt x="26" y="20109"/>
                  </a:cubicBezTo>
                  <a:cubicBezTo>
                    <a:pt x="1" y="20259"/>
                    <a:pt x="1" y="20385"/>
                    <a:pt x="26" y="20535"/>
                  </a:cubicBezTo>
                  <a:cubicBezTo>
                    <a:pt x="26" y="20685"/>
                    <a:pt x="51" y="20861"/>
                    <a:pt x="101" y="21011"/>
                  </a:cubicBezTo>
                  <a:cubicBezTo>
                    <a:pt x="176" y="21162"/>
                    <a:pt x="277" y="21262"/>
                    <a:pt x="377" y="21362"/>
                  </a:cubicBezTo>
                  <a:cubicBezTo>
                    <a:pt x="477" y="21437"/>
                    <a:pt x="627" y="21512"/>
                    <a:pt x="728" y="21563"/>
                  </a:cubicBezTo>
                  <a:cubicBezTo>
                    <a:pt x="953" y="21638"/>
                    <a:pt x="1204" y="21688"/>
                    <a:pt x="1455" y="21738"/>
                  </a:cubicBezTo>
                  <a:cubicBezTo>
                    <a:pt x="1981" y="21838"/>
                    <a:pt x="2532" y="21913"/>
                    <a:pt x="3084" y="21964"/>
                  </a:cubicBezTo>
                  <a:cubicBezTo>
                    <a:pt x="4136" y="22064"/>
                    <a:pt x="5214" y="22139"/>
                    <a:pt x="6292" y="22189"/>
                  </a:cubicBezTo>
                  <a:cubicBezTo>
                    <a:pt x="6643" y="22189"/>
                    <a:pt x="6993" y="22214"/>
                    <a:pt x="7369" y="22214"/>
                  </a:cubicBezTo>
                  <a:cubicBezTo>
                    <a:pt x="8071" y="22214"/>
                    <a:pt x="8773" y="22164"/>
                    <a:pt x="9475" y="22139"/>
                  </a:cubicBezTo>
                  <a:cubicBezTo>
                    <a:pt x="10502" y="22064"/>
                    <a:pt x="11530" y="21964"/>
                    <a:pt x="12557" y="21788"/>
                  </a:cubicBezTo>
                  <a:cubicBezTo>
                    <a:pt x="12808" y="21763"/>
                    <a:pt x="13059" y="21713"/>
                    <a:pt x="13284" y="21688"/>
                  </a:cubicBezTo>
                  <a:cubicBezTo>
                    <a:pt x="13409" y="21663"/>
                    <a:pt x="13535" y="21638"/>
                    <a:pt x="13660" y="21613"/>
                  </a:cubicBezTo>
                  <a:cubicBezTo>
                    <a:pt x="13785" y="21588"/>
                    <a:pt x="13886" y="21563"/>
                    <a:pt x="13986" y="21537"/>
                  </a:cubicBezTo>
                  <a:cubicBezTo>
                    <a:pt x="14111" y="21512"/>
                    <a:pt x="14237" y="21462"/>
                    <a:pt x="14337" y="21412"/>
                  </a:cubicBezTo>
                  <a:cubicBezTo>
                    <a:pt x="14437" y="21337"/>
                    <a:pt x="14537" y="21262"/>
                    <a:pt x="14613" y="21162"/>
                  </a:cubicBezTo>
                  <a:cubicBezTo>
                    <a:pt x="14813" y="20936"/>
                    <a:pt x="14913" y="20660"/>
                    <a:pt x="14963" y="20385"/>
                  </a:cubicBezTo>
                  <a:cubicBezTo>
                    <a:pt x="15064" y="20034"/>
                    <a:pt x="15089" y="19708"/>
                    <a:pt x="15114" y="19357"/>
                  </a:cubicBezTo>
                  <a:cubicBezTo>
                    <a:pt x="15164" y="18279"/>
                    <a:pt x="15114" y="17202"/>
                    <a:pt x="15064" y="16124"/>
                  </a:cubicBezTo>
                  <a:cubicBezTo>
                    <a:pt x="15014" y="15046"/>
                    <a:pt x="14963" y="13943"/>
                    <a:pt x="14863" y="12866"/>
                  </a:cubicBezTo>
                  <a:cubicBezTo>
                    <a:pt x="14788" y="11788"/>
                    <a:pt x="14688" y="10735"/>
                    <a:pt x="14537" y="9683"/>
                  </a:cubicBezTo>
                  <a:cubicBezTo>
                    <a:pt x="14412" y="8630"/>
                    <a:pt x="14262" y="7578"/>
                    <a:pt x="14111" y="6525"/>
                  </a:cubicBezTo>
                  <a:cubicBezTo>
                    <a:pt x="13986" y="5472"/>
                    <a:pt x="13861" y="4445"/>
                    <a:pt x="13735" y="3392"/>
                  </a:cubicBezTo>
                  <a:cubicBezTo>
                    <a:pt x="13635" y="2390"/>
                    <a:pt x="13535" y="1412"/>
                    <a:pt x="13409" y="435"/>
                  </a:cubicBezTo>
                  <a:cubicBezTo>
                    <a:pt x="13365" y="188"/>
                    <a:pt x="13179" y="1"/>
                    <a:pt x="1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5520200" y="3048075"/>
              <a:ext cx="141650" cy="319150"/>
            </a:xfrm>
            <a:custGeom>
              <a:rect b="b" l="l" r="r" t="t"/>
              <a:pathLst>
                <a:path extrusionOk="0" h="12766" w="5666">
                  <a:moveTo>
                    <a:pt x="1630" y="10585"/>
                  </a:moveTo>
                  <a:cubicBezTo>
                    <a:pt x="1730" y="10585"/>
                    <a:pt x="1830" y="10610"/>
                    <a:pt x="1956" y="10635"/>
                  </a:cubicBezTo>
                  <a:cubicBezTo>
                    <a:pt x="2081" y="10660"/>
                    <a:pt x="2206" y="10710"/>
                    <a:pt x="2357" y="10761"/>
                  </a:cubicBezTo>
                  <a:cubicBezTo>
                    <a:pt x="2582" y="10836"/>
                    <a:pt x="2808" y="10961"/>
                    <a:pt x="3033" y="11061"/>
                  </a:cubicBezTo>
                  <a:cubicBezTo>
                    <a:pt x="3134" y="11111"/>
                    <a:pt x="3209" y="11137"/>
                    <a:pt x="3284" y="11187"/>
                  </a:cubicBezTo>
                  <a:cubicBezTo>
                    <a:pt x="3259" y="11212"/>
                    <a:pt x="3234" y="11237"/>
                    <a:pt x="3209" y="11262"/>
                  </a:cubicBezTo>
                  <a:cubicBezTo>
                    <a:pt x="3159" y="11312"/>
                    <a:pt x="3109" y="11362"/>
                    <a:pt x="3059" y="11412"/>
                  </a:cubicBezTo>
                  <a:cubicBezTo>
                    <a:pt x="3008" y="11462"/>
                    <a:pt x="2958" y="11487"/>
                    <a:pt x="2883" y="11538"/>
                  </a:cubicBezTo>
                  <a:cubicBezTo>
                    <a:pt x="2833" y="11563"/>
                    <a:pt x="2783" y="11588"/>
                    <a:pt x="2708" y="11638"/>
                  </a:cubicBezTo>
                  <a:cubicBezTo>
                    <a:pt x="2658" y="11663"/>
                    <a:pt x="2607" y="11663"/>
                    <a:pt x="2557" y="11688"/>
                  </a:cubicBezTo>
                  <a:cubicBezTo>
                    <a:pt x="2457" y="11713"/>
                    <a:pt x="2382" y="11738"/>
                    <a:pt x="2307" y="11738"/>
                  </a:cubicBezTo>
                  <a:cubicBezTo>
                    <a:pt x="2206" y="11763"/>
                    <a:pt x="2106" y="11763"/>
                    <a:pt x="2006" y="11788"/>
                  </a:cubicBezTo>
                  <a:cubicBezTo>
                    <a:pt x="1956" y="11788"/>
                    <a:pt x="1881" y="11788"/>
                    <a:pt x="1805" y="11763"/>
                  </a:cubicBezTo>
                  <a:lnTo>
                    <a:pt x="1680" y="11763"/>
                  </a:lnTo>
                  <a:cubicBezTo>
                    <a:pt x="1655" y="11738"/>
                    <a:pt x="1630" y="11738"/>
                    <a:pt x="1580" y="11713"/>
                  </a:cubicBezTo>
                  <a:cubicBezTo>
                    <a:pt x="1555" y="11713"/>
                    <a:pt x="1530" y="11688"/>
                    <a:pt x="1480" y="11688"/>
                  </a:cubicBezTo>
                  <a:cubicBezTo>
                    <a:pt x="1480" y="11663"/>
                    <a:pt x="1455" y="11663"/>
                    <a:pt x="1429" y="11663"/>
                  </a:cubicBezTo>
                  <a:cubicBezTo>
                    <a:pt x="1404" y="11638"/>
                    <a:pt x="1379" y="11613"/>
                    <a:pt x="1354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9" y="11412"/>
                    <a:pt x="1204" y="11387"/>
                  </a:cubicBezTo>
                  <a:cubicBezTo>
                    <a:pt x="1179" y="11337"/>
                    <a:pt x="1154" y="11312"/>
                    <a:pt x="1129" y="11262"/>
                  </a:cubicBezTo>
                  <a:cubicBezTo>
                    <a:pt x="1129" y="11237"/>
                    <a:pt x="1104" y="11212"/>
                    <a:pt x="1104" y="11162"/>
                  </a:cubicBezTo>
                  <a:cubicBezTo>
                    <a:pt x="1079" y="11137"/>
                    <a:pt x="1079" y="11111"/>
                    <a:pt x="1079" y="11086"/>
                  </a:cubicBezTo>
                  <a:cubicBezTo>
                    <a:pt x="1079" y="11036"/>
                    <a:pt x="1054" y="10986"/>
                    <a:pt x="1054" y="10936"/>
                  </a:cubicBezTo>
                  <a:cubicBezTo>
                    <a:pt x="1054" y="10911"/>
                    <a:pt x="1054" y="10886"/>
                    <a:pt x="1054" y="10861"/>
                  </a:cubicBezTo>
                  <a:cubicBezTo>
                    <a:pt x="1054" y="10836"/>
                    <a:pt x="1079" y="10811"/>
                    <a:pt x="1079" y="10786"/>
                  </a:cubicBezTo>
                  <a:cubicBezTo>
                    <a:pt x="1079" y="10761"/>
                    <a:pt x="1079" y="10736"/>
                    <a:pt x="1079" y="10736"/>
                  </a:cubicBezTo>
                  <a:cubicBezTo>
                    <a:pt x="1104" y="10710"/>
                    <a:pt x="1104" y="10710"/>
                    <a:pt x="1104" y="10685"/>
                  </a:cubicBezTo>
                  <a:cubicBezTo>
                    <a:pt x="1104" y="10660"/>
                    <a:pt x="1129" y="10660"/>
                    <a:pt x="1129" y="10635"/>
                  </a:cubicBezTo>
                  <a:cubicBezTo>
                    <a:pt x="1129" y="10635"/>
                    <a:pt x="1154" y="10610"/>
                    <a:pt x="1154" y="10610"/>
                  </a:cubicBezTo>
                  <a:cubicBezTo>
                    <a:pt x="1179" y="10610"/>
                    <a:pt x="1204" y="10585"/>
                    <a:pt x="1229" y="10585"/>
                  </a:cubicBezTo>
                  <a:close/>
                  <a:moveTo>
                    <a:pt x="5135" y="1"/>
                  </a:moveTo>
                  <a:cubicBezTo>
                    <a:pt x="4909" y="1"/>
                    <a:pt x="4685" y="185"/>
                    <a:pt x="4663" y="410"/>
                  </a:cubicBezTo>
                  <a:cubicBezTo>
                    <a:pt x="4512" y="1563"/>
                    <a:pt x="4412" y="2740"/>
                    <a:pt x="4312" y="3893"/>
                  </a:cubicBezTo>
                  <a:cubicBezTo>
                    <a:pt x="4211" y="4946"/>
                    <a:pt x="4111" y="5999"/>
                    <a:pt x="4036" y="7076"/>
                  </a:cubicBezTo>
                  <a:cubicBezTo>
                    <a:pt x="3961" y="8054"/>
                    <a:pt x="3886" y="9056"/>
                    <a:pt x="3810" y="10034"/>
                  </a:cubicBezTo>
                  <a:cubicBezTo>
                    <a:pt x="3810" y="10134"/>
                    <a:pt x="3785" y="10209"/>
                    <a:pt x="3785" y="10309"/>
                  </a:cubicBezTo>
                  <a:lnTo>
                    <a:pt x="3760" y="10309"/>
                  </a:lnTo>
                  <a:cubicBezTo>
                    <a:pt x="3409" y="10159"/>
                    <a:pt x="3084" y="9984"/>
                    <a:pt x="2733" y="9833"/>
                  </a:cubicBezTo>
                  <a:cubicBezTo>
                    <a:pt x="2557" y="9758"/>
                    <a:pt x="2357" y="9708"/>
                    <a:pt x="2131" y="9683"/>
                  </a:cubicBezTo>
                  <a:cubicBezTo>
                    <a:pt x="1931" y="9633"/>
                    <a:pt x="1730" y="9583"/>
                    <a:pt x="1505" y="9583"/>
                  </a:cubicBezTo>
                  <a:cubicBezTo>
                    <a:pt x="1179" y="9583"/>
                    <a:pt x="803" y="9608"/>
                    <a:pt x="527" y="9858"/>
                  </a:cubicBezTo>
                  <a:cubicBezTo>
                    <a:pt x="76" y="10234"/>
                    <a:pt x="1" y="10886"/>
                    <a:pt x="151" y="11437"/>
                  </a:cubicBezTo>
                  <a:cubicBezTo>
                    <a:pt x="226" y="11713"/>
                    <a:pt x="377" y="11989"/>
                    <a:pt x="577" y="12189"/>
                  </a:cubicBezTo>
                  <a:cubicBezTo>
                    <a:pt x="728" y="12365"/>
                    <a:pt x="928" y="12540"/>
                    <a:pt x="1154" y="12615"/>
                  </a:cubicBezTo>
                  <a:cubicBezTo>
                    <a:pt x="1429" y="12715"/>
                    <a:pt x="1680" y="12766"/>
                    <a:pt x="1956" y="12766"/>
                  </a:cubicBezTo>
                  <a:lnTo>
                    <a:pt x="2106" y="12766"/>
                  </a:lnTo>
                  <a:cubicBezTo>
                    <a:pt x="2607" y="12741"/>
                    <a:pt x="3109" y="12590"/>
                    <a:pt x="3510" y="12289"/>
                  </a:cubicBezTo>
                  <a:cubicBezTo>
                    <a:pt x="3836" y="12064"/>
                    <a:pt x="4086" y="11788"/>
                    <a:pt x="4287" y="11462"/>
                  </a:cubicBezTo>
                  <a:cubicBezTo>
                    <a:pt x="4337" y="11362"/>
                    <a:pt x="4362" y="11262"/>
                    <a:pt x="4362" y="11162"/>
                  </a:cubicBezTo>
                  <a:cubicBezTo>
                    <a:pt x="4412" y="11137"/>
                    <a:pt x="4462" y="11086"/>
                    <a:pt x="4487" y="11036"/>
                  </a:cubicBezTo>
                  <a:cubicBezTo>
                    <a:pt x="4587" y="10911"/>
                    <a:pt x="4638" y="10811"/>
                    <a:pt x="4688" y="10660"/>
                  </a:cubicBezTo>
                  <a:cubicBezTo>
                    <a:pt x="4738" y="10585"/>
                    <a:pt x="4738" y="10485"/>
                    <a:pt x="4763" y="10385"/>
                  </a:cubicBezTo>
                  <a:cubicBezTo>
                    <a:pt x="4788" y="10109"/>
                    <a:pt x="4813" y="9858"/>
                    <a:pt x="4838" y="9608"/>
                  </a:cubicBezTo>
                  <a:cubicBezTo>
                    <a:pt x="4838" y="9357"/>
                    <a:pt x="4863" y="9106"/>
                    <a:pt x="4888" y="8856"/>
                  </a:cubicBezTo>
                  <a:cubicBezTo>
                    <a:pt x="4963" y="7828"/>
                    <a:pt x="5039" y="6801"/>
                    <a:pt x="5139" y="5773"/>
                  </a:cubicBezTo>
                  <a:cubicBezTo>
                    <a:pt x="5139" y="5761"/>
                    <a:pt x="5139" y="5754"/>
                    <a:pt x="5139" y="5748"/>
                  </a:cubicBezTo>
                  <a:cubicBezTo>
                    <a:pt x="5214" y="4871"/>
                    <a:pt x="5289" y="4019"/>
                    <a:pt x="5364" y="3141"/>
                  </a:cubicBezTo>
                  <a:cubicBezTo>
                    <a:pt x="5465" y="2289"/>
                    <a:pt x="5540" y="1412"/>
                    <a:pt x="5640" y="560"/>
                  </a:cubicBezTo>
                  <a:cubicBezTo>
                    <a:pt x="5665" y="309"/>
                    <a:pt x="5490" y="34"/>
                    <a:pt x="5214" y="9"/>
                  </a:cubicBezTo>
                  <a:cubicBezTo>
                    <a:pt x="5188" y="3"/>
                    <a:pt x="5161" y="1"/>
                    <a:pt x="5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776475" y="3056425"/>
              <a:ext cx="125350" cy="299525"/>
            </a:xfrm>
            <a:custGeom>
              <a:rect b="b" l="l" r="r" t="t"/>
              <a:pathLst>
                <a:path extrusionOk="0" h="11981" w="5014">
                  <a:moveTo>
                    <a:pt x="2783" y="9800"/>
                  </a:moveTo>
                  <a:cubicBezTo>
                    <a:pt x="2858" y="9800"/>
                    <a:pt x="2933" y="9800"/>
                    <a:pt x="3008" y="9825"/>
                  </a:cubicBezTo>
                  <a:cubicBezTo>
                    <a:pt x="3133" y="9825"/>
                    <a:pt x="3284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59" y="9925"/>
                    <a:pt x="3610" y="9950"/>
                  </a:cubicBezTo>
                  <a:cubicBezTo>
                    <a:pt x="3660" y="9975"/>
                    <a:pt x="3685" y="10000"/>
                    <a:pt x="3735" y="10026"/>
                  </a:cubicBezTo>
                  <a:cubicBezTo>
                    <a:pt x="3760" y="10051"/>
                    <a:pt x="3810" y="10076"/>
                    <a:pt x="3835" y="10101"/>
                  </a:cubicBezTo>
                  <a:cubicBezTo>
                    <a:pt x="3860" y="10126"/>
                    <a:pt x="3885" y="10151"/>
                    <a:pt x="3910" y="10176"/>
                  </a:cubicBezTo>
                  <a:cubicBezTo>
                    <a:pt x="3910" y="10201"/>
                    <a:pt x="3935" y="10201"/>
                    <a:pt x="3935" y="10226"/>
                  </a:cubicBezTo>
                  <a:cubicBezTo>
                    <a:pt x="3961" y="10251"/>
                    <a:pt x="3961" y="10251"/>
                    <a:pt x="3986" y="10276"/>
                  </a:cubicBezTo>
                  <a:cubicBezTo>
                    <a:pt x="3986" y="10301"/>
                    <a:pt x="3986" y="10301"/>
                    <a:pt x="3986" y="10326"/>
                  </a:cubicBezTo>
                  <a:cubicBezTo>
                    <a:pt x="3986" y="10326"/>
                    <a:pt x="3986" y="10351"/>
                    <a:pt x="4011" y="10351"/>
                  </a:cubicBezTo>
                  <a:cubicBezTo>
                    <a:pt x="4011" y="10376"/>
                    <a:pt x="4011" y="10376"/>
                    <a:pt x="4011" y="10402"/>
                  </a:cubicBezTo>
                  <a:cubicBezTo>
                    <a:pt x="4011" y="10402"/>
                    <a:pt x="4011" y="10427"/>
                    <a:pt x="4011" y="10427"/>
                  </a:cubicBezTo>
                  <a:cubicBezTo>
                    <a:pt x="4011" y="10452"/>
                    <a:pt x="4011" y="10452"/>
                    <a:pt x="3986" y="10452"/>
                  </a:cubicBezTo>
                  <a:cubicBezTo>
                    <a:pt x="3986" y="10477"/>
                    <a:pt x="3986" y="10502"/>
                    <a:pt x="3986" y="10527"/>
                  </a:cubicBezTo>
                  <a:cubicBezTo>
                    <a:pt x="3961" y="10552"/>
                    <a:pt x="3961" y="10552"/>
                    <a:pt x="3961" y="10577"/>
                  </a:cubicBezTo>
                  <a:cubicBezTo>
                    <a:pt x="3961" y="10577"/>
                    <a:pt x="3935" y="10602"/>
                    <a:pt x="3935" y="10602"/>
                  </a:cubicBezTo>
                  <a:cubicBezTo>
                    <a:pt x="3910" y="10627"/>
                    <a:pt x="3885" y="10652"/>
                    <a:pt x="3885" y="10677"/>
                  </a:cubicBezTo>
                  <a:cubicBezTo>
                    <a:pt x="3860" y="10702"/>
                    <a:pt x="3835" y="10727"/>
                    <a:pt x="3810" y="10752"/>
                  </a:cubicBezTo>
                  <a:cubicBezTo>
                    <a:pt x="3760" y="10777"/>
                    <a:pt x="3710" y="10828"/>
                    <a:pt x="3685" y="10853"/>
                  </a:cubicBezTo>
                  <a:cubicBezTo>
                    <a:pt x="3635" y="10853"/>
                    <a:pt x="3610" y="10878"/>
                    <a:pt x="3585" y="10903"/>
                  </a:cubicBezTo>
                  <a:cubicBezTo>
                    <a:pt x="3559" y="10903"/>
                    <a:pt x="3534" y="10928"/>
                    <a:pt x="3509" y="10928"/>
                  </a:cubicBezTo>
                  <a:cubicBezTo>
                    <a:pt x="3459" y="10953"/>
                    <a:pt x="3384" y="10953"/>
                    <a:pt x="3334" y="10978"/>
                  </a:cubicBezTo>
                  <a:lnTo>
                    <a:pt x="3133" y="10978"/>
                  </a:lnTo>
                  <a:cubicBezTo>
                    <a:pt x="3083" y="10990"/>
                    <a:pt x="3039" y="10997"/>
                    <a:pt x="2996" y="10997"/>
                  </a:cubicBezTo>
                  <a:cubicBezTo>
                    <a:pt x="2952" y="10997"/>
                    <a:pt x="2908" y="10990"/>
                    <a:pt x="2858" y="10978"/>
                  </a:cubicBezTo>
                  <a:cubicBezTo>
                    <a:pt x="2732" y="10978"/>
                    <a:pt x="2582" y="10953"/>
                    <a:pt x="2457" y="10928"/>
                  </a:cubicBezTo>
                  <a:cubicBezTo>
                    <a:pt x="2407" y="10903"/>
                    <a:pt x="2331" y="10878"/>
                    <a:pt x="2256" y="10878"/>
                  </a:cubicBezTo>
                  <a:cubicBezTo>
                    <a:pt x="2206" y="10853"/>
                    <a:pt x="2156" y="10828"/>
                    <a:pt x="2081" y="10803"/>
                  </a:cubicBezTo>
                  <a:cubicBezTo>
                    <a:pt x="2006" y="10752"/>
                    <a:pt x="1930" y="10702"/>
                    <a:pt x="1880" y="10652"/>
                  </a:cubicBezTo>
                  <a:cubicBezTo>
                    <a:pt x="1830" y="10627"/>
                    <a:pt x="1805" y="10602"/>
                    <a:pt x="1755" y="10577"/>
                  </a:cubicBezTo>
                  <a:cubicBezTo>
                    <a:pt x="1705" y="10527"/>
                    <a:pt x="1655" y="10452"/>
                    <a:pt x="1580" y="10402"/>
                  </a:cubicBezTo>
                  <a:cubicBezTo>
                    <a:pt x="1554" y="10376"/>
                    <a:pt x="1529" y="10326"/>
                    <a:pt x="1529" y="10301"/>
                  </a:cubicBezTo>
                  <a:cubicBezTo>
                    <a:pt x="1730" y="10201"/>
                    <a:pt x="1955" y="10076"/>
                    <a:pt x="2156" y="9975"/>
                  </a:cubicBezTo>
                  <a:cubicBezTo>
                    <a:pt x="2256" y="9925"/>
                    <a:pt x="2331" y="9900"/>
                    <a:pt x="2407" y="9875"/>
                  </a:cubicBezTo>
                  <a:cubicBezTo>
                    <a:pt x="2482" y="9850"/>
                    <a:pt x="2557" y="9850"/>
                    <a:pt x="2607" y="9825"/>
                  </a:cubicBezTo>
                  <a:cubicBezTo>
                    <a:pt x="2657" y="9825"/>
                    <a:pt x="2732" y="9825"/>
                    <a:pt x="2783" y="9800"/>
                  </a:cubicBezTo>
                  <a:close/>
                  <a:moveTo>
                    <a:pt x="527" y="0"/>
                  </a:moveTo>
                  <a:cubicBezTo>
                    <a:pt x="251" y="0"/>
                    <a:pt x="1" y="201"/>
                    <a:pt x="26" y="477"/>
                  </a:cubicBezTo>
                  <a:cubicBezTo>
                    <a:pt x="26" y="828"/>
                    <a:pt x="51" y="1178"/>
                    <a:pt x="76" y="1529"/>
                  </a:cubicBezTo>
                  <a:cubicBezTo>
                    <a:pt x="101" y="2707"/>
                    <a:pt x="126" y="3910"/>
                    <a:pt x="151" y="5088"/>
                  </a:cubicBezTo>
                  <a:cubicBezTo>
                    <a:pt x="176" y="6141"/>
                    <a:pt x="201" y="7193"/>
                    <a:pt x="226" y="8246"/>
                  </a:cubicBezTo>
                  <a:cubicBezTo>
                    <a:pt x="226" y="8497"/>
                    <a:pt x="251" y="8747"/>
                    <a:pt x="251" y="8973"/>
                  </a:cubicBezTo>
                  <a:cubicBezTo>
                    <a:pt x="251" y="9274"/>
                    <a:pt x="251" y="9549"/>
                    <a:pt x="301" y="9850"/>
                  </a:cubicBezTo>
                  <a:cubicBezTo>
                    <a:pt x="326" y="10000"/>
                    <a:pt x="377" y="10126"/>
                    <a:pt x="477" y="10251"/>
                  </a:cubicBezTo>
                  <a:cubicBezTo>
                    <a:pt x="452" y="10351"/>
                    <a:pt x="477" y="10477"/>
                    <a:pt x="527" y="10577"/>
                  </a:cubicBezTo>
                  <a:cubicBezTo>
                    <a:pt x="778" y="11028"/>
                    <a:pt x="1128" y="11404"/>
                    <a:pt x="1580" y="11630"/>
                  </a:cubicBezTo>
                  <a:cubicBezTo>
                    <a:pt x="1805" y="11755"/>
                    <a:pt x="2056" y="11855"/>
                    <a:pt x="2331" y="11905"/>
                  </a:cubicBezTo>
                  <a:cubicBezTo>
                    <a:pt x="2532" y="11955"/>
                    <a:pt x="2757" y="11980"/>
                    <a:pt x="2983" y="11980"/>
                  </a:cubicBezTo>
                  <a:lnTo>
                    <a:pt x="3058" y="11980"/>
                  </a:lnTo>
                  <a:cubicBezTo>
                    <a:pt x="3184" y="11980"/>
                    <a:pt x="3334" y="11955"/>
                    <a:pt x="3484" y="11955"/>
                  </a:cubicBezTo>
                  <a:cubicBezTo>
                    <a:pt x="3635" y="11930"/>
                    <a:pt x="3810" y="11880"/>
                    <a:pt x="3961" y="11805"/>
                  </a:cubicBezTo>
                  <a:cubicBezTo>
                    <a:pt x="4387" y="11630"/>
                    <a:pt x="4788" y="11254"/>
                    <a:pt x="4938" y="10777"/>
                  </a:cubicBezTo>
                  <a:cubicBezTo>
                    <a:pt x="4988" y="10552"/>
                    <a:pt x="5013" y="10326"/>
                    <a:pt x="4938" y="10076"/>
                  </a:cubicBezTo>
                  <a:cubicBezTo>
                    <a:pt x="4888" y="9850"/>
                    <a:pt x="4763" y="9625"/>
                    <a:pt x="4612" y="9474"/>
                  </a:cubicBezTo>
                  <a:cubicBezTo>
                    <a:pt x="4412" y="9274"/>
                    <a:pt x="4161" y="9073"/>
                    <a:pt x="3885" y="8973"/>
                  </a:cubicBezTo>
                  <a:cubicBezTo>
                    <a:pt x="3735" y="8923"/>
                    <a:pt x="3610" y="8898"/>
                    <a:pt x="3459" y="8873"/>
                  </a:cubicBezTo>
                  <a:cubicBezTo>
                    <a:pt x="3384" y="8873"/>
                    <a:pt x="3309" y="8848"/>
                    <a:pt x="3209" y="8848"/>
                  </a:cubicBezTo>
                  <a:cubicBezTo>
                    <a:pt x="3085" y="8825"/>
                    <a:pt x="2956" y="8813"/>
                    <a:pt x="2826" y="8813"/>
                  </a:cubicBezTo>
                  <a:cubicBezTo>
                    <a:pt x="2668" y="8813"/>
                    <a:pt x="2508" y="8831"/>
                    <a:pt x="2356" y="8873"/>
                  </a:cubicBezTo>
                  <a:cubicBezTo>
                    <a:pt x="2106" y="8923"/>
                    <a:pt x="1880" y="8998"/>
                    <a:pt x="1680" y="9098"/>
                  </a:cubicBezTo>
                  <a:cubicBezTo>
                    <a:pt x="1529" y="9173"/>
                    <a:pt x="1379" y="9249"/>
                    <a:pt x="1254" y="9324"/>
                  </a:cubicBezTo>
                  <a:cubicBezTo>
                    <a:pt x="1204" y="8497"/>
                    <a:pt x="1204" y="7645"/>
                    <a:pt x="1179" y="6818"/>
                  </a:cubicBezTo>
                  <a:cubicBezTo>
                    <a:pt x="1153" y="5790"/>
                    <a:pt x="1128" y="4762"/>
                    <a:pt x="1103" y="3735"/>
                  </a:cubicBezTo>
                  <a:cubicBezTo>
                    <a:pt x="1103" y="3158"/>
                    <a:pt x="1078" y="2582"/>
                    <a:pt x="1078" y="2005"/>
                  </a:cubicBezTo>
                  <a:cubicBezTo>
                    <a:pt x="1053" y="1504"/>
                    <a:pt x="1028" y="1003"/>
                    <a:pt x="1003" y="527"/>
                  </a:cubicBezTo>
                  <a:cubicBezTo>
                    <a:pt x="1003" y="502"/>
                    <a:pt x="1003" y="502"/>
                    <a:pt x="1003" y="502"/>
                  </a:cubicBezTo>
                  <a:cubicBezTo>
                    <a:pt x="1003" y="226"/>
                    <a:pt x="803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 rot="9900040">
              <a:off x="5642406" y="2407301"/>
              <a:ext cx="177945" cy="80848"/>
            </a:xfrm>
            <a:custGeom>
              <a:rect b="b" l="l" r="r" t="t"/>
              <a:pathLst>
                <a:path extrusionOk="0" h="3234" w="7118">
                  <a:moveTo>
                    <a:pt x="3785" y="0"/>
                  </a:moveTo>
                  <a:cubicBezTo>
                    <a:pt x="3459" y="25"/>
                    <a:pt x="3158" y="76"/>
                    <a:pt x="2857" y="176"/>
                  </a:cubicBezTo>
                  <a:cubicBezTo>
                    <a:pt x="2657" y="251"/>
                    <a:pt x="2456" y="351"/>
                    <a:pt x="2281" y="452"/>
                  </a:cubicBezTo>
                  <a:cubicBezTo>
                    <a:pt x="2080" y="552"/>
                    <a:pt x="1880" y="652"/>
                    <a:pt x="1679" y="777"/>
                  </a:cubicBezTo>
                  <a:cubicBezTo>
                    <a:pt x="1303" y="1028"/>
                    <a:pt x="927" y="1279"/>
                    <a:pt x="602" y="1604"/>
                  </a:cubicBezTo>
                  <a:cubicBezTo>
                    <a:pt x="426" y="1830"/>
                    <a:pt x="251" y="2081"/>
                    <a:pt x="100" y="2331"/>
                  </a:cubicBezTo>
                  <a:cubicBezTo>
                    <a:pt x="50" y="2457"/>
                    <a:pt x="0" y="2582"/>
                    <a:pt x="0" y="2732"/>
                  </a:cubicBezTo>
                  <a:cubicBezTo>
                    <a:pt x="0" y="2782"/>
                    <a:pt x="0" y="2832"/>
                    <a:pt x="25" y="2883"/>
                  </a:cubicBezTo>
                  <a:cubicBezTo>
                    <a:pt x="50" y="3108"/>
                    <a:pt x="276" y="3233"/>
                    <a:pt x="501" y="3233"/>
                  </a:cubicBezTo>
                  <a:cubicBezTo>
                    <a:pt x="552" y="3233"/>
                    <a:pt x="577" y="3233"/>
                    <a:pt x="627" y="3208"/>
                  </a:cubicBezTo>
                  <a:cubicBezTo>
                    <a:pt x="752" y="3183"/>
                    <a:pt x="852" y="3083"/>
                    <a:pt x="927" y="2983"/>
                  </a:cubicBezTo>
                  <a:cubicBezTo>
                    <a:pt x="953" y="2908"/>
                    <a:pt x="978" y="2858"/>
                    <a:pt x="978" y="2782"/>
                  </a:cubicBezTo>
                  <a:cubicBezTo>
                    <a:pt x="1003" y="2732"/>
                    <a:pt x="1028" y="2682"/>
                    <a:pt x="1053" y="2632"/>
                  </a:cubicBezTo>
                  <a:cubicBezTo>
                    <a:pt x="1128" y="2557"/>
                    <a:pt x="1178" y="2482"/>
                    <a:pt x="1228" y="2406"/>
                  </a:cubicBezTo>
                  <a:cubicBezTo>
                    <a:pt x="1328" y="2306"/>
                    <a:pt x="1404" y="2231"/>
                    <a:pt x="1479" y="2131"/>
                  </a:cubicBezTo>
                  <a:cubicBezTo>
                    <a:pt x="1604" y="2030"/>
                    <a:pt x="1729" y="1930"/>
                    <a:pt x="1855" y="1830"/>
                  </a:cubicBezTo>
                  <a:cubicBezTo>
                    <a:pt x="2105" y="1680"/>
                    <a:pt x="2356" y="1529"/>
                    <a:pt x="2607" y="1379"/>
                  </a:cubicBezTo>
                  <a:cubicBezTo>
                    <a:pt x="2807" y="1279"/>
                    <a:pt x="2983" y="1178"/>
                    <a:pt x="3183" y="1103"/>
                  </a:cubicBezTo>
                  <a:cubicBezTo>
                    <a:pt x="3258" y="1078"/>
                    <a:pt x="3359" y="1053"/>
                    <a:pt x="3434" y="1028"/>
                  </a:cubicBezTo>
                  <a:cubicBezTo>
                    <a:pt x="3509" y="1028"/>
                    <a:pt x="3584" y="1003"/>
                    <a:pt x="3684" y="1003"/>
                  </a:cubicBezTo>
                  <a:lnTo>
                    <a:pt x="3860" y="1003"/>
                  </a:lnTo>
                  <a:cubicBezTo>
                    <a:pt x="3935" y="1003"/>
                    <a:pt x="4010" y="1003"/>
                    <a:pt x="4110" y="1028"/>
                  </a:cubicBezTo>
                  <a:cubicBezTo>
                    <a:pt x="4186" y="1028"/>
                    <a:pt x="4261" y="1053"/>
                    <a:pt x="4336" y="1078"/>
                  </a:cubicBezTo>
                  <a:cubicBezTo>
                    <a:pt x="4436" y="1103"/>
                    <a:pt x="4511" y="1128"/>
                    <a:pt x="4587" y="1178"/>
                  </a:cubicBezTo>
                  <a:cubicBezTo>
                    <a:pt x="4687" y="1203"/>
                    <a:pt x="4762" y="1254"/>
                    <a:pt x="4837" y="1304"/>
                  </a:cubicBezTo>
                  <a:cubicBezTo>
                    <a:pt x="4912" y="1354"/>
                    <a:pt x="4988" y="1404"/>
                    <a:pt x="5063" y="1454"/>
                  </a:cubicBezTo>
                  <a:cubicBezTo>
                    <a:pt x="5163" y="1529"/>
                    <a:pt x="5238" y="1629"/>
                    <a:pt x="5339" y="1705"/>
                  </a:cubicBezTo>
                  <a:cubicBezTo>
                    <a:pt x="5589" y="1980"/>
                    <a:pt x="5790" y="2256"/>
                    <a:pt x="6015" y="2557"/>
                  </a:cubicBezTo>
                  <a:cubicBezTo>
                    <a:pt x="6040" y="2607"/>
                    <a:pt x="6090" y="2682"/>
                    <a:pt x="6141" y="2732"/>
                  </a:cubicBezTo>
                  <a:cubicBezTo>
                    <a:pt x="6216" y="2832"/>
                    <a:pt x="6316" y="2933"/>
                    <a:pt x="6441" y="2958"/>
                  </a:cubicBezTo>
                  <a:cubicBezTo>
                    <a:pt x="6475" y="2965"/>
                    <a:pt x="6508" y="2968"/>
                    <a:pt x="6542" y="2968"/>
                  </a:cubicBezTo>
                  <a:cubicBezTo>
                    <a:pt x="6634" y="2968"/>
                    <a:pt x="6725" y="2944"/>
                    <a:pt x="6817" y="2908"/>
                  </a:cubicBezTo>
                  <a:cubicBezTo>
                    <a:pt x="7043" y="2757"/>
                    <a:pt x="7118" y="2457"/>
                    <a:pt x="6968" y="2231"/>
                  </a:cubicBezTo>
                  <a:cubicBezTo>
                    <a:pt x="6717" y="1830"/>
                    <a:pt x="6416" y="1429"/>
                    <a:pt x="6090" y="1078"/>
                  </a:cubicBezTo>
                  <a:cubicBezTo>
                    <a:pt x="5865" y="827"/>
                    <a:pt x="5614" y="627"/>
                    <a:pt x="5339" y="452"/>
                  </a:cubicBezTo>
                  <a:cubicBezTo>
                    <a:pt x="4887" y="176"/>
                    <a:pt x="4336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316575" y="2378850"/>
              <a:ext cx="268825" cy="304800"/>
            </a:xfrm>
            <a:custGeom>
              <a:rect b="b" l="l" r="r" t="t"/>
              <a:pathLst>
                <a:path extrusionOk="0" h="12192" w="10753">
                  <a:moveTo>
                    <a:pt x="5802" y="857"/>
                  </a:moveTo>
                  <a:cubicBezTo>
                    <a:pt x="5795" y="866"/>
                    <a:pt x="5790" y="877"/>
                    <a:pt x="5790" y="888"/>
                  </a:cubicBezTo>
                  <a:lnTo>
                    <a:pt x="5765" y="888"/>
                  </a:lnTo>
                  <a:cubicBezTo>
                    <a:pt x="5778" y="878"/>
                    <a:pt x="5790" y="868"/>
                    <a:pt x="5802" y="857"/>
                  </a:cubicBezTo>
                  <a:close/>
                  <a:moveTo>
                    <a:pt x="8747" y="10061"/>
                  </a:moveTo>
                  <a:lnTo>
                    <a:pt x="8747" y="10061"/>
                  </a:lnTo>
                  <a:cubicBezTo>
                    <a:pt x="8722" y="10086"/>
                    <a:pt x="8697" y="10086"/>
                    <a:pt x="8697" y="10111"/>
                  </a:cubicBezTo>
                  <a:cubicBezTo>
                    <a:pt x="8722" y="10086"/>
                    <a:pt x="8722" y="10086"/>
                    <a:pt x="8747" y="10061"/>
                  </a:cubicBezTo>
                  <a:close/>
                  <a:moveTo>
                    <a:pt x="5456" y="0"/>
                  </a:moveTo>
                  <a:cubicBezTo>
                    <a:pt x="5371" y="0"/>
                    <a:pt x="5287" y="20"/>
                    <a:pt x="5214" y="61"/>
                  </a:cubicBezTo>
                  <a:cubicBezTo>
                    <a:pt x="5113" y="136"/>
                    <a:pt x="5038" y="236"/>
                    <a:pt x="4938" y="336"/>
                  </a:cubicBezTo>
                  <a:cubicBezTo>
                    <a:pt x="4863" y="437"/>
                    <a:pt x="4787" y="512"/>
                    <a:pt x="4712" y="612"/>
                  </a:cubicBezTo>
                  <a:cubicBezTo>
                    <a:pt x="4487" y="863"/>
                    <a:pt x="4286" y="1088"/>
                    <a:pt x="4061" y="1339"/>
                  </a:cubicBezTo>
                  <a:cubicBezTo>
                    <a:pt x="3885" y="1539"/>
                    <a:pt x="3710" y="1765"/>
                    <a:pt x="3534" y="1991"/>
                  </a:cubicBezTo>
                  <a:cubicBezTo>
                    <a:pt x="3384" y="2191"/>
                    <a:pt x="3209" y="2417"/>
                    <a:pt x="3033" y="2642"/>
                  </a:cubicBezTo>
                  <a:cubicBezTo>
                    <a:pt x="2381" y="3519"/>
                    <a:pt x="1730" y="4422"/>
                    <a:pt x="1204" y="5374"/>
                  </a:cubicBezTo>
                  <a:cubicBezTo>
                    <a:pt x="1153" y="5524"/>
                    <a:pt x="1078" y="5650"/>
                    <a:pt x="1003" y="5800"/>
                  </a:cubicBezTo>
                  <a:cubicBezTo>
                    <a:pt x="928" y="5900"/>
                    <a:pt x="903" y="6026"/>
                    <a:pt x="853" y="6126"/>
                  </a:cubicBezTo>
                  <a:cubicBezTo>
                    <a:pt x="777" y="6251"/>
                    <a:pt x="702" y="6402"/>
                    <a:pt x="652" y="6527"/>
                  </a:cubicBezTo>
                  <a:cubicBezTo>
                    <a:pt x="627" y="6652"/>
                    <a:pt x="577" y="6778"/>
                    <a:pt x="527" y="6903"/>
                  </a:cubicBezTo>
                  <a:cubicBezTo>
                    <a:pt x="326" y="7404"/>
                    <a:pt x="151" y="7905"/>
                    <a:pt x="76" y="8457"/>
                  </a:cubicBezTo>
                  <a:cubicBezTo>
                    <a:pt x="26" y="8783"/>
                    <a:pt x="0" y="9158"/>
                    <a:pt x="51" y="9484"/>
                  </a:cubicBezTo>
                  <a:cubicBezTo>
                    <a:pt x="101" y="9835"/>
                    <a:pt x="201" y="10186"/>
                    <a:pt x="351" y="10487"/>
                  </a:cubicBezTo>
                  <a:cubicBezTo>
                    <a:pt x="527" y="10813"/>
                    <a:pt x="727" y="11113"/>
                    <a:pt x="1003" y="11364"/>
                  </a:cubicBezTo>
                  <a:cubicBezTo>
                    <a:pt x="1254" y="11590"/>
                    <a:pt x="1504" y="11790"/>
                    <a:pt x="1830" y="11915"/>
                  </a:cubicBezTo>
                  <a:cubicBezTo>
                    <a:pt x="2331" y="12116"/>
                    <a:pt x="2883" y="12191"/>
                    <a:pt x="3409" y="12191"/>
                  </a:cubicBezTo>
                  <a:lnTo>
                    <a:pt x="3860" y="12191"/>
                  </a:lnTo>
                  <a:cubicBezTo>
                    <a:pt x="4186" y="12166"/>
                    <a:pt x="4487" y="12116"/>
                    <a:pt x="4787" y="12041"/>
                  </a:cubicBezTo>
                  <a:cubicBezTo>
                    <a:pt x="4913" y="12016"/>
                    <a:pt x="5063" y="11991"/>
                    <a:pt x="5188" y="11940"/>
                  </a:cubicBezTo>
                  <a:cubicBezTo>
                    <a:pt x="5464" y="11865"/>
                    <a:pt x="5740" y="11765"/>
                    <a:pt x="5990" y="11665"/>
                  </a:cubicBezTo>
                  <a:cubicBezTo>
                    <a:pt x="6116" y="11590"/>
                    <a:pt x="6266" y="11539"/>
                    <a:pt x="6392" y="11489"/>
                  </a:cubicBezTo>
                  <a:cubicBezTo>
                    <a:pt x="6517" y="11414"/>
                    <a:pt x="6642" y="11339"/>
                    <a:pt x="6767" y="11289"/>
                  </a:cubicBezTo>
                  <a:cubicBezTo>
                    <a:pt x="6993" y="11164"/>
                    <a:pt x="7194" y="11038"/>
                    <a:pt x="7394" y="10913"/>
                  </a:cubicBezTo>
                  <a:cubicBezTo>
                    <a:pt x="7870" y="10662"/>
                    <a:pt x="8296" y="10387"/>
                    <a:pt x="8747" y="10061"/>
                  </a:cubicBezTo>
                  <a:cubicBezTo>
                    <a:pt x="8772" y="10036"/>
                    <a:pt x="8798" y="10036"/>
                    <a:pt x="8798" y="10011"/>
                  </a:cubicBezTo>
                  <a:cubicBezTo>
                    <a:pt x="8898" y="9960"/>
                    <a:pt x="8998" y="9885"/>
                    <a:pt x="9073" y="9835"/>
                  </a:cubicBezTo>
                  <a:cubicBezTo>
                    <a:pt x="9574" y="9459"/>
                    <a:pt x="10051" y="9083"/>
                    <a:pt x="10502" y="8682"/>
                  </a:cubicBezTo>
                  <a:cubicBezTo>
                    <a:pt x="10702" y="8507"/>
                    <a:pt x="10752" y="8206"/>
                    <a:pt x="10577" y="8006"/>
                  </a:cubicBezTo>
                  <a:cubicBezTo>
                    <a:pt x="10492" y="7879"/>
                    <a:pt x="10352" y="7815"/>
                    <a:pt x="10206" y="7815"/>
                  </a:cubicBezTo>
                  <a:cubicBezTo>
                    <a:pt x="10092" y="7815"/>
                    <a:pt x="9974" y="7854"/>
                    <a:pt x="9875" y="7930"/>
                  </a:cubicBezTo>
                  <a:cubicBezTo>
                    <a:pt x="9374" y="8356"/>
                    <a:pt x="8848" y="8783"/>
                    <a:pt x="8296" y="9158"/>
                  </a:cubicBezTo>
                  <a:cubicBezTo>
                    <a:pt x="8271" y="9184"/>
                    <a:pt x="8246" y="9209"/>
                    <a:pt x="8196" y="9234"/>
                  </a:cubicBezTo>
                  <a:cubicBezTo>
                    <a:pt x="8171" y="9259"/>
                    <a:pt x="8146" y="9284"/>
                    <a:pt x="8121" y="9309"/>
                  </a:cubicBezTo>
                  <a:cubicBezTo>
                    <a:pt x="7434" y="9800"/>
                    <a:pt x="6674" y="10218"/>
                    <a:pt x="5937" y="10612"/>
                  </a:cubicBezTo>
                  <a:lnTo>
                    <a:pt x="5937" y="10612"/>
                  </a:lnTo>
                  <a:cubicBezTo>
                    <a:pt x="5938" y="10612"/>
                    <a:pt x="5939" y="10612"/>
                    <a:pt x="5940" y="10612"/>
                  </a:cubicBezTo>
                  <a:cubicBezTo>
                    <a:pt x="5936" y="10614"/>
                    <a:pt x="5932" y="10616"/>
                    <a:pt x="5928" y="10617"/>
                  </a:cubicBezTo>
                  <a:lnTo>
                    <a:pt x="5928" y="10617"/>
                  </a:lnTo>
                  <a:cubicBezTo>
                    <a:pt x="5931" y="10616"/>
                    <a:pt x="5934" y="10614"/>
                    <a:pt x="5937" y="10612"/>
                  </a:cubicBezTo>
                  <a:lnTo>
                    <a:pt x="5937" y="10612"/>
                  </a:lnTo>
                  <a:cubicBezTo>
                    <a:pt x="5918" y="10612"/>
                    <a:pt x="5915" y="10613"/>
                    <a:pt x="5898" y="10629"/>
                  </a:cubicBezTo>
                  <a:lnTo>
                    <a:pt x="5898" y="10629"/>
                  </a:lnTo>
                  <a:cubicBezTo>
                    <a:pt x="5908" y="10625"/>
                    <a:pt x="5918" y="10621"/>
                    <a:pt x="5928" y="10617"/>
                  </a:cubicBezTo>
                  <a:lnTo>
                    <a:pt x="5928" y="10617"/>
                  </a:lnTo>
                  <a:cubicBezTo>
                    <a:pt x="5915" y="10624"/>
                    <a:pt x="5903" y="10631"/>
                    <a:pt x="5890" y="10637"/>
                  </a:cubicBezTo>
                  <a:cubicBezTo>
                    <a:pt x="5893" y="10634"/>
                    <a:pt x="5896" y="10632"/>
                    <a:pt x="5898" y="10629"/>
                  </a:cubicBezTo>
                  <a:lnTo>
                    <a:pt x="5898" y="10629"/>
                  </a:lnTo>
                  <a:cubicBezTo>
                    <a:pt x="5792" y="10674"/>
                    <a:pt x="5700" y="10718"/>
                    <a:pt x="5589" y="10763"/>
                  </a:cubicBezTo>
                  <a:cubicBezTo>
                    <a:pt x="5489" y="10788"/>
                    <a:pt x="5389" y="10838"/>
                    <a:pt x="5264" y="10888"/>
                  </a:cubicBezTo>
                  <a:cubicBezTo>
                    <a:pt x="5138" y="10913"/>
                    <a:pt x="5013" y="10963"/>
                    <a:pt x="4888" y="10988"/>
                  </a:cubicBezTo>
                  <a:cubicBezTo>
                    <a:pt x="4762" y="11038"/>
                    <a:pt x="4637" y="11063"/>
                    <a:pt x="4512" y="11088"/>
                  </a:cubicBezTo>
                  <a:cubicBezTo>
                    <a:pt x="4286" y="11138"/>
                    <a:pt x="4061" y="11164"/>
                    <a:pt x="3835" y="11189"/>
                  </a:cubicBezTo>
                  <a:cubicBezTo>
                    <a:pt x="3635" y="11214"/>
                    <a:pt x="3459" y="11214"/>
                    <a:pt x="3259" y="11214"/>
                  </a:cubicBezTo>
                  <a:cubicBezTo>
                    <a:pt x="3108" y="11214"/>
                    <a:pt x="2958" y="11189"/>
                    <a:pt x="2808" y="11164"/>
                  </a:cubicBezTo>
                  <a:cubicBezTo>
                    <a:pt x="2682" y="11138"/>
                    <a:pt x="2557" y="11113"/>
                    <a:pt x="2457" y="11088"/>
                  </a:cubicBezTo>
                  <a:cubicBezTo>
                    <a:pt x="2356" y="11063"/>
                    <a:pt x="2281" y="11038"/>
                    <a:pt x="2206" y="10988"/>
                  </a:cubicBezTo>
                  <a:cubicBezTo>
                    <a:pt x="2106" y="10963"/>
                    <a:pt x="2031" y="10913"/>
                    <a:pt x="1955" y="10863"/>
                  </a:cubicBezTo>
                  <a:cubicBezTo>
                    <a:pt x="1880" y="10813"/>
                    <a:pt x="1830" y="10788"/>
                    <a:pt x="1780" y="10737"/>
                  </a:cubicBezTo>
                  <a:cubicBezTo>
                    <a:pt x="1705" y="10687"/>
                    <a:pt x="1630" y="10612"/>
                    <a:pt x="1579" y="10537"/>
                  </a:cubicBezTo>
                  <a:cubicBezTo>
                    <a:pt x="1504" y="10487"/>
                    <a:pt x="1454" y="10412"/>
                    <a:pt x="1379" y="10336"/>
                  </a:cubicBezTo>
                  <a:cubicBezTo>
                    <a:pt x="1354" y="10261"/>
                    <a:pt x="1304" y="10211"/>
                    <a:pt x="1279" y="10136"/>
                  </a:cubicBezTo>
                  <a:cubicBezTo>
                    <a:pt x="1229" y="10036"/>
                    <a:pt x="1178" y="9960"/>
                    <a:pt x="1153" y="9860"/>
                  </a:cubicBezTo>
                  <a:cubicBezTo>
                    <a:pt x="1128" y="9785"/>
                    <a:pt x="1103" y="9685"/>
                    <a:pt x="1078" y="9585"/>
                  </a:cubicBezTo>
                  <a:cubicBezTo>
                    <a:pt x="1053" y="9484"/>
                    <a:pt x="1053" y="9409"/>
                    <a:pt x="1028" y="9309"/>
                  </a:cubicBezTo>
                  <a:cubicBezTo>
                    <a:pt x="1028" y="9184"/>
                    <a:pt x="1028" y="9058"/>
                    <a:pt x="1028" y="8933"/>
                  </a:cubicBezTo>
                  <a:cubicBezTo>
                    <a:pt x="1028" y="8783"/>
                    <a:pt x="1053" y="8632"/>
                    <a:pt x="1078" y="8507"/>
                  </a:cubicBezTo>
                  <a:cubicBezTo>
                    <a:pt x="1103" y="8281"/>
                    <a:pt x="1178" y="8056"/>
                    <a:pt x="1229" y="7855"/>
                  </a:cubicBezTo>
                  <a:cubicBezTo>
                    <a:pt x="1329" y="7529"/>
                    <a:pt x="1454" y="7204"/>
                    <a:pt x="1579" y="6878"/>
                  </a:cubicBezTo>
                  <a:cubicBezTo>
                    <a:pt x="1630" y="6778"/>
                    <a:pt x="1680" y="6677"/>
                    <a:pt x="1730" y="6577"/>
                  </a:cubicBezTo>
                  <a:cubicBezTo>
                    <a:pt x="1780" y="6452"/>
                    <a:pt x="1830" y="6351"/>
                    <a:pt x="1855" y="6251"/>
                  </a:cubicBezTo>
                  <a:cubicBezTo>
                    <a:pt x="1930" y="6151"/>
                    <a:pt x="1980" y="6026"/>
                    <a:pt x="2031" y="5925"/>
                  </a:cubicBezTo>
                  <a:cubicBezTo>
                    <a:pt x="2106" y="5825"/>
                    <a:pt x="2156" y="5700"/>
                    <a:pt x="2231" y="5600"/>
                  </a:cubicBezTo>
                  <a:cubicBezTo>
                    <a:pt x="2331" y="5399"/>
                    <a:pt x="2457" y="5199"/>
                    <a:pt x="2582" y="4998"/>
                  </a:cubicBezTo>
                  <a:cubicBezTo>
                    <a:pt x="2933" y="4497"/>
                    <a:pt x="3284" y="3970"/>
                    <a:pt x="3635" y="3494"/>
                  </a:cubicBezTo>
                  <a:cubicBezTo>
                    <a:pt x="4011" y="2993"/>
                    <a:pt x="4386" y="2517"/>
                    <a:pt x="4762" y="2041"/>
                  </a:cubicBezTo>
                  <a:cubicBezTo>
                    <a:pt x="4963" y="1815"/>
                    <a:pt x="5163" y="1590"/>
                    <a:pt x="5364" y="1364"/>
                  </a:cubicBezTo>
                  <a:cubicBezTo>
                    <a:pt x="5514" y="1189"/>
                    <a:pt x="5665" y="1013"/>
                    <a:pt x="5840" y="838"/>
                  </a:cubicBezTo>
                  <a:cubicBezTo>
                    <a:pt x="5831" y="838"/>
                    <a:pt x="5821" y="841"/>
                    <a:pt x="5813" y="847"/>
                  </a:cubicBezTo>
                  <a:lnTo>
                    <a:pt x="5813" y="847"/>
                  </a:lnTo>
                  <a:cubicBezTo>
                    <a:pt x="5977" y="691"/>
                    <a:pt x="6028" y="443"/>
                    <a:pt x="5890" y="236"/>
                  </a:cubicBezTo>
                  <a:cubicBezTo>
                    <a:pt x="5806" y="84"/>
                    <a:pt x="5630" y="0"/>
                    <a:pt x="5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846025" y="2314450"/>
              <a:ext cx="296400" cy="332225"/>
            </a:xfrm>
            <a:custGeom>
              <a:rect b="b" l="l" r="r" t="t"/>
              <a:pathLst>
                <a:path extrusionOk="0" h="13289" w="11856">
                  <a:moveTo>
                    <a:pt x="10477" y="7624"/>
                  </a:moveTo>
                  <a:cubicBezTo>
                    <a:pt x="10477" y="7639"/>
                    <a:pt x="10485" y="7653"/>
                    <a:pt x="10492" y="7663"/>
                  </a:cubicBezTo>
                  <a:lnTo>
                    <a:pt x="10492" y="7663"/>
                  </a:lnTo>
                  <a:cubicBezTo>
                    <a:pt x="10487" y="7650"/>
                    <a:pt x="10482" y="7637"/>
                    <a:pt x="10477" y="7624"/>
                  </a:cubicBezTo>
                  <a:close/>
                  <a:moveTo>
                    <a:pt x="4217" y="1"/>
                  </a:moveTo>
                  <a:cubicBezTo>
                    <a:pt x="4035" y="1"/>
                    <a:pt x="3848" y="97"/>
                    <a:pt x="3760" y="256"/>
                  </a:cubicBezTo>
                  <a:cubicBezTo>
                    <a:pt x="3710" y="381"/>
                    <a:pt x="3685" y="506"/>
                    <a:pt x="3735" y="632"/>
                  </a:cubicBezTo>
                  <a:cubicBezTo>
                    <a:pt x="3760" y="757"/>
                    <a:pt x="3860" y="857"/>
                    <a:pt x="3986" y="932"/>
                  </a:cubicBezTo>
                  <a:cubicBezTo>
                    <a:pt x="4136" y="1033"/>
                    <a:pt x="4286" y="1108"/>
                    <a:pt x="4462" y="1208"/>
                  </a:cubicBezTo>
                  <a:cubicBezTo>
                    <a:pt x="4712" y="1358"/>
                    <a:pt x="4988" y="1509"/>
                    <a:pt x="5239" y="1684"/>
                  </a:cubicBezTo>
                  <a:cubicBezTo>
                    <a:pt x="5690" y="1935"/>
                    <a:pt x="6116" y="2236"/>
                    <a:pt x="6517" y="2561"/>
                  </a:cubicBezTo>
                  <a:cubicBezTo>
                    <a:pt x="6993" y="2963"/>
                    <a:pt x="7444" y="3389"/>
                    <a:pt x="7895" y="3840"/>
                  </a:cubicBezTo>
                  <a:cubicBezTo>
                    <a:pt x="8121" y="4090"/>
                    <a:pt x="8346" y="4341"/>
                    <a:pt x="8547" y="4592"/>
                  </a:cubicBezTo>
                  <a:cubicBezTo>
                    <a:pt x="8798" y="4892"/>
                    <a:pt x="9023" y="5193"/>
                    <a:pt x="9224" y="5494"/>
                  </a:cubicBezTo>
                  <a:cubicBezTo>
                    <a:pt x="9399" y="5744"/>
                    <a:pt x="9575" y="5970"/>
                    <a:pt x="9725" y="6221"/>
                  </a:cubicBezTo>
                  <a:cubicBezTo>
                    <a:pt x="9875" y="6471"/>
                    <a:pt x="10001" y="6697"/>
                    <a:pt x="10151" y="6947"/>
                  </a:cubicBezTo>
                  <a:cubicBezTo>
                    <a:pt x="10201" y="7073"/>
                    <a:pt x="10276" y="7173"/>
                    <a:pt x="10326" y="7298"/>
                  </a:cubicBezTo>
                  <a:cubicBezTo>
                    <a:pt x="10377" y="7424"/>
                    <a:pt x="10452" y="7549"/>
                    <a:pt x="10502" y="7674"/>
                  </a:cubicBezTo>
                  <a:cubicBezTo>
                    <a:pt x="10502" y="7674"/>
                    <a:pt x="10497" y="7670"/>
                    <a:pt x="10492" y="7663"/>
                  </a:cubicBezTo>
                  <a:lnTo>
                    <a:pt x="10492" y="7663"/>
                  </a:lnTo>
                  <a:cubicBezTo>
                    <a:pt x="10537" y="7775"/>
                    <a:pt x="10582" y="7890"/>
                    <a:pt x="10627" y="8025"/>
                  </a:cubicBezTo>
                  <a:cubicBezTo>
                    <a:pt x="10652" y="8151"/>
                    <a:pt x="10677" y="8276"/>
                    <a:pt x="10727" y="8401"/>
                  </a:cubicBezTo>
                  <a:cubicBezTo>
                    <a:pt x="10778" y="8602"/>
                    <a:pt x="10803" y="8802"/>
                    <a:pt x="10828" y="9028"/>
                  </a:cubicBezTo>
                  <a:cubicBezTo>
                    <a:pt x="10853" y="9178"/>
                    <a:pt x="10853" y="9328"/>
                    <a:pt x="10853" y="9479"/>
                  </a:cubicBezTo>
                  <a:cubicBezTo>
                    <a:pt x="10828" y="9604"/>
                    <a:pt x="10828" y="9729"/>
                    <a:pt x="10803" y="9855"/>
                  </a:cubicBezTo>
                  <a:cubicBezTo>
                    <a:pt x="10778" y="10005"/>
                    <a:pt x="10752" y="10156"/>
                    <a:pt x="10702" y="10306"/>
                  </a:cubicBezTo>
                  <a:cubicBezTo>
                    <a:pt x="10677" y="10406"/>
                    <a:pt x="10627" y="10506"/>
                    <a:pt x="10577" y="10607"/>
                  </a:cubicBezTo>
                  <a:cubicBezTo>
                    <a:pt x="10527" y="10707"/>
                    <a:pt x="10477" y="10807"/>
                    <a:pt x="10427" y="10907"/>
                  </a:cubicBezTo>
                  <a:cubicBezTo>
                    <a:pt x="10377" y="10983"/>
                    <a:pt x="10326" y="11058"/>
                    <a:pt x="10276" y="11108"/>
                  </a:cubicBezTo>
                  <a:cubicBezTo>
                    <a:pt x="10201" y="11183"/>
                    <a:pt x="10151" y="11258"/>
                    <a:pt x="10076" y="11333"/>
                  </a:cubicBezTo>
                  <a:cubicBezTo>
                    <a:pt x="9976" y="11409"/>
                    <a:pt x="9900" y="11484"/>
                    <a:pt x="9800" y="11559"/>
                  </a:cubicBezTo>
                  <a:cubicBezTo>
                    <a:pt x="9700" y="11634"/>
                    <a:pt x="9600" y="11684"/>
                    <a:pt x="9474" y="11760"/>
                  </a:cubicBezTo>
                  <a:cubicBezTo>
                    <a:pt x="9399" y="11785"/>
                    <a:pt x="9324" y="11835"/>
                    <a:pt x="9249" y="11860"/>
                  </a:cubicBezTo>
                  <a:cubicBezTo>
                    <a:pt x="9148" y="11910"/>
                    <a:pt x="9073" y="11935"/>
                    <a:pt x="8973" y="11960"/>
                  </a:cubicBezTo>
                  <a:cubicBezTo>
                    <a:pt x="8898" y="12010"/>
                    <a:pt x="8798" y="12035"/>
                    <a:pt x="8697" y="12060"/>
                  </a:cubicBezTo>
                  <a:cubicBezTo>
                    <a:pt x="8597" y="12085"/>
                    <a:pt x="8497" y="12110"/>
                    <a:pt x="8372" y="12161"/>
                  </a:cubicBezTo>
                  <a:cubicBezTo>
                    <a:pt x="8271" y="12161"/>
                    <a:pt x="8171" y="12186"/>
                    <a:pt x="8071" y="12211"/>
                  </a:cubicBezTo>
                  <a:cubicBezTo>
                    <a:pt x="7945" y="12236"/>
                    <a:pt x="7820" y="12236"/>
                    <a:pt x="7695" y="12261"/>
                  </a:cubicBezTo>
                  <a:cubicBezTo>
                    <a:pt x="7444" y="12286"/>
                    <a:pt x="7219" y="12286"/>
                    <a:pt x="6968" y="12286"/>
                  </a:cubicBezTo>
                  <a:cubicBezTo>
                    <a:pt x="6742" y="12286"/>
                    <a:pt x="6542" y="12236"/>
                    <a:pt x="6316" y="12211"/>
                  </a:cubicBezTo>
                  <a:cubicBezTo>
                    <a:pt x="6066" y="12161"/>
                    <a:pt x="5815" y="12110"/>
                    <a:pt x="5590" y="12060"/>
                  </a:cubicBezTo>
                  <a:cubicBezTo>
                    <a:pt x="5389" y="12010"/>
                    <a:pt x="5189" y="11960"/>
                    <a:pt x="4963" y="11885"/>
                  </a:cubicBezTo>
                  <a:cubicBezTo>
                    <a:pt x="4813" y="11835"/>
                    <a:pt x="4637" y="11785"/>
                    <a:pt x="4462" y="11709"/>
                  </a:cubicBezTo>
                  <a:cubicBezTo>
                    <a:pt x="4311" y="11659"/>
                    <a:pt x="4136" y="11584"/>
                    <a:pt x="3986" y="11509"/>
                  </a:cubicBezTo>
                  <a:lnTo>
                    <a:pt x="3760" y="11409"/>
                  </a:lnTo>
                  <a:cubicBezTo>
                    <a:pt x="3660" y="11359"/>
                    <a:pt x="3585" y="11333"/>
                    <a:pt x="3484" y="11283"/>
                  </a:cubicBezTo>
                  <a:lnTo>
                    <a:pt x="3033" y="11008"/>
                  </a:lnTo>
                  <a:cubicBezTo>
                    <a:pt x="2657" y="10782"/>
                    <a:pt x="2306" y="10531"/>
                    <a:pt x="1955" y="10281"/>
                  </a:cubicBezTo>
                  <a:cubicBezTo>
                    <a:pt x="1780" y="10156"/>
                    <a:pt x="1580" y="10030"/>
                    <a:pt x="1404" y="9930"/>
                  </a:cubicBezTo>
                  <a:cubicBezTo>
                    <a:pt x="1254" y="9855"/>
                    <a:pt x="1103" y="9755"/>
                    <a:pt x="953" y="9704"/>
                  </a:cubicBezTo>
                  <a:cubicBezTo>
                    <a:pt x="828" y="9654"/>
                    <a:pt x="702" y="9579"/>
                    <a:pt x="577" y="9579"/>
                  </a:cubicBezTo>
                  <a:cubicBezTo>
                    <a:pt x="561" y="9578"/>
                    <a:pt x="546" y="9577"/>
                    <a:pt x="530" y="9577"/>
                  </a:cubicBezTo>
                  <a:cubicBezTo>
                    <a:pt x="274" y="9577"/>
                    <a:pt x="49" y="9769"/>
                    <a:pt x="26" y="10005"/>
                  </a:cubicBezTo>
                  <a:cubicBezTo>
                    <a:pt x="1" y="10256"/>
                    <a:pt x="176" y="10506"/>
                    <a:pt x="402" y="10557"/>
                  </a:cubicBezTo>
                  <a:cubicBezTo>
                    <a:pt x="477" y="10557"/>
                    <a:pt x="527" y="10582"/>
                    <a:pt x="577" y="10607"/>
                  </a:cubicBezTo>
                  <a:cubicBezTo>
                    <a:pt x="727" y="10682"/>
                    <a:pt x="853" y="10757"/>
                    <a:pt x="1003" y="10832"/>
                  </a:cubicBezTo>
                  <a:cubicBezTo>
                    <a:pt x="1580" y="11233"/>
                    <a:pt x="2156" y="11634"/>
                    <a:pt x="2757" y="11985"/>
                  </a:cubicBezTo>
                  <a:cubicBezTo>
                    <a:pt x="3058" y="12161"/>
                    <a:pt x="3384" y="12336"/>
                    <a:pt x="3710" y="12461"/>
                  </a:cubicBezTo>
                  <a:cubicBezTo>
                    <a:pt x="4036" y="12612"/>
                    <a:pt x="4361" y="12737"/>
                    <a:pt x="4712" y="12837"/>
                  </a:cubicBezTo>
                  <a:cubicBezTo>
                    <a:pt x="4888" y="12887"/>
                    <a:pt x="5038" y="12937"/>
                    <a:pt x="5189" y="12988"/>
                  </a:cubicBezTo>
                  <a:cubicBezTo>
                    <a:pt x="5314" y="13013"/>
                    <a:pt x="5464" y="13038"/>
                    <a:pt x="5590" y="13063"/>
                  </a:cubicBezTo>
                  <a:cubicBezTo>
                    <a:pt x="5840" y="13138"/>
                    <a:pt x="6091" y="13188"/>
                    <a:pt x="6366" y="13213"/>
                  </a:cubicBezTo>
                  <a:cubicBezTo>
                    <a:pt x="6617" y="13263"/>
                    <a:pt x="6868" y="13288"/>
                    <a:pt x="7118" y="13288"/>
                  </a:cubicBezTo>
                  <a:lnTo>
                    <a:pt x="7169" y="13288"/>
                  </a:lnTo>
                  <a:cubicBezTo>
                    <a:pt x="7369" y="13288"/>
                    <a:pt x="7544" y="13263"/>
                    <a:pt x="7720" y="13238"/>
                  </a:cubicBezTo>
                  <a:cubicBezTo>
                    <a:pt x="7996" y="13238"/>
                    <a:pt x="8246" y="13188"/>
                    <a:pt x="8522" y="13138"/>
                  </a:cubicBezTo>
                  <a:cubicBezTo>
                    <a:pt x="8798" y="13063"/>
                    <a:pt x="9048" y="12988"/>
                    <a:pt x="9299" y="12912"/>
                  </a:cubicBezTo>
                  <a:cubicBezTo>
                    <a:pt x="9424" y="12862"/>
                    <a:pt x="9549" y="12812"/>
                    <a:pt x="9675" y="12762"/>
                  </a:cubicBezTo>
                  <a:cubicBezTo>
                    <a:pt x="9825" y="12687"/>
                    <a:pt x="10001" y="12612"/>
                    <a:pt x="10151" y="12511"/>
                  </a:cubicBezTo>
                  <a:cubicBezTo>
                    <a:pt x="10677" y="12186"/>
                    <a:pt x="11128" y="11760"/>
                    <a:pt x="11404" y="11208"/>
                  </a:cubicBezTo>
                  <a:cubicBezTo>
                    <a:pt x="11705" y="10607"/>
                    <a:pt x="11855" y="9905"/>
                    <a:pt x="11830" y="9228"/>
                  </a:cubicBezTo>
                  <a:cubicBezTo>
                    <a:pt x="11805" y="8827"/>
                    <a:pt x="11755" y="8426"/>
                    <a:pt x="11655" y="8050"/>
                  </a:cubicBezTo>
                  <a:cubicBezTo>
                    <a:pt x="11605" y="7900"/>
                    <a:pt x="11580" y="7775"/>
                    <a:pt x="11529" y="7649"/>
                  </a:cubicBezTo>
                  <a:cubicBezTo>
                    <a:pt x="11479" y="7524"/>
                    <a:pt x="11454" y="7399"/>
                    <a:pt x="11404" y="7273"/>
                  </a:cubicBezTo>
                  <a:cubicBezTo>
                    <a:pt x="11329" y="7148"/>
                    <a:pt x="11279" y="6998"/>
                    <a:pt x="11229" y="6872"/>
                  </a:cubicBezTo>
                  <a:cubicBezTo>
                    <a:pt x="11153" y="6747"/>
                    <a:pt x="11103" y="6622"/>
                    <a:pt x="11028" y="6496"/>
                  </a:cubicBezTo>
                  <a:cubicBezTo>
                    <a:pt x="10903" y="6246"/>
                    <a:pt x="10752" y="5995"/>
                    <a:pt x="10602" y="5770"/>
                  </a:cubicBezTo>
                  <a:cubicBezTo>
                    <a:pt x="10326" y="5318"/>
                    <a:pt x="10001" y="4867"/>
                    <a:pt x="9700" y="4441"/>
                  </a:cubicBezTo>
                  <a:cubicBezTo>
                    <a:pt x="9374" y="4015"/>
                    <a:pt x="9023" y="3614"/>
                    <a:pt x="8647" y="3213"/>
                  </a:cubicBezTo>
                  <a:cubicBezTo>
                    <a:pt x="8296" y="2837"/>
                    <a:pt x="7920" y="2486"/>
                    <a:pt x="7544" y="2135"/>
                  </a:cubicBezTo>
                  <a:cubicBezTo>
                    <a:pt x="7143" y="1785"/>
                    <a:pt x="6742" y="1459"/>
                    <a:pt x="6316" y="1183"/>
                  </a:cubicBezTo>
                  <a:cubicBezTo>
                    <a:pt x="5915" y="932"/>
                    <a:pt x="5514" y="682"/>
                    <a:pt x="5113" y="456"/>
                  </a:cubicBezTo>
                  <a:cubicBezTo>
                    <a:pt x="4888" y="331"/>
                    <a:pt x="4662" y="206"/>
                    <a:pt x="4437" y="55"/>
                  </a:cubicBezTo>
                  <a:cubicBezTo>
                    <a:pt x="4370" y="18"/>
                    <a:pt x="4294" y="1"/>
                    <a:pt x="4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37"/>
          <p:cNvGrpSpPr/>
          <p:nvPr/>
        </p:nvGrpSpPr>
        <p:grpSpPr>
          <a:xfrm>
            <a:off x="1183025" y="3070563"/>
            <a:ext cx="951150" cy="1204925"/>
            <a:chOff x="2807800" y="2162300"/>
            <a:chExt cx="951150" cy="1204925"/>
          </a:xfrm>
        </p:grpSpPr>
        <p:sp>
          <p:nvSpPr>
            <p:cNvPr id="1927" name="Google Shape;1927;p37"/>
            <p:cNvSpPr/>
            <p:nvPr/>
          </p:nvSpPr>
          <p:spPr>
            <a:xfrm>
              <a:off x="3023325" y="2162300"/>
              <a:ext cx="526975" cy="422350"/>
            </a:xfrm>
            <a:custGeom>
              <a:rect b="b" l="l" r="r" t="t"/>
              <a:pathLst>
                <a:path extrusionOk="0" h="16894" w="21079">
                  <a:moveTo>
                    <a:pt x="19979" y="8881"/>
                  </a:moveTo>
                  <a:lnTo>
                    <a:pt x="19979" y="8881"/>
                  </a:lnTo>
                  <a:cubicBezTo>
                    <a:pt x="19977" y="8886"/>
                    <a:pt x="19976" y="8892"/>
                    <a:pt x="19976" y="8898"/>
                  </a:cubicBezTo>
                  <a:cubicBezTo>
                    <a:pt x="19977" y="8892"/>
                    <a:pt x="19978" y="8887"/>
                    <a:pt x="19979" y="8881"/>
                  </a:cubicBezTo>
                  <a:close/>
                  <a:moveTo>
                    <a:pt x="10994" y="985"/>
                  </a:moveTo>
                  <a:cubicBezTo>
                    <a:pt x="11154" y="985"/>
                    <a:pt x="11317" y="991"/>
                    <a:pt x="11479" y="1003"/>
                  </a:cubicBezTo>
                  <a:cubicBezTo>
                    <a:pt x="11605" y="1028"/>
                    <a:pt x="11755" y="1053"/>
                    <a:pt x="11905" y="1079"/>
                  </a:cubicBezTo>
                  <a:cubicBezTo>
                    <a:pt x="12056" y="1104"/>
                    <a:pt x="12206" y="1154"/>
                    <a:pt x="12357" y="1204"/>
                  </a:cubicBezTo>
                  <a:cubicBezTo>
                    <a:pt x="12382" y="1204"/>
                    <a:pt x="12407" y="1229"/>
                    <a:pt x="12432" y="1229"/>
                  </a:cubicBezTo>
                  <a:cubicBezTo>
                    <a:pt x="12499" y="1283"/>
                    <a:pt x="12581" y="1308"/>
                    <a:pt x="12665" y="1308"/>
                  </a:cubicBezTo>
                  <a:cubicBezTo>
                    <a:pt x="12738" y="1308"/>
                    <a:pt x="12813" y="1289"/>
                    <a:pt x="12883" y="1254"/>
                  </a:cubicBezTo>
                  <a:cubicBezTo>
                    <a:pt x="13635" y="1429"/>
                    <a:pt x="14362" y="1630"/>
                    <a:pt x="15088" y="1881"/>
                  </a:cubicBezTo>
                  <a:cubicBezTo>
                    <a:pt x="15515" y="2031"/>
                    <a:pt x="15941" y="2231"/>
                    <a:pt x="16342" y="2432"/>
                  </a:cubicBezTo>
                  <a:cubicBezTo>
                    <a:pt x="16592" y="2557"/>
                    <a:pt x="16818" y="2708"/>
                    <a:pt x="17068" y="2858"/>
                  </a:cubicBezTo>
                  <a:cubicBezTo>
                    <a:pt x="17194" y="2958"/>
                    <a:pt x="17344" y="3058"/>
                    <a:pt x="17469" y="3159"/>
                  </a:cubicBezTo>
                  <a:cubicBezTo>
                    <a:pt x="17620" y="3284"/>
                    <a:pt x="17745" y="3384"/>
                    <a:pt x="17896" y="3510"/>
                  </a:cubicBezTo>
                  <a:cubicBezTo>
                    <a:pt x="18096" y="3710"/>
                    <a:pt x="18297" y="3936"/>
                    <a:pt x="18497" y="4161"/>
                  </a:cubicBezTo>
                  <a:cubicBezTo>
                    <a:pt x="18698" y="4412"/>
                    <a:pt x="18898" y="4663"/>
                    <a:pt x="19073" y="4913"/>
                  </a:cubicBezTo>
                  <a:cubicBezTo>
                    <a:pt x="19174" y="5089"/>
                    <a:pt x="19299" y="5264"/>
                    <a:pt x="19374" y="5439"/>
                  </a:cubicBezTo>
                  <a:cubicBezTo>
                    <a:pt x="19474" y="5640"/>
                    <a:pt x="19575" y="5840"/>
                    <a:pt x="19675" y="6016"/>
                  </a:cubicBezTo>
                  <a:cubicBezTo>
                    <a:pt x="19700" y="6116"/>
                    <a:pt x="19750" y="6241"/>
                    <a:pt x="19800" y="6342"/>
                  </a:cubicBezTo>
                  <a:cubicBezTo>
                    <a:pt x="19825" y="6442"/>
                    <a:pt x="19850" y="6542"/>
                    <a:pt x="19901" y="6642"/>
                  </a:cubicBezTo>
                  <a:cubicBezTo>
                    <a:pt x="19926" y="6818"/>
                    <a:pt x="19976" y="6993"/>
                    <a:pt x="20026" y="7169"/>
                  </a:cubicBezTo>
                  <a:cubicBezTo>
                    <a:pt x="20051" y="7319"/>
                    <a:pt x="20051" y="7444"/>
                    <a:pt x="20076" y="7570"/>
                  </a:cubicBezTo>
                  <a:cubicBezTo>
                    <a:pt x="20076" y="7670"/>
                    <a:pt x="20076" y="7770"/>
                    <a:pt x="20076" y="7845"/>
                  </a:cubicBezTo>
                  <a:lnTo>
                    <a:pt x="20076" y="8146"/>
                  </a:lnTo>
                  <a:cubicBezTo>
                    <a:pt x="20051" y="8272"/>
                    <a:pt x="20051" y="8397"/>
                    <a:pt x="20026" y="8522"/>
                  </a:cubicBezTo>
                  <a:cubicBezTo>
                    <a:pt x="20026" y="8642"/>
                    <a:pt x="20003" y="8761"/>
                    <a:pt x="19979" y="8881"/>
                  </a:cubicBezTo>
                  <a:lnTo>
                    <a:pt x="19979" y="8881"/>
                  </a:lnTo>
                  <a:cubicBezTo>
                    <a:pt x="19986" y="8863"/>
                    <a:pt x="20001" y="8848"/>
                    <a:pt x="20001" y="8848"/>
                  </a:cubicBezTo>
                  <a:lnTo>
                    <a:pt x="20001" y="8848"/>
                  </a:lnTo>
                  <a:cubicBezTo>
                    <a:pt x="19976" y="8948"/>
                    <a:pt x="19951" y="9074"/>
                    <a:pt x="19901" y="9199"/>
                  </a:cubicBezTo>
                  <a:cubicBezTo>
                    <a:pt x="19875" y="9299"/>
                    <a:pt x="19850" y="9424"/>
                    <a:pt x="19800" y="9525"/>
                  </a:cubicBezTo>
                  <a:cubicBezTo>
                    <a:pt x="19775" y="9625"/>
                    <a:pt x="19725" y="9725"/>
                    <a:pt x="19700" y="9825"/>
                  </a:cubicBezTo>
                  <a:cubicBezTo>
                    <a:pt x="19625" y="9951"/>
                    <a:pt x="19575" y="10076"/>
                    <a:pt x="19525" y="10176"/>
                  </a:cubicBezTo>
                  <a:cubicBezTo>
                    <a:pt x="19424" y="10377"/>
                    <a:pt x="19324" y="10552"/>
                    <a:pt x="19224" y="10728"/>
                  </a:cubicBezTo>
                  <a:cubicBezTo>
                    <a:pt x="19124" y="10903"/>
                    <a:pt x="19023" y="11079"/>
                    <a:pt x="18898" y="11254"/>
                  </a:cubicBezTo>
                  <a:lnTo>
                    <a:pt x="18773" y="11455"/>
                  </a:lnTo>
                  <a:cubicBezTo>
                    <a:pt x="18723" y="11505"/>
                    <a:pt x="18672" y="11555"/>
                    <a:pt x="18647" y="11605"/>
                  </a:cubicBezTo>
                  <a:cubicBezTo>
                    <a:pt x="18547" y="11730"/>
                    <a:pt x="18447" y="11830"/>
                    <a:pt x="18347" y="11956"/>
                  </a:cubicBezTo>
                  <a:cubicBezTo>
                    <a:pt x="18171" y="12156"/>
                    <a:pt x="17971" y="12332"/>
                    <a:pt x="17795" y="12507"/>
                  </a:cubicBezTo>
                  <a:cubicBezTo>
                    <a:pt x="17620" y="12683"/>
                    <a:pt x="17419" y="12858"/>
                    <a:pt x="17244" y="13008"/>
                  </a:cubicBezTo>
                  <a:cubicBezTo>
                    <a:pt x="17119" y="13109"/>
                    <a:pt x="16993" y="13209"/>
                    <a:pt x="16843" y="13309"/>
                  </a:cubicBezTo>
                  <a:cubicBezTo>
                    <a:pt x="16743" y="13409"/>
                    <a:pt x="16617" y="13485"/>
                    <a:pt x="16517" y="13585"/>
                  </a:cubicBezTo>
                  <a:cubicBezTo>
                    <a:pt x="16291" y="13735"/>
                    <a:pt x="16041" y="13911"/>
                    <a:pt x="15815" y="14061"/>
                  </a:cubicBezTo>
                  <a:cubicBezTo>
                    <a:pt x="15690" y="14111"/>
                    <a:pt x="15590" y="14161"/>
                    <a:pt x="15489" y="14237"/>
                  </a:cubicBezTo>
                  <a:cubicBezTo>
                    <a:pt x="15414" y="14287"/>
                    <a:pt x="15339" y="14337"/>
                    <a:pt x="15264" y="14362"/>
                  </a:cubicBezTo>
                  <a:cubicBezTo>
                    <a:pt x="15063" y="14487"/>
                    <a:pt x="14863" y="14587"/>
                    <a:pt x="14662" y="14688"/>
                  </a:cubicBezTo>
                  <a:cubicBezTo>
                    <a:pt x="14462" y="14763"/>
                    <a:pt x="14261" y="14838"/>
                    <a:pt x="14086" y="14938"/>
                  </a:cubicBezTo>
                  <a:cubicBezTo>
                    <a:pt x="13911" y="15013"/>
                    <a:pt x="13760" y="15064"/>
                    <a:pt x="13585" y="15114"/>
                  </a:cubicBezTo>
                  <a:cubicBezTo>
                    <a:pt x="13434" y="15189"/>
                    <a:pt x="13284" y="15239"/>
                    <a:pt x="13134" y="15289"/>
                  </a:cubicBezTo>
                  <a:cubicBezTo>
                    <a:pt x="12933" y="15339"/>
                    <a:pt x="12758" y="15414"/>
                    <a:pt x="12557" y="15465"/>
                  </a:cubicBezTo>
                  <a:cubicBezTo>
                    <a:pt x="12432" y="15515"/>
                    <a:pt x="12307" y="15540"/>
                    <a:pt x="12156" y="15565"/>
                  </a:cubicBezTo>
                  <a:cubicBezTo>
                    <a:pt x="12031" y="15615"/>
                    <a:pt x="11905" y="15640"/>
                    <a:pt x="11755" y="15665"/>
                  </a:cubicBezTo>
                  <a:cubicBezTo>
                    <a:pt x="11504" y="15715"/>
                    <a:pt x="11254" y="15765"/>
                    <a:pt x="11003" y="15815"/>
                  </a:cubicBezTo>
                  <a:cubicBezTo>
                    <a:pt x="10753" y="15841"/>
                    <a:pt x="10502" y="15866"/>
                    <a:pt x="10251" y="15891"/>
                  </a:cubicBezTo>
                  <a:lnTo>
                    <a:pt x="9926" y="15891"/>
                  </a:lnTo>
                  <a:cubicBezTo>
                    <a:pt x="9800" y="15916"/>
                    <a:pt x="9675" y="15916"/>
                    <a:pt x="9550" y="15916"/>
                  </a:cubicBezTo>
                  <a:cubicBezTo>
                    <a:pt x="9299" y="15916"/>
                    <a:pt x="9048" y="15891"/>
                    <a:pt x="8798" y="15891"/>
                  </a:cubicBezTo>
                  <a:cubicBezTo>
                    <a:pt x="8672" y="15866"/>
                    <a:pt x="8547" y="15866"/>
                    <a:pt x="8422" y="15841"/>
                  </a:cubicBezTo>
                  <a:cubicBezTo>
                    <a:pt x="8322" y="15841"/>
                    <a:pt x="8196" y="15841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893" y="15590"/>
                    <a:pt x="6542" y="15490"/>
                    <a:pt x="6191" y="15364"/>
                  </a:cubicBezTo>
                  <a:cubicBezTo>
                    <a:pt x="5815" y="15239"/>
                    <a:pt x="5464" y="15064"/>
                    <a:pt x="5113" y="14913"/>
                  </a:cubicBezTo>
                  <a:cubicBezTo>
                    <a:pt x="4838" y="14738"/>
                    <a:pt x="4537" y="14587"/>
                    <a:pt x="4261" y="14387"/>
                  </a:cubicBezTo>
                  <a:cubicBezTo>
                    <a:pt x="3910" y="14136"/>
                    <a:pt x="3585" y="13886"/>
                    <a:pt x="3259" y="13585"/>
                  </a:cubicBezTo>
                  <a:cubicBezTo>
                    <a:pt x="3008" y="13359"/>
                    <a:pt x="2783" y="13109"/>
                    <a:pt x="2557" y="12858"/>
                  </a:cubicBezTo>
                  <a:cubicBezTo>
                    <a:pt x="2332" y="12582"/>
                    <a:pt x="2131" y="12307"/>
                    <a:pt x="1931" y="12006"/>
                  </a:cubicBezTo>
                  <a:cubicBezTo>
                    <a:pt x="1780" y="11755"/>
                    <a:pt x="1630" y="11505"/>
                    <a:pt x="1504" y="11229"/>
                  </a:cubicBezTo>
                  <a:cubicBezTo>
                    <a:pt x="1404" y="11003"/>
                    <a:pt x="1304" y="10753"/>
                    <a:pt x="1229" y="10527"/>
                  </a:cubicBezTo>
                  <a:cubicBezTo>
                    <a:pt x="1179" y="10302"/>
                    <a:pt x="1128" y="10076"/>
                    <a:pt x="1078" y="9851"/>
                  </a:cubicBezTo>
                  <a:cubicBezTo>
                    <a:pt x="1053" y="9675"/>
                    <a:pt x="1028" y="9475"/>
                    <a:pt x="1028" y="9274"/>
                  </a:cubicBezTo>
                  <a:cubicBezTo>
                    <a:pt x="1003" y="9049"/>
                    <a:pt x="1003" y="8848"/>
                    <a:pt x="1028" y="8622"/>
                  </a:cubicBezTo>
                  <a:cubicBezTo>
                    <a:pt x="1053" y="8397"/>
                    <a:pt x="1078" y="8146"/>
                    <a:pt x="1128" y="7896"/>
                  </a:cubicBezTo>
                  <a:cubicBezTo>
                    <a:pt x="1204" y="7645"/>
                    <a:pt x="1254" y="7419"/>
                    <a:pt x="1354" y="7194"/>
                  </a:cubicBezTo>
                  <a:cubicBezTo>
                    <a:pt x="1454" y="6868"/>
                    <a:pt x="1605" y="6567"/>
                    <a:pt x="1755" y="6267"/>
                  </a:cubicBezTo>
                  <a:cubicBezTo>
                    <a:pt x="1931" y="5941"/>
                    <a:pt x="2131" y="5590"/>
                    <a:pt x="2357" y="5264"/>
                  </a:cubicBezTo>
                  <a:cubicBezTo>
                    <a:pt x="2607" y="4913"/>
                    <a:pt x="2883" y="4562"/>
                    <a:pt x="3184" y="4236"/>
                  </a:cubicBezTo>
                  <a:cubicBezTo>
                    <a:pt x="3459" y="3911"/>
                    <a:pt x="3760" y="3635"/>
                    <a:pt x="4086" y="3359"/>
                  </a:cubicBezTo>
                  <a:cubicBezTo>
                    <a:pt x="4412" y="3109"/>
                    <a:pt x="4738" y="2858"/>
                    <a:pt x="5088" y="2632"/>
                  </a:cubicBezTo>
                  <a:cubicBezTo>
                    <a:pt x="5364" y="2457"/>
                    <a:pt x="5665" y="2307"/>
                    <a:pt x="5966" y="2131"/>
                  </a:cubicBezTo>
                  <a:cubicBezTo>
                    <a:pt x="6066" y="2106"/>
                    <a:pt x="6191" y="2056"/>
                    <a:pt x="6291" y="2006"/>
                  </a:cubicBezTo>
                  <a:cubicBezTo>
                    <a:pt x="6392" y="1956"/>
                    <a:pt x="6492" y="1906"/>
                    <a:pt x="6592" y="1855"/>
                  </a:cubicBezTo>
                  <a:cubicBezTo>
                    <a:pt x="6843" y="1780"/>
                    <a:pt x="7068" y="1680"/>
                    <a:pt x="7294" y="1605"/>
                  </a:cubicBezTo>
                  <a:cubicBezTo>
                    <a:pt x="7469" y="1555"/>
                    <a:pt x="7645" y="1505"/>
                    <a:pt x="7820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47" y="1304"/>
                    <a:pt x="8622" y="1254"/>
                    <a:pt x="8773" y="1229"/>
                  </a:cubicBezTo>
                  <a:cubicBezTo>
                    <a:pt x="8948" y="1204"/>
                    <a:pt x="9124" y="1154"/>
                    <a:pt x="9299" y="1129"/>
                  </a:cubicBezTo>
                  <a:lnTo>
                    <a:pt x="9951" y="1028"/>
                  </a:lnTo>
                  <a:lnTo>
                    <a:pt x="10251" y="1028"/>
                  </a:lnTo>
                  <a:cubicBezTo>
                    <a:pt x="10352" y="1003"/>
                    <a:pt x="10427" y="1003"/>
                    <a:pt x="10527" y="1003"/>
                  </a:cubicBezTo>
                  <a:cubicBezTo>
                    <a:pt x="10677" y="991"/>
                    <a:pt x="10834" y="985"/>
                    <a:pt x="10994" y="985"/>
                  </a:cubicBezTo>
                  <a:close/>
                  <a:moveTo>
                    <a:pt x="10502" y="1"/>
                  </a:moveTo>
                  <a:cubicBezTo>
                    <a:pt x="10352" y="1"/>
                    <a:pt x="10176" y="26"/>
                    <a:pt x="10001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2"/>
                  </a:cubicBezTo>
                  <a:cubicBezTo>
                    <a:pt x="8296" y="327"/>
                    <a:pt x="8146" y="352"/>
                    <a:pt x="8021" y="377"/>
                  </a:cubicBezTo>
                  <a:cubicBezTo>
                    <a:pt x="7921" y="402"/>
                    <a:pt x="7795" y="427"/>
                    <a:pt x="7695" y="452"/>
                  </a:cubicBezTo>
                  <a:cubicBezTo>
                    <a:pt x="7520" y="502"/>
                    <a:pt x="7369" y="552"/>
                    <a:pt x="7219" y="602"/>
                  </a:cubicBezTo>
                  <a:cubicBezTo>
                    <a:pt x="7119" y="627"/>
                    <a:pt x="6993" y="652"/>
                    <a:pt x="6893" y="703"/>
                  </a:cubicBezTo>
                  <a:cubicBezTo>
                    <a:pt x="6743" y="753"/>
                    <a:pt x="6567" y="828"/>
                    <a:pt x="6417" y="878"/>
                  </a:cubicBezTo>
                  <a:cubicBezTo>
                    <a:pt x="6141" y="978"/>
                    <a:pt x="5890" y="1104"/>
                    <a:pt x="5640" y="1204"/>
                  </a:cubicBezTo>
                  <a:cubicBezTo>
                    <a:pt x="5389" y="1329"/>
                    <a:pt x="5139" y="1454"/>
                    <a:pt x="4913" y="1605"/>
                  </a:cubicBezTo>
                  <a:cubicBezTo>
                    <a:pt x="4362" y="1881"/>
                    <a:pt x="3885" y="2256"/>
                    <a:pt x="3409" y="2632"/>
                  </a:cubicBezTo>
                  <a:cubicBezTo>
                    <a:pt x="2306" y="3585"/>
                    <a:pt x="1379" y="4763"/>
                    <a:pt x="727" y="6091"/>
                  </a:cubicBezTo>
                  <a:cubicBezTo>
                    <a:pt x="427" y="6743"/>
                    <a:pt x="176" y="7444"/>
                    <a:pt x="101" y="8171"/>
                  </a:cubicBezTo>
                  <a:cubicBezTo>
                    <a:pt x="1" y="8873"/>
                    <a:pt x="1" y="9625"/>
                    <a:pt x="151" y="10327"/>
                  </a:cubicBezTo>
                  <a:cubicBezTo>
                    <a:pt x="326" y="11054"/>
                    <a:pt x="602" y="11730"/>
                    <a:pt x="1003" y="12357"/>
                  </a:cubicBezTo>
                  <a:cubicBezTo>
                    <a:pt x="1379" y="13008"/>
                    <a:pt x="1855" y="13610"/>
                    <a:pt x="2382" y="14111"/>
                  </a:cubicBezTo>
                  <a:cubicBezTo>
                    <a:pt x="2657" y="14387"/>
                    <a:pt x="2933" y="14638"/>
                    <a:pt x="3234" y="14863"/>
                  </a:cubicBezTo>
                  <a:cubicBezTo>
                    <a:pt x="3535" y="15089"/>
                    <a:pt x="3810" y="15289"/>
                    <a:pt x="4136" y="15490"/>
                  </a:cubicBezTo>
                  <a:cubicBezTo>
                    <a:pt x="4738" y="15841"/>
                    <a:pt x="5389" y="16141"/>
                    <a:pt x="6066" y="16367"/>
                  </a:cubicBezTo>
                  <a:cubicBezTo>
                    <a:pt x="6442" y="16492"/>
                    <a:pt x="6818" y="16592"/>
                    <a:pt x="7169" y="16643"/>
                  </a:cubicBezTo>
                  <a:cubicBezTo>
                    <a:pt x="7294" y="16668"/>
                    <a:pt x="7444" y="16693"/>
                    <a:pt x="7570" y="16718"/>
                  </a:cubicBezTo>
                  <a:cubicBezTo>
                    <a:pt x="7695" y="16743"/>
                    <a:pt x="7820" y="16768"/>
                    <a:pt x="7946" y="16793"/>
                  </a:cubicBezTo>
                  <a:cubicBezTo>
                    <a:pt x="8096" y="16793"/>
                    <a:pt x="8221" y="16818"/>
                    <a:pt x="8372" y="16843"/>
                  </a:cubicBezTo>
                  <a:cubicBezTo>
                    <a:pt x="8497" y="16843"/>
                    <a:pt x="8622" y="16868"/>
                    <a:pt x="8773" y="16868"/>
                  </a:cubicBezTo>
                  <a:cubicBezTo>
                    <a:pt x="8898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126" y="16893"/>
                    <a:pt x="10251" y="16893"/>
                    <a:pt x="10352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3"/>
                    <a:pt x="11204" y="16768"/>
                  </a:cubicBezTo>
                  <a:cubicBezTo>
                    <a:pt x="11354" y="16743"/>
                    <a:pt x="11504" y="16718"/>
                    <a:pt x="11655" y="16693"/>
                  </a:cubicBezTo>
                  <a:cubicBezTo>
                    <a:pt x="11780" y="16668"/>
                    <a:pt x="11880" y="16668"/>
                    <a:pt x="12006" y="16617"/>
                  </a:cubicBezTo>
                  <a:cubicBezTo>
                    <a:pt x="12156" y="16592"/>
                    <a:pt x="12281" y="16542"/>
                    <a:pt x="12432" y="16517"/>
                  </a:cubicBezTo>
                  <a:cubicBezTo>
                    <a:pt x="12582" y="16492"/>
                    <a:pt x="12708" y="16442"/>
                    <a:pt x="12858" y="16417"/>
                  </a:cubicBezTo>
                  <a:cubicBezTo>
                    <a:pt x="12983" y="16367"/>
                    <a:pt x="13109" y="16342"/>
                    <a:pt x="13234" y="16292"/>
                  </a:cubicBezTo>
                  <a:cubicBezTo>
                    <a:pt x="13359" y="16242"/>
                    <a:pt x="13510" y="16216"/>
                    <a:pt x="13635" y="16166"/>
                  </a:cubicBezTo>
                  <a:cubicBezTo>
                    <a:pt x="13760" y="16116"/>
                    <a:pt x="13860" y="16066"/>
                    <a:pt x="13986" y="16041"/>
                  </a:cubicBezTo>
                  <a:cubicBezTo>
                    <a:pt x="14111" y="15991"/>
                    <a:pt x="14261" y="15941"/>
                    <a:pt x="14387" y="15891"/>
                  </a:cubicBezTo>
                  <a:cubicBezTo>
                    <a:pt x="14487" y="15841"/>
                    <a:pt x="14612" y="15765"/>
                    <a:pt x="14738" y="15715"/>
                  </a:cubicBezTo>
                  <a:cubicBezTo>
                    <a:pt x="14863" y="15665"/>
                    <a:pt x="14988" y="15615"/>
                    <a:pt x="15114" y="15540"/>
                  </a:cubicBezTo>
                  <a:cubicBezTo>
                    <a:pt x="15264" y="15490"/>
                    <a:pt x="15389" y="15414"/>
                    <a:pt x="15515" y="15339"/>
                  </a:cubicBezTo>
                  <a:cubicBezTo>
                    <a:pt x="15765" y="15214"/>
                    <a:pt x="16016" y="15064"/>
                    <a:pt x="16266" y="14938"/>
                  </a:cubicBezTo>
                  <a:cubicBezTo>
                    <a:pt x="16367" y="14863"/>
                    <a:pt x="16467" y="14813"/>
                    <a:pt x="16567" y="14738"/>
                  </a:cubicBezTo>
                  <a:cubicBezTo>
                    <a:pt x="16667" y="14663"/>
                    <a:pt x="16768" y="14612"/>
                    <a:pt x="16868" y="14537"/>
                  </a:cubicBezTo>
                  <a:cubicBezTo>
                    <a:pt x="17093" y="14387"/>
                    <a:pt x="17294" y="14237"/>
                    <a:pt x="17495" y="14086"/>
                  </a:cubicBezTo>
                  <a:cubicBezTo>
                    <a:pt x="17720" y="13886"/>
                    <a:pt x="17946" y="13685"/>
                    <a:pt x="18196" y="13485"/>
                  </a:cubicBezTo>
                  <a:cubicBezTo>
                    <a:pt x="18372" y="13334"/>
                    <a:pt x="18547" y="13159"/>
                    <a:pt x="18723" y="12983"/>
                  </a:cubicBezTo>
                  <a:cubicBezTo>
                    <a:pt x="18823" y="12883"/>
                    <a:pt x="18948" y="12758"/>
                    <a:pt x="19048" y="12658"/>
                  </a:cubicBezTo>
                  <a:cubicBezTo>
                    <a:pt x="19149" y="12557"/>
                    <a:pt x="19224" y="12432"/>
                    <a:pt x="19324" y="12332"/>
                  </a:cubicBezTo>
                  <a:cubicBezTo>
                    <a:pt x="19500" y="12131"/>
                    <a:pt x="19650" y="11931"/>
                    <a:pt x="19775" y="11730"/>
                  </a:cubicBezTo>
                  <a:cubicBezTo>
                    <a:pt x="19926" y="11480"/>
                    <a:pt x="20076" y="11254"/>
                    <a:pt x="20201" y="11003"/>
                  </a:cubicBezTo>
                  <a:cubicBezTo>
                    <a:pt x="20276" y="10878"/>
                    <a:pt x="20327" y="10778"/>
                    <a:pt x="20402" y="10653"/>
                  </a:cubicBezTo>
                  <a:cubicBezTo>
                    <a:pt x="20477" y="10502"/>
                    <a:pt x="20527" y="10377"/>
                    <a:pt x="20602" y="10226"/>
                  </a:cubicBezTo>
                  <a:cubicBezTo>
                    <a:pt x="20652" y="10126"/>
                    <a:pt x="20677" y="10001"/>
                    <a:pt x="20728" y="9876"/>
                  </a:cubicBezTo>
                  <a:cubicBezTo>
                    <a:pt x="20778" y="9750"/>
                    <a:pt x="20828" y="9600"/>
                    <a:pt x="20853" y="9475"/>
                  </a:cubicBezTo>
                  <a:cubicBezTo>
                    <a:pt x="20903" y="9349"/>
                    <a:pt x="20928" y="9224"/>
                    <a:pt x="20953" y="9099"/>
                  </a:cubicBezTo>
                  <a:cubicBezTo>
                    <a:pt x="20978" y="8948"/>
                    <a:pt x="21003" y="8823"/>
                    <a:pt x="21003" y="8673"/>
                  </a:cubicBezTo>
                  <a:cubicBezTo>
                    <a:pt x="21028" y="8547"/>
                    <a:pt x="21028" y="8422"/>
                    <a:pt x="21053" y="8297"/>
                  </a:cubicBezTo>
                  <a:cubicBezTo>
                    <a:pt x="21053" y="8171"/>
                    <a:pt x="21078" y="8021"/>
                    <a:pt x="21053" y="7871"/>
                  </a:cubicBezTo>
                  <a:cubicBezTo>
                    <a:pt x="21053" y="7720"/>
                    <a:pt x="21053" y="7545"/>
                    <a:pt x="21028" y="7369"/>
                  </a:cubicBezTo>
                  <a:cubicBezTo>
                    <a:pt x="21003" y="7119"/>
                    <a:pt x="20978" y="6868"/>
                    <a:pt x="20903" y="6617"/>
                  </a:cubicBezTo>
                  <a:cubicBezTo>
                    <a:pt x="20828" y="6342"/>
                    <a:pt x="20753" y="6066"/>
                    <a:pt x="20652" y="5815"/>
                  </a:cubicBezTo>
                  <a:cubicBezTo>
                    <a:pt x="20527" y="5540"/>
                    <a:pt x="20402" y="5289"/>
                    <a:pt x="20276" y="5038"/>
                  </a:cubicBezTo>
                  <a:cubicBezTo>
                    <a:pt x="20051" y="4587"/>
                    <a:pt x="19775" y="4161"/>
                    <a:pt x="19449" y="3760"/>
                  </a:cubicBezTo>
                  <a:cubicBezTo>
                    <a:pt x="19099" y="3334"/>
                    <a:pt x="18748" y="2933"/>
                    <a:pt x="18322" y="2557"/>
                  </a:cubicBezTo>
                  <a:cubicBezTo>
                    <a:pt x="18096" y="2382"/>
                    <a:pt x="17870" y="2231"/>
                    <a:pt x="17645" y="2056"/>
                  </a:cubicBezTo>
                  <a:cubicBezTo>
                    <a:pt x="17444" y="1906"/>
                    <a:pt x="17219" y="1780"/>
                    <a:pt x="16993" y="1655"/>
                  </a:cubicBezTo>
                  <a:cubicBezTo>
                    <a:pt x="16542" y="1404"/>
                    <a:pt x="16066" y="1179"/>
                    <a:pt x="15590" y="1003"/>
                  </a:cubicBezTo>
                  <a:cubicBezTo>
                    <a:pt x="14612" y="652"/>
                    <a:pt x="13610" y="402"/>
                    <a:pt x="12607" y="201"/>
                  </a:cubicBezTo>
                  <a:cubicBezTo>
                    <a:pt x="12570" y="189"/>
                    <a:pt x="12538" y="183"/>
                    <a:pt x="12510" y="183"/>
                  </a:cubicBezTo>
                  <a:cubicBezTo>
                    <a:pt x="12482" y="183"/>
                    <a:pt x="12457" y="189"/>
                    <a:pt x="12432" y="201"/>
                  </a:cubicBezTo>
                  <a:cubicBezTo>
                    <a:pt x="12281" y="151"/>
                    <a:pt x="12131" y="101"/>
                    <a:pt x="12006" y="76"/>
                  </a:cubicBezTo>
                  <a:cubicBezTo>
                    <a:pt x="11780" y="51"/>
                    <a:pt x="11555" y="26"/>
                    <a:pt x="11329" y="26"/>
                  </a:cubicBezTo>
                  <a:cubicBezTo>
                    <a:pt x="11179" y="1"/>
                    <a:pt x="11053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111050" y="2508600"/>
              <a:ext cx="378475" cy="555375"/>
            </a:xfrm>
            <a:custGeom>
              <a:rect b="b" l="l" r="r" t="t"/>
              <a:pathLst>
                <a:path extrusionOk="0" h="22215" w="15139">
                  <a:moveTo>
                    <a:pt x="12917" y="1"/>
                  </a:moveTo>
                  <a:cubicBezTo>
                    <a:pt x="12889" y="1"/>
                    <a:pt x="12861" y="3"/>
                    <a:pt x="12833" y="9"/>
                  </a:cubicBezTo>
                  <a:cubicBezTo>
                    <a:pt x="12582" y="34"/>
                    <a:pt x="12356" y="284"/>
                    <a:pt x="12407" y="535"/>
                  </a:cubicBezTo>
                  <a:cubicBezTo>
                    <a:pt x="12532" y="1613"/>
                    <a:pt x="12632" y="2690"/>
                    <a:pt x="12757" y="3793"/>
                  </a:cubicBezTo>
                  <a:cubicBezTo>
                    <a:pt x="12883" y="4821"/>
                    <a:pt x="13008" y="5873"/>
                    <a:pt x="13158" y="6926"/>
                  </a:cubicBezTo>
                  <a:cubicBezTo>
                    <a:pt x="13309" y="8004"/>
                    <a:pt x="13459" y="9106"/>
                    <a:pt x="13610" y="10209"/>
                  </a:cubicBezTo>
                  <a:cubicBezTo>
                    <a:pt x="13860" y="12314"/>
                    <a:pt x="13986" y="14420"/>
                    <a:pt x="14086" y="16550"/>
                  </a:cubicBezTo>
                  <a:cubicBezTo>
                    <a:pt x="14086" y="16525"/>
                    <a:pt x="14086" y="16500"/>
                    <a:pt x="14086" y="16475"/>
                  </a:cubicBezTo>
                  <a:cubicBezTo>
                    <a:pt x="14111" y="17001"/>
                    <a:pt x="14111" y="17553"/>
                    <a:pt x="14136" y="18079"/>
                  </a:cubicBezTo>
                  <a:cubicBezTo>
                    <a:pt x="14136" y="18555"/>
                    <a:pt x="14111" y="19031"/>
                    <a:pt x="14086" y="19532"/>
                  </a:cubicBezTo>
                  <a:cubicBezTo>
                    <a:pt x="14061" y="19733"/>
                    <a:pt x="14036" y="19933"/>
                    <a:pt x="14011" y="20134"/>
                  </a:cubicBezTo>
                  <a:cubicBezTo>
                    <a:pt x="13986" y="20209"/>
                    <a:pt x="13960" y="20259"/>
                    <a:pt x="13935" y="20334"/>
                  </a:cubicBezTo>
                  <a:cubicBezTo>
                    <a:pt x="13935" y="20385"/>
                    <a:pt x="13910" y="20435"/>
                    <a:pt x="13885" y="20460"/>
                  </a:cubicBezTo>
                  <a:cubicBezTo>
                    <a:pt x="13885" y="20485"/>
                    <a:pt x="13860" y="20510"/>
                    <a:pt x="13860" y="20510"/>
                  </a:cubicBezTo>
                  <a:cubicBezTo>
                    <a:pt x="13860" y="20510"/>
                    <a:pt x="13860" y="20510"/>
                    <a:pt x="13860" y="20535"/>
                  </a:cubicBezTo>
                  <a:lnTo>
                    <a:pt x="13835" y="20535"/>
                  </a:lnTo>
                  <a:cubicBezTo>
                    <a:pt x="13835" y="20535"/>
                    <a:pt x="13810" y="20560"/>
                    <a:pt x="13810" y="20560"/>
                  </a:cubicBezTo>
                  <a:lnTo>
                    <a:pt x="13760" y="20560"/>
                  </a:lnTo>
                  <a:cubicBezTo>
                    <a:pt x="13459" y="20660"/>
                    <a:pt x="13108" y="20710"/>
                    <a:pt x="12782" y="20761"/>
                  </a:cubicBezTo>
                  <a:lnTo>
                    <a:pt x="12833" y="20761"/>
                  </a:lnTo>
                  <a:cubicBezTo>
                    <a:pt x="12131" y="20861"/>
                    <a:pt x="11429" y="20961"/>
                    <a:pt x="10702" y="21036"/>
                  </a:cubicBezTo>
                  <a:cubicBezTo>
                    <a:pt x="10001" y="21111"/>
                    <a:pt x="9274" y="21162"/>
                    <a:pt x="8572" y="21187"/>
                  </a:cubicBezTo>
                  <a:cubicBezTo>
                    <a:pt x="8080" y="21201"/>
                    <a:pt x="7580" y="21216"/>
                    <a:pt x="7081" y="21216"/>
                  </a:cubicBezTo>
                  <a:cubicBezTo>
                    <a:pt x="6715" y="21216"/>
                    <a:pt x="6351" y="21208"/>
                    <a:pt x="5990" y="21187"/>
                  </a:cubicBezTo>
                  <a:cubicBezTo>
                    <a:pt x="5138" y="21136"/>
                    <a:pt x="4261" y="21086"/>
                    <a:pt x="3409" y="21011"/>
                  </a:cubicBezTo>
                  <a:cubicBezTo>
                    <a:pt x="3058" y="20961"/>
                    <a:pt x="2707" y="20936"/>
                    <a:pt x="2356" y="20886"/>
                  </a:cubicBezTo>
                  <a:cubicBezTo>
                    <a:pt x="2081" y="20861"/>
                    <a:pt x="1780" y="20811"/>
                    <a:pt x="1504" y="20735"/>
                  </a:cubicBezTo>
                  <a:cubicBezTo>
                    <a:pt x="1354" y="20710"/>
                    <a:pt x="1203" y="20685"/>
                    <a:pt x="1078" y="20635"/>
                  </a:cubicBezTo>
                  <a:cubicBezTo>
                    <a:pt x="1053" y="20610"/>
                    <a:pt x="1028" y="20610"/>
                    <a:pt x="1003" y="20585"/>
                  </a:cubicBezTo>
                  <a:cubicBezTo>
                    <a:pt x="978" y="20535"/>
                    <a:pt x="978" y="20460"/>
                    <a:pt x="978" y="20385"/>
                  </a:cubicBezTo>
                  <a:cubicBezTo>
                    <a:pt x="978" y="20084"/>
                    <a:pt x="1003" y="19808"/>
                    <a:pt x="1028" y="19507"/>
                  </a:cubicBezTo>
                  <a:cubicBezTo>
                    <a:pt x="1103" y="18480"/>
                    <a:pt x="1153" y="17427"/>
                    <a:pt x="1229" y="16400"/>
                  </a:cubicBezTo>
                  <a:cubicBezTo>
                    <a:pt x="1304" y="15372"/>
                    <a:pt x="1379" y="14319"/>
                    <a:pt x="1454" y="13292"/>
                  </a:cubicBezTo>
                  <a:cubicBezTo>
                    <a:pt x="1554" y="12189"/>
                    <a:pt x="1630" y="11061"/>
                    <a:pt x="1705" y="9958"/>
                  </a:cubicBezTo>
                  <a:cubicBezTo>
                    <a:pt x="1780" y="8906"/>
                    <a:pt x="1855" y="7878"/>
                    <a:pt x="1955" y="6851"/>
                  </a:cubicBezTo>
                  <a:cubicBezTo>
                    <a:pt x="2031" y="5974"/>
                    <a:pt x="2106" y="5121"/>
                    <a:pt x="2181" y="4244"/>
                  </a:cubicBezTo>
                  <a:cubicBezTo>
                    <a:pt x="2231" y="3843"/>
                    <a:pt x="2256" y="3442"/>
                    <a:pt x="2306" y="3016"/>
                  </a:cubicBezTo>
                  <a:cubicBezTo>
                    <a:pt x="2331" y="2816"/>
                    <a:pt x="2331" y="2590"/>
                    <a:pt x="2356" y="2364"/>
                  </a:cubicBezTo>
                  <a:cubicBezTo>
                    <a:pt x="2381" y="2214"/>
                    <a:pt x="2381" y="2039"/>
                    <a:pt x="2406" y="1888"/>
                  </a:cubicBezTo>
                  <a:cubicBezTo>
                    <a:pt x="2432" y="1638"/>
                    <a:pt x="2306" y="1387"/>
                    <a:pt x="2056" y="1337"/>
                  </a:cubicBezTo>
                  <a:cubicBezTo>
                    <a:pt x="2011" y="1322"/>
                    <a:pt x="1965" y="1315"/>
                    <a:pt x="1918" y="1315"/>
                  </a:cubicBezTo>
                  <a:cubicBezTo>
                    <a:pt x="1728" y="1315"/>
                    <a:pt x="1535" y="1432"/>
                    <a:pt x="1454" y="1613"/>
                  </a:cubicBezTo>
                  <a:cubicBezTo>
                    <a:pt x="1429" y="1688"/>
                    <a:pt x="1429" y="1788"/>
                    <a:pt x="1429" y="1888"/>
                  </a:cubicBezTo>
                  <a:cubicBezTo>
                    <a:pt x="1404" y="1989"/>
                    <a:pt x="1404" y="2089"/>
                    <a:pt x="1379" y="2214"/>
                  </a:cubicBezTo>
                  <a:cubicBezTo>
                    <a:pt x="1379" y="2415"/>
                    <a:pt x="1354" y="2615"/>
                    <a:pt x="1329" y="2841"/>
                  </a:cubicBezTo>
                  <a:cubicBezTo>
                    <a:pt x="1279" y="3267"/>
                    <a:pt x="1254" y="3693"/>
                    <a:pt x="1203" y="4144"/>
                  </a:cubicBezTo>
                  <a:cubicBezTo>
                    <a:pt x="1103" y="5272"/>
                    <a:pt x="1003" y="6400"/>
                    <a:pt x="903" y="7527"/>
                  </a:cubicBezTo>
                  <a:cubicBezTo>
                    <a:pt x="802" y="8605"/>
                    <a:pt x="727" y="9683"/>
                    <a:pt x="652" y="10786"/>
                  </a:cubicBezTo>
                  <a:cubicBezTo>
                    <a:pt x="577" y="11838"/>
                    <a:pt x="502" y="12891"/>
                    <a:pt x="427" y="13943"/>
                  </a:cubicBezTo>
                  <a:cubicBezTo>
                    <a:pt x="351" y="14971"/>
                    <a:pt x="276" y="16024"/>
                    <a:pt x="201" y="17051"/>
                  </a:cubicBezTo>
                  <a:cubicBezTo>
                    <a:pt x="151" y="17578"/>
                    <a:pt x="126" y="18104"/>
                    <a:pt x="101" y="18605"/>
                  </a:cubicBezTo>
                  <a:cubicBezTo>
                    <a:pt x="76" y="19106"/>
                    <a:pt x="26" y="19608"/>
                    <a:pt x="0" y="20109"/>
                  </a:cubicBezTo>
                  <a:cubicBezTo>
                    <a:pt x="0" y="20259"/>
                    <a:pt x="0" y="20385"/>
                    <a:pt x="0" y="20535"/>
                  </a:cubicBezTo>
                  <a:cubicBezTo>
                    <a:pt x="0" y="20685"/>
                    <a:pt x="26" y="20861"/>
                    <a:pt x="101" y="21011"/>
                  </a:cubicBezTo>
                  <a:cubicBezTo>
                    <a:pt x="151" y="21162"/>
                    <a:pt x="251" y="21262"/>
                    <a:pt x="351" y="21362"/>
                  </a:cubicBezTo>
                  <a:cubicBezTo>
                    <a:pt x="452" y="21437"/>
                    <a:pt x="602" y="21512"/>
                    <a:pt x="727" y="21563"/>
                  </a:cubicBezTo>
                  <a:cubicBezTo>
                    <a:pt x="953" y="21638"/>
                    <a:pt x="1178" y="21688"/>
                    <a:pt x="1429" y="21738"/>
                  </a:cubicBezTo>
                  <a:cubicBezTo>
                    <a:pt x="1955" y="21838"/>
                    <a:pt x="2507" y="21913"/>
                    <a:pt x="3058" y="21964"/>
                  </a:cubicBezTo>
                  <a:cubicBezTo>
                    <a:pt x="4111" y="22064"/>
                    <a:pt x="5188" y="22139"/>
                    <a:pt x="6266" y="22189"/>
                  </a:cubicBezTo>
                  <a:cubicBezTo>
                    <a:pt x="6617" y="22189"/>
                    <a:pt x="6993" y="22214"/>
                    <a:pt x="7344" y="22214"/>
                  </a:cubicBezTo>
                  <a:cubicBezTo>
                    <a:pt x="8046" y="22214"/>
                    <a:pt x="8747" y="22164"/>
                    <a:pt x="9449" y="22139"/>
                  </a:cubicBezTo>
                  <a:cubicBezTo>
                    <a:pt x="10477" y="22064"/>
                    <a:pt x="11529" y="21964"/>
                    <a:pt x="12557" y="21788"/>
                  </a:cubicBezTo>
                  <a:cubicBezTo>
                    <a:pt x="12782" y="21763"/>
                    <a:pt x="13033" y="21713"/>
                    <a:pt x="13259" y="21688"/>
                  </a:cubicBezTo>
                  <a:cubicBezTo>
                    <a:pt x="13384" y="21663"/>
                    <a:pt x="13509" y="21638"/>
                    <a:pt x="13635" y="21613"/>
                  </a:cubicBezTo>
                  <a:cubicBezTo>
                    <a:pt x="13760" y="21588"/>
                    <a:pt x="13860" y="21563"/>
                    <a:pt x="13960" y="21537"/>
                  </a:cubicBezTo>
                  <a:cubicBezTo>
                    <a:pt x="14086" y="21512"/>
                    <a:pt x="14211" y="21462"/>
                    <a:pt x="14311" y="21412"/>
                  </a:cubicBezTo>
                  <a:cubicBezTo>
                    <a:pt x="14412" y="21337"/>
                    <a:pt x="14512" y="21262"/>
                    <a:pt x="14587" y="21162"/>
                  </a:cubicBezTo>
                  <a:cubicBezTo>
                    <a:pt x="14788" y="20936"/>
                    <a:pt x="14888" y="20660"/>
                    <a:pt x="14963" y="20385"/>
                  </a:cubicBezTo>
                  <a:cubicBezTo>
                    <a:pt x="15038" y="20034"/>
                    <a:pt x="15063" y="19708"/>
                    <a:pt x="15088" y="19357"/>
                  </a:cubicBezTo>
                  <a:cubicBezTo>
                    <a:pt x="15138" y="18279"/>
                    <a:pt x="15088" y="17202"/>
                    <a:pt x="15063" y="16124"/>
                  </a:cubicBezTo>
                  <a:cubicBezTo>
                    <a:pt x="15013" y="15046"/>
                    <a:pt x="14938" y="13943"/>
                    <a:pt x="14863" y="12866"/>
                  </a:cubicBezTo>
                  <a:cubicBezTo>
                    <a:pt x="14762" y="11788"/>
                    <a:pt x="14662" y="10735"/>
                    <a:pt x="14537" y="9683"/>
                  </a:cubicBezTo>
                  <a:cubicBezTo>
                    <a:pt x="14387" y="8630"/>
                    <a:pt x="14236" y="7578"/>
                    <a:pt x="14111" y="6525"/>
                  </a:cubicBezTo>
                  <a:cubicBezTo>
                    <a:pt x="13960" y="5472"/>
                    <a:pt x="13835" y="4445"/>
                    <a:pt x="13710" y="3392"/>
                  </a:cubicBezTo>
                  <a:cubicBezTo>
                    <a:pt x="13610" y="2390"/>
                    <a:pt x="13509" y="1412"/>
                    <a:pt x="13384" y="435"/>
                  </a:cubicBezTo>
                  <a:cubicBezTo>
                    <a:pt x="13339" y="188"/>
                    <a:pt x="13153" y="1"/>
                    <a:pt x="1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100400" y="3048075"/>
              <a:ext cx="141625" cy="319150"/>
            </a:xfrm>
            <a:custGeom>
              <a:rect b="b" l="l" r="r" t="t"/>
              <a:pathLst>
                <a:path extrusionOk="0" h="12766" w="5665">
                  <a:moveTo>
                    <a:pt x="1629" y="10585"/>
                  </a:moveTo>
                  <a:cubicBezTo>
                    <a:pt x="1755" y="10585"/>
                    <a:pt x="1855" y="10610"/>
                    <a:pt x="1955" y="10635"/>
                  </a:cubicBezTo>
                  <a:cubicBezTo>
                    <a:pt x="2081" y="10660"/>
                    <a:pt x="2231" y="10710"/>
                    <a:pt x="2356" y="10761"/>
                  </a:cubicBezTo>
                  <a:cubicBezTo>
                    <a:pt x="2582" y="10836"/>
                    <a:pt x="2832" y="10961"/>
                    <a:pt x="3058" y="11061"/>
                  </a:cubicBezTo>
                  <a:cubicBezTo>
                    <a:pt x="3133" y="11111"/>
                    <a:pt x="3208" y="11137"/>
                    <a:pt x="3284" y="11187"/>
                  </a:cubicBezTo>
                  <a:cubicBezTo>
                    <a:pt x="3259" y="11212"/>
                    <a:pt x="3233" y="11237"/>
                    <a:pt x="3208" y="11262"/>
                  </a:cubicBezTo>
                  <a:cubicBezTo>
                    <a:pt x="3158" y="11312"/>
                    <a:pt x="3108" y="11362"/>
                    <a:pt x="3058" y="11412"/>
                  </a:cubicBezTo>
                  <a:cubicBezTo>
                    <a:pt x="3008" y="11462"/>
                    <a:pt x="2958" y="11487"/>
                    <a:pt x="2883" y="11538"/>
                  </a:cubicBezTo>
                  <a:cubicBezTo>
                    <a:pt x="2832" y="11563"/>
                    <a:pt x="2782" y="11588"/>
                    <a:pt x="2707" y="11638"/>
                  </a:cubicBezTo>
                  <a:cubicBezTo>
                    <a:pt x="2657" y="11663"/>
                    <a:pt x="2607" y="11663"/>
                    <a:pt x="2557" y="11688"/>
                  </a:cubicBezTo>
                  <a:cubicBezTo>
                    <a:pt x="2482" y="11713"/>
                    <a:pt x="2381" y="11738"/>
                    <a:pt x="2306" y="11738"/>
                  </a:cubicBezTo>
                  <a:cubicBezTo>
                    <a:pt x="2206" y="11763"/>
                    <a:pt x="2106" y="11763"/>
                    <a:pt x="2030" y="11788"/>
                  </a:cubicBezTo>
                  <a:cubicBezTo>
                    <a:pt x="1955" y="11788"/>
                    <a:pt x="1880" y="11788"/>
                    <a:pt x="1805" y="11763"/>
                  </a:cubicBezTo>
                  <a:lnTo>
                    <a:pt x="1680" y="11763"/>
                  </a:lnTo>
                  <a:cubicBezTo>
                    <a:pt x="1655" y="11738"/>
                    <a:pt x="1629" y="11738"/>
                    <a:pt x="1579" y="11713"/>
                  </a:cubicBezTo>
                  <a:cubicBezTo>
                    <a:pt x="1554" y="11713"/>
                    <a:pt x="1529" y="11688"/>
                    <a:pt x="1504" y="11688"/>
                  </a:cubicBezTo>
                  <a:cubicBezTo>
                    <a:pt x="1479" y="11663"/>
                    <a:pt x="1454" y="11663"/>
                    <a:pt x="1454" y="11663"/>
                  </a:cubicBezTo>
                  <a:cubicBezTo>
                    <a:pt x="1429" y="11638"/>
                    <a:pt x="1379" y="11613"/>
                    <a:pt x="1354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2"/>
                    <a:pt x="1128" y="11262"/>
                  </a:cubicBezTo>
                  <a:cubicBezTo>
                    <a:pt x="1128" y="11237"/>
                    <a:pt x="1103" y="11212"/>
                    <a:pt x="1103" y="11162"/>
                  </a:cubicBezTo>
                  <a:cubicBezTo>
                    <a:pt x="1103" y="11137"/>
                    <a:pt x="1078" y="11111"/>
                    <a:pt x="1078" y="11086"/>
                  </a:cubicBezTo>
                  <a:cubicBezTo>
                    <a:pt x="1078" y="11036"/>
                    <a:pt x="1078" y="10986"/>
                    <a:pt x="1053" y="10936"/>
                  </a:cubicBezTo>
                  <a:cubicBezTo>
                    <a:pt x="1053" y="10911"/>
                    <a:pt x="1053" y="10886"/>
                    <a:pt x="1078" y="10861"/>
                  </a:cubicBezTo>
                  <a:cubicBezTo>
                    <a:pt x="1078" y="10836"/>
                    <a:pt x="1078" y="10811"/>
                    <a:pt x="1078" y="10786"/>
                  </a:cubicBezTo>
                  <a:cubicBezTo>
                    <a:pt x="1078" y="10761"/>
                    <a:pt x="1078" y="10736"/>
                    <a:pt x="1103" y="10736"/>
                  </a:cubicBezTo>
                  <a:cubicBezTo>
                    <a:pt x="1103" y="10710"/>
                    <a:pt x="1103" y="10710"/>
                    <a:pt x="1103" y="10685"/>
                  </a:cubicBezTo>
                  <a:cubicBezTo>
                    <a:pt x="1128" y="10660"/>
                    <a:pt x="1128" y="10660"/>
                    <a:pt x="1128" y="10635"/>
                  </a:cubicBezTo>
                  <a:cubicBezTo>
                    <a:pt x="1153" y="10635"/>
                    <a:pt x="1153" y="10610"/>
                    <a:pt x="1153" y="10610"/>
                  </a:cubicBezTo>
                  <a:lnTo>
                    <a:pt x="1178" y="10610"/>
                  </a:lnTo>
                  <a:cubicBezTo>
                    <a:pt x="1203" y="10610"/>
                    <a:pt x="1228" y="10585"/>
                    <a:pt x="1254" y="10585"/>
                  </a:cubicBezTo>
                  <a:close/>
                  <a:moveTo>
                    <a:pt x="5152" y="1"/>
                  </a:moveTo>
                  <a:cubicBezTo>
                    <a:pt x="4908" y="1"/>
                    <a:pt x="4685" y="185"/>
                    <a:pt x="4662" y="410"/>
                  </a:cubicBezTo>
                  <a:cubicBezTo>
                    <a:pt x="4537" y="1563"/>
                    <a:pt x="4437" y="2740"/>
                    <a:pt x="4311" y="3893"/>
                  </a:cubicBezTo>
                  <a:cubicBezTo>
                    <a:pt x="4211" y="4946"/>
                    <a:pt x="4111" y="5999"/>
                    <a:pt x="4036" y="7076"/>
                  </a:cubicBezTo>
                  <a:cubicBezTo>
                    <a:pt x="3960" y="8054"/>
                    <a:pt x="3885" y="9056"/>
                    <a:pt x="3810" y="10034"/>
                  </a:cubicBezTo>
                  <a:cubicBezTo>
                    <a:pt x="3810" y="10134"/>
                    <a:pt x="3785" y="10209"/>
                    <a:pt x="3785" y="10309"/>
                  </a:cubicBezTo>
                  <a:lnTo>
                    <a:pt x="3760" y="10309"/>
                  </a:lnTo>
                  <a:cubicBezTo>
                    <a:pt x="3434" y="10159"/>
                    <a:pt x="3108" y="9984"/>
                    <a:pt x="2757" y="9833"/>
                  </a:cubicBezTo>
                  <a:cubicBezTo>
                    <a:pt x="2557" y="9758"/>
                    <a:pt x="2356" y="9708"/>
                    <a:pt x="2156" y="9683"/>
                  </a:cubicBezTo>
                  <a:cubicBezTo>
                    <a:pt x="1930" y="9633"/>
                    <a:pt x="1730" y="9583"/>
                    <a:pt x="1529" y="9583"/>
                  </a:cubicBezTo>
                  <a:cubicBezTo>
                    <a:pt x="1178" y="9583"/>
                    <a:pt x="802" y="9608"/>
                    <a:pt x="527" y="9858"/>
                  </a:cubicBezTo>
                  <a:cubicBezTo>
                    <a:pt x="76" y="10234"/>
                    <a:pt x="0" y="10886"/>
                    <a:pt x="151" y="11437"/>
                  </a:cubicBezTo>
                  <a:cubicBezTo>
                    <a:pt x="226" y="11713"/>
                    <a:pt x="376" y="11989"/>
                    <a:pt x="577" y="12189"/>
                  </a:cubicBezTo>
                  <a:cubicBezTo>
                    <a:pt x="752" y="12365"/>
                    <a:pt x="953" y="12540"/>
                    <a:pt x="1178" y="12615"/>
                  </a:cubicBezTo>
                  <a:cubicBezTo>
                    <a:pt x="1429" y="12715"/>
                    <a:pt x="1680" y="12766"/>
                    <a:pt x="1955" y="12766"/>
                  </a:cubicBezTo>
                  <a:lnTo>
                    <a:pt x="2106" y="12766"/>
                  </a:lnTo>
                  <a:cubicBezTo>
                    <a:pt x="2607" y="12741"/>
                    <a:pt x="3108" y="12590"/>
                    <a:pt x="3534" y="12289"/>
                  </a:cubicBezTo>
                  <a:cubicBezTo>
                    <a:pt x="3835" y="12064"/>
                    <a:pt x="4086" y="11788"/>
                    <a:pt x="4286" y="11462"/>
                  </a:cubicBezTo>
                  <a:cubicBezTo>
                    <a:pt x="4336" y="11362"/>
                    <a:pt x="4361" y="11262"/>
                    <a:pt x="4361" y="11162"/>
                  </a:cubicBezTo>
                  <a:cubicBezTo>
                    <a:pt x="4411" y="11137"/>
                    <a:pt x="4462" y="11086"/>
                    <a:pt x="4487" y="11036"/>
                  </a:cubicBezTo>
                  <a:cubicBezTo>
                    <a:pt x="4587" y="10911"/>
                    <a:pt x="4662" y="10811"/>
                    <a:pt x="4712" y="10660"/>
                  </a:cubicBezTo>
                  <a:cubicBezTo>
                    <a:pt x="4737" y="10585"/>
                    <a:pt x="4762" y="10485"/>
                    <a:pt x="4762" y="10385"/>
                  </a:cubicBezTo>
                  <a:cubicBezTo>
                    <a:pt x="4812" y="10109"/>
                    <a:pt x="4812" y="9858"/>
                    <a:pt x="4838" y="9608"/>
                  </a:cubicBezTo>
                  <a:cubicBezTo>
                    <a:pt x="4863" y="9357"/>
                    <a:pt x="4863" y="9106"/>
                    <a:pt x="4888" y="8856"/>
                  </a:cubicBezTo>
                  <a:cubicBezTo>
                    <a:pt x="4963" y="7828"/>
                    <a:pt x="5038" y="6801"/>
                    <a:pt x="5138" y="5773"/>
                  </a:cubicBezTo>
                  <a:cubicBezTo>
                    <a:pt x="5138" y="5761"/>
                    <a:pt x="5138" y="5754"/>
                    <a:pt x="5138" y="5748"/>
                  </a:cubicBezTo>
                  <a:cubicBezTo>
                    <a:pt x="5213" y="4871"/>
                    <a:pt x="5289" y="4019"/>
                    <a:pt x="5389" y="3141"/>
                  </a:cubicBezTo>
                  <a:cubicBezTo>
                    <a:pt x="5464" y="2289"/>
                    <a:pt x="5539" y="1412"/>
                    <a:pt x="5640" y="560"/>
                  </a:cubicBezTo>
                  <a:cubicBezTo>
                    <a:pt x="5665" y="309"/>
                    <a:pt x="5514" y="34"/>
                    <a:pt x="5239" y="9"/>
                  </a:cubicBezTo>
                  <a:cubicBezTo>
                    <a:pt x="5210" y="3"/>
                    <a:pt x="5181" y="1"/>
                    <a:pt x="5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357300" y="30564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757" y="9800"/>
                  </a:moveTo>
                  <a:cubicBezTo>
                    <a:pt x="2832" y="9800"/>
                    <a:pt x="2907" y="9800"/>
                    <a:pt x="2983" y="9825"/>
                  </a:cubicBezTo>
                  <a:cubicBezTo>
                    <a:pt x="3133" y="9825"/>
                    <a:pt x="3258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34" y="9925"/>
                    <a:pt x="3584" y="9950"/>
                  </a:cubicBezTo>
                  <a:cubicBezTo>
                    <a:pt x="3634" y="9975"/>
                    <a:pt x="3684" y="10000"/>
                    <a:pt x="3709" y="10026"/>
                  </a:cubicBezTo>
                  <a:cubicBezTo>
                    <a:pt x="3734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01"/>
                    <a:pt x="3910" y="10226"/>
                  </a:cubicBezTo>
                  <a:cubicBezTo>
                    <a:pt x="3935" y="10251"/>
                    <a:pt x="3935" y="10251"/>
                    <a:pt x="3960" y="10276"/>
                  </a:cubicBezTo>
                  <a:cubicBezTo>
                    <a:pt x="3960" y="10301"/>
                    <a:pt x="3960" y="10301"/>
                    <a:pt x="3960" y="10326"/>
                  </a:cubicBezTo>
                  <a:cubicBezTo>
                    <a:pt x="3960" y="10326"/>
                    <a:pt x="3985" y="10351"/>
                    <a:pt x="3985" y="10351"/>
                  </a:cubicBezTo>
                  <a:cubicBezTo>
                    <a:pt x="3985" y="10376"/>
                    <a:pt x="3985" y="10376"/>
                    <a:pt x="3985" y="10402"/>
                  </a:cubicBezTo>
                  <a:cubicBezTo>
                    <a:pt x="3985" y="10402"/>
                    <a:pt x="3985" y="10427"/>
                    <a:pt x="3985" y="10427"/>
                  </a:cubicBezTo>
                  <a:cubicBezTo>
                    <a:pt x="3985" y="10452"/>
                    <a:pt x="3985" y="10452"/>
                    <a:pt x="3985" y="10452"/>
                  </a:cubicBezTo>
                  <a:cubicBezTo>
                    <a:pt x="3960" y="10477"/>
                    <a:pt x="3960" y="10502"/>
                    <a:pt x="3960" y="10527"/>
                  </a:cubicBezTo>
                  <a:cubicBezTo>
                    <a:pt x="3960" y="10552"/>
                    <a:pt x="3935" y="10552"/>
                    <a:pt x="3935" y="10577"/>
                  </a:cubicBezTo>
                  <a:cubicBezTo>
                    <a:pt x="3935" y="10577"/>
                    <a:pt x="3910" y="10602"/>
                    <a:pt x="3910" y="10602"/>
                  </a:cubicBezTo>
                  <a:cubicBezTo>
                    <a:pt x="3885" y="10627"/>
                    <a:pt x="3885" y="10652"/>
                    <a:pt x="3860" y="10677"/>
                  </a:cubicBezTo>
                  <a:cubicBezTo>
                    <a:pt x="3835" y="10702"/>
                    <a:pt x="3810" y="10727"/>
                    <a:pt x="3785" y="10752"/>
                  </a:cubicBezTo>
                  <a:cubicBezTo>
                    <a:pt x="3734" y="10777"/>
                    <a:pt x="3709" y="10828"/>
                    <a:pt x="3659" y="10853"/>
                  </a:cubicBezTo>
                  <a:cubicBezTo>
                    <a:pt x="3634" y="10853"/>
                    <a:pt x="3584" y="10878"/>
                    <a:pt x="3559" y="10903"/>
                  </a:cubicBezTo>
                  <a:cubicBezTo>
                    <a:pt x="3534" y="10903"/>
                    <a:pt x="3509" y="10928"/>
                    <a:pt x="3484" y="10928"/>
                  </a:cubicBezTo>
                  <a:cubicBezTo>
                    <a:pt x="3434" y="10953"/>
                    <a:pt x="3384" y="10953"/>
                    <a:pt x="3308" y="10978"/>
                  </a:cubicBezTo>
                  <a:lnTo>
                    <a:pt x="3133" y="10978"/>
                  </a:lnTo>
                  <a:cubicBezTo>
                    <a:pt x="3083" y="10990"/>
                    <a:pt x="3033" y="10997"/>
                    <a:pt x="2983" y="10997"/>
                  </a:cubicBezTo>
                  <a:cubicBezTo>
                    <a:pt x="2932" y="10997"/>
                    <a:pt x="2882" y="10990"/>
                    <a:pt x="2832" y="10978"/>
                  </a:cubicBezTo>
                  <a:cubicBezTo>
                    <a:pt x="2707" y="10978"/>
                    <a:pt x="2582" y="10953"/>
                    <a:pt x="2456" y="10928"/>
                  </a:cubicBezTo>
                  <a:cubicBezTo>
                    <a:pt x="2381" y="10903"/>
                    <a:pt x="2306" y="10878"/>
                    <a:pt x="2256" y="10878"/>
                  </a:cubicBezTo>
                  <a:cubicBezTo>
                    <a:pt x="2181" y="10853"/>
                    <a:pt x="2130" y="10828"/>
                    <a:pt x="2080" y="10803"/>
                  </a:cubicBezTo>
                  <a:cubicBezTo>
                    <a:pt x="2005" y="10752"/>
                    <a:pt x="1930" y="10702"/>
                    <a:pt x="1855" y="10652"/>
                  </a:cubicBezTo>
                  <a:cubicBezTo>
                    <a:pt x="1805" y="10627"/>
                    <a:pt x="1780" y="10602"/>
                    <a:pt x="1755" y="10577"/>
                  </a:cubicBezTo>
                  <a:cubicBezTo>
                    <a:pt x="1679" y="10527"/>
                    <a:pt x="1629" y="10452"/>
                    <a:pt x="1579" y="10402"/>
                  </a:cubicBezTo>
                  <a:cubicBezTo>
                    <a:pt x="1554" y="10376"/>
                    <a:pt x="1529" y="10326"/>
                    <a:pt x="1504" y="10301"/>
                  </a:cubicBezTo>
                  <a:cubicBezTo>
                    <a:pt x="1704" y="10201"/>
                    <a:pt x="1930" y="10076"/>
                    <a:pt x="2130" y="9975"/>
                  </a:cubicBezTo>
                  <a:cubicBezTo>
                    <a:pt x="2231" y="9925"/>
                    <a:pt x="2306" y="9900"/>
                    <a:pt x="2406" y="9875"/>
                  </a:cubicBezTo>
                  <a:cubicBezTo>
                    <a:pt x="2456" y="9850"/>
                    <a:pt x="2531" y="9850"/>
                    <a:pt x="2582" y="9825"/>
                  </a:cubicBezTo>
                  <a:cubicBezTo>
                    <a:pt x="2657" y="9825"/>
                    <a:pt x="2707" y="9825"/>
                    <a:pt x="2757" y="9800"/>
                  </a:cubicBezTo>
                  <a:close/>
                  <a:moveTo>
                    <a:pt x="501" y="0"/>
                  </a:moveTo>
                  <a:cubicBezTo>
                    <a:pt x="251" y="0"/>
                    <a:pt x="0" y="201"/>
                    <a:pt x="0" y="477"/>
                  </a:cubicBezTo>
                  <a:cubicBezTo>
                    <a:pt x="0" y="828"/>
                    <a:pt x="25" y="1178"/>
                    <a:pt x="50" y="1529"/>
                  </a:cubicBezTo>
                  <a:cubicBezTo>
                    <a:pt x="100" y="2707"/>
                    <a:pt x="100" y="3910"/>
                    <a:pt x="125" y="5088"/>
                  </a:cubicBezTo>
                  <a:cubicBezTo>
                    <a:pt x="151" y="6141"/>
                    <a:pt x="176" y="7193"/>
                    <a:pt x="201" y="8246"/>
                  </a:cubicBezTo>
                  <a:cubicBezTo>
                    <a:pt x="201" y="8497"/>
                    <a:pt x="226" y="8747"/>
                    <a:pt x="226" y="8973"/>
                  </a:cubicBezTo>
                  <a:cubicBezTo>
                    <a:pt x="226" y="9274"/>
                    <a:pt x="226" y="9549"/>
                    <a:pt x="276" y="9850"/>
                  </a:cubicBezTo>
                  <a:cubicBezTo>
                    <a:pt x="301" y="10000"/>
                    <a:pt x="351" y="10126"/>
                    <a:pt x="451" y="10251"/>
                  </a:cubicBezTo>
                  <a:cubicBezTo>
                    <a:pt x="426" y="10351"/>
                    <a:pt x="451" y="10477"/>
                    <a:pt x="501" y="10577"/>
                  </a:cubicBezTo>
                  <a:cubicBezTo>
                    <a:pt x="752" y="11028"/>
                    <a:pt x="1103" y="11404"/>
                    <a:pt x="1554" y="11630"/>
                  </a:cubicBezTo>
                  <a:cubicBezTo>
                    <a:pt x="1805" y="11755"/>
                    <a:pt x="2055" y="11855"/>
                    <a:pt x="2306" y="11905"/>
                  </a:cubicBezTo>
                  <a:cubicBezTo>
                    <a:pt x="2531" y="11955"/>
                    <a:pt x="2732" y="11980"/>
                    <a:pt x="2958" y="11980"/>
                  </a:cubicBezTo>
                  <a:lnTo>
                    <a:pt x="3033" y="11980"/>
                  </a:lnTo>
                  <a:cubicBezTo>
                    <a:pt x="3183" y="11980"/>
                    <a:pt x="3308" y="11955"/>
                    <a:pt x="3459" y="11955"/>
                  </a:cubicBezTo>
                  <a:cubicBezTo>
                    <a:pt x="3634" y="11930"/>
                    <a:pt x="3785" y="11880"/>
                    <a:pt x="3935" y="11805"/>
                  </a:cubicBezTo>
                  <a:cubicBezTo>
                    <a:pt x="4361" y="11630"/>
                    <a:pt x="4787" y="11254"/>
                    <a:pt x="4912" y="10777"/>
                  </a:cubicBezTo>
                  <a:cubicBezTo>
                    <a:pt x="4988" y="10552"/>
                    <a:pt x="4988" y="10326"/>
                    <a:pt x="4938" y="10076"/>
                  </a:cubicBezTo>
                  <a:cubicBezTo>
                    <a:pt x="4862" y="9850"/>
                    <a:pt x="4737" y="9625"/>
                    <a:pt x="4587" y="9474"/>
                  </a:cubicBezTo>
                  <a:cubicBezTo>
                    <a:pt x="4386" y="9274"/>
                    <a:pt x="4136" y="9073"/>
                    <a:pt x="3860" y="8973"/>
                  </a:cubicBezTo>
                  <a:cubicBezTo>
                    <a:pt x="3734" y="8923"/>
                    <a:pt x="3584" y="8898"/>
                    <a:pt x="3434" y="8873"/>
                  </a:cubicBezTo>
                  <a:cubicBezTo>
                    <a:pt x="3359" y="8873"/>
                    <a:pt x="3283" y="8848"/>
                    <a:pt x="3208" y="8848"/>
                  </a:cubicBezTo>
                  <a:cubicBezTo>
                    <a:pt x="3073" y="8825"/>
                    <a:pt x="2938" y="8813"/>
                    <a:pt x="2805" y="8813"/>
                  </a:cubicBezTo>
                  <a:cubicBezTo>
                    <a:pt x="2642" y="8813"/>
                    <a:pt x="2483" y="8831"/>
                    <a:pt x="2331" y="8873"/>
                  </a:cubicBezTo>
                  <a:cubicBezTo>
                    <a:pt x="2105" y="8923"/>
                    <a:pt x="1880" y="8998"/>
                    <a:pt x="1654" y="9098"/>
                  </a:cubicBezTo>
                  <a:cubicBezTo>
                    <a:pt x="1504" y="9173"/>
                    <a:pt x="1379" y="9249"/>
                    <a:pt x="1228" y="9324"/>
                  </a:cubicBezTo>
                  <a:cubicBezTo>
                    <a:pt x="1203" y="8497"/>
                    <a:pt x="1178" y="7645"/>
                    <a:pt x="1153" y="6818"/>
                  </a:cubicBezTo>
                  <a:cubicBezTo>
                    <a:pt x="1128" y="5790"/>
                    <a:pt x="1128" y="4762"/>
                    <a:pt x="1103" y="3735"/>
                  </a:cubicBezTo>
                  <a:cubicBezTo>
                    <a:pt x="1078" y="3158"/>
                    <a:pt x="1078" y="2582"/>
                    <a:pt x="1053" y="2005"/>
                  </a:cubicBezTo>
                  <a:cubicBezTo>
                    <a:pt x="1028" y="1504"/>
                    <a:pt x="1003" y="1003"/>
                    <a:pt x="978" y="527"/>
                  </a:cubicBezTo>
                  <a:cubicBezTo>
                    <a:pt x="978" y="502"/>
                    <a:pt x="978" y="502"/>
                    <a:pt x="978" y="502"/>
                  </a:cubicBezTo>
                  <a:cubicBezTo>
                    <a:pt x="978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807800" y="2547575"/>
              <a:ext cx="361550" cy="195600"/>
            </a:xfrm>
            <a:custGeom>
              <a:rect b="b" l="l" r="r" t="t"/>
              <a:pathLst>
                <a:path extrusionOk="0" h="7824" w="14462">
                  <a:moveTo>
                    <a:pt x="13934" y="0"/>
                  </a:moveTo>
                  <a:cubicBezTo>
                    <a:pt x="13755" y="0"/>
                    <a:pt x="13598" y="117"/>
                    <a:pt x="13484" y="254"/>
                  </a:cubicBezTo>
                  <a:cubicBezTo>
                    <a:pt x="13384" y="430"/>
                    <a:pt x="13283" y="630"/>
                    <a:pt x="13208" y="805"/>
                  </a:cubicBezTo>
                  <a:cubicBezTo>
                    <a:pt x="13108" y="1006"/>
                    <a:pt x="13008" y="1232"/>
                    <a:pt x="12932" y="1457"/>
                  </a:cubicBezTo>
                  <a:cubicBezTo>
                    <a:pt x="12757" y="1833"/>
                    <a:pt x="12607" y="2259"/>
                    <a:pt x="12431" y="2660"/>
                  </a:cubicBezTo>
                  <a:cubicBezTo>
                    <a:pt x="12281" y="3061"/>
                    <a:pt x="12130" y="3462"/>
                    <a:pt x="11955" y="3863"/>
                  </a:cubicBezTo>
                  <a:cubicBezTo>
                    <a:pt x="11880" y="4064"/>
                    <a:pt x="11780" y="4264"/>
                    <a:pt x="11704" y="4465"/>
                  </a:cubicBezTo>
                  <a:cubicBezTo>
                    <a:pt x="11629" y="4640"/>
                    <a:pt x="11529" y="4790"/>
                    <a:pt x="11454" y="4941"/>
                  </a:cubicBezTo>
                  <a:cubicBezTo>
                    <a:pt x="11354" y="5166"/>
                    <a:pt x="11228" y="5367"/>
                    <a:pt x="11103" y="5542"/>
                  </a:cubicBezTo>
                  <a:cubicBezTo>
                    <a:pt x="10953" y="5768"/>
                    <a:pt x="10802" y="5943"/>
                    <a:pt x="10627" y="6144"/>
                  </a:cubicBezTo>
                  <a:cubicBezTo>
                    <a:pt x="10526" y="6244"/>
                    <a:pt x="10451" y="6319"/>
                    <a:pt x="10351" y="6420"/>
                  </a:cubicBezTo>
                  <a:cubicBezTo>
                    <a:pt x="10276" y="6470"/>
                    <a:pt x="10201" y="6520"/>
                    <a:pt x="10125" y="6570"/>
                  </a:cubicBezTo>
                  <a:cubicBezTo>
                    <a:pt x="10050" y="6620"/>
                    <a:pt x="9975" y="6645"/>
                    <a:pt x="9900" y="6695"/>
                  </a:cubicBezTo>
                  <a:cubicBezTo>
                    <a:pt x="9850" y="6720"/>
                    <a:pt x="9800" y="6720"/>
                    <a:pt x="9724" y="6745"/>
                  </a:cubicBezTo>
                  <a:cubicBezTo>
                    <a:pt x="9674" y="6770"/>
                    <a:pt x="9599" y="6795"/>
                    <a:pt x="9549" y="6795"/>
                  </a:cubicBezTo>
                  <a:cubicBezTo>
                    <a:pt x="9449" y="6821"/>
                    <a:pt x="9348" y="6821"/>
                    <a:pt x="9248" y="6821"/>
                  </a:cubicBezTo>
                  <a:lnTo>
                    <a:pt x="8872" y="6821"/>
                  </a:lnTo>
                  <a:cubicBezTo>
                    <a:pt x="8747" y="6795"/>
                    <a:pt x="8622" y="6795"/>
                    <a:pt x="8471" y="6770"/>
                  </a:cubicBezTo>
                  <a:cubicBezTo>
                    <a:pt x="8321" y="6720"/>
                    <a:pt x="8171" y="6670"/>
                    <a:pt x="8020" y="6620"/>
                  </a:cubicBezTo>
                  <a:cubicBezTo>
                    <a:pt x="7845" y="6570"/>
                    <a:pt x="7669" y="6495"/>
                    <a:pt x="7519" y="6420"/>
                  </a:cubicBezTo>
                  <a:cubicBezTo>
                    <a:pt x="7369" y="6319"/>
                    <a:pt x="7218" y="6244"/>
                    <a:pt x="7068" y="6144"/>
                  </a:cubicBezTo>
                  <a:cubicBezTo>
                    <a:pt x="6917" y="6019"/>
                    <a:pt x="6767" y="5918"/>
                    <a:pt x="6642" y="5793"/>
                  </a:cubicBezTo>
                  <a:cubicBezTo>
                    <a:pt x="6466" y="5618"/>
                    <a:pt x="6291" y="5442"/>
                    <a:pt x="6140" y="5267"/>
                  </a:cubicBezTo>
                  <a:cubicBezTo>
                    <a:pt x="6065" y="5166"/>
                    <a:pt x="5990" y="5066"/>
                    <a:pt x="5915" y="4966"/>
                  </a:cubicBezTo>
                  <a:cubicBezTo>
                    <a:pt x="5840" y="4866"/>
                    <a:pt x="5765" y="4740"/>
                    <a:pt x="5689" y="4640"/>
                  </a:cubicBezTo>
                  <a:cubicBezTo>
                    <a:pt x="5514" y="4389"/>
                    <a:pt x="5364" y="4114"/>
                    <a:pt x="5213" y="3838"/>
                  </a:cubicBezTo>
                  <a:cubicBezTo>
                    <a:pt x="5063" y="3537"/>
                    <a:pt x="4937" y="3262"/>
                    <a:pt x="4787" y="2961"/>
                  </a:cubicBezTo>
                  <a:cubicBezTo>
                    <a:pt x="4612" y="2585"/>
                    <a:pt x="4461" y="2209"/>
                    <a:pt x="4286" y="1833"/>
                  </a:cubicBezTo>
                  <a:cubicBezTo>
                    <a:pt x="4261" y="1733"/>
                    <a:pt x="4211" y="1607"/>
                    <a:pt x="4160" y="1507"/>
                  </a:cubicBezTo>
                  <a:cubicBezTo>
                    <a:pt x="4060" y="1332"/>
                    <a:pt x="3935" y="1206"/>
                    <a:pt x="3759" y="1106"/>
                  </a:cubicBezTo>
                  <a:cubicBezTo>
                    <a:pt x="3634" y="1056"/>
                    <a:pt x="3534" y="1006"/>
                    <a:pt x="3409" y="1006"/>
                  </a:cubicBezTo>
                  <a:cubicBezTo>
                    <a:pt x="3308" y="1006"/>
                    <a:pt x="3208" y="1006"/>
                    <a:pt x="3108" y="1031"/>
                  </a:cubicBezTo>
                  <a:cubicBezTo>
                    <a:pt x="2832" y="1056"/>
                    <a:pt x="2607" y="1131"/>
                    <a:pt x="2356" y="1257"/>
                  </a:cubicBezTo>
                  <a:cubicBezTo>
                    <a:pt x="2130" y="1357"/>
                    <a:pt x="1905" y="1507"/>
                    <a:pt x="1679" y="1658"/>
                  </a:cubicBezTo>
                  <a:cubicBezTo>
                    <a:pt x="1479" y="1783"/>
                    <a:pt x="1303" y="1908"/>
                    <a:pt x="1128" y="2059"/>
                  </a:cubicBezTo>
                  <a:cubicBezTo>
                    <a:pt x="777" y="2384"/>
                    <a:pt x="476" y="2735"/>
                    <a:pt x="176" y="3086"/>
                  </a:cubicBezTo>
                  <a:cubicBezTo>
                    <a:pt x="0" y="3312"/>
                    <a:pt x="50" y="3612"/>
                    <a:pt x="251" y="3788"/>
                  </a:cubicBezTo>
                  <a:cubicBezTo>
                    <a:pt x="345" y="3861"/>
                    <a:pt x="452" y="3895"/>
                    <a:pt x="558" y="3895"/>
                  </a:cubicBezTo>
                  <a:cubicBezTo>
                    <a:pt x="706" y="3895"/>
                    <a:pt x="850" y="3829"/>
                    <a:pt x="952" y="3713"/>
                  </a:cubicBezTo>
                  <a:cubicBezTo>
                    <a:pt x="1078" y="3537"/>
                    <a:pt x="1203" y="3387"/>
                    <a:pt x="1353" y="3237"/>
                  </a:cubicBezTo>
                  <a:cubicBezTo>
                    <a:pt x="1504" y="3061"/>
                    <a:pt x="1679" y="2911"/>
                    <a:pt x="1855" y="2735"/>
                  </a:cubicBezTo>
                  <a:cubicBezTo>
                    <a:pt x="2030" y="2610"/>
                    <a:pt x="2206" y="2485"/>
                    <a:pt x="2381" y="2359"/>
                  </a:cubicBezTo>
                  <a:cubicBezTo>
                    <a:pt x="2531" y="2284"/>
                    <a:pt x="2657" y="2209"/>
                    <a:pt x="2807" y="2134"/>
                  </a:cubicBezTo>
                  <a:cubicBezTo>
                    <a:pt x="2882" y="2084"/>
                    <a:pt x="2983" y="2059"/>
                    <a:pt x="3058" y="2034"/>
                  </a:cubicBezTo>
                  <a:cubicBezTo>
                    <a:pt x="3108" y="2034"/>
                    <a:pt x="3133" y="2008"/>
                    <a:pt x="3183" y="2008"/>
                  </a:cubicBezTo>
                  <a:cubicBezTo>
                    <a:pt x="3208" y="2008"/>
                    <a:pt x="3258" y="1983"/>
                    <a:pt x="3283" y="1983"/>
                  </a:cubicBezTo>
                  <a:cubicBezTo>
                    <a:pt x="3333" y="2084"/>
                    <a:pt x="3384" y="2184"/>
                    <a:pt x="3409" y="2284"/>
                  </a:cubicBezTo>
                  <a:cubicBezTo>
                    <a:pt x="3609" y="2735"/>
                    <a:pt x="3810" y="3186"/>
                    <a:pt x="4010" y="3612"/>
                  </a:cubicBezTo>
                  <a:cubicBezTo>
                    <a:pt x="4236" y="4064"/>
                    <a:pt x="4436" y="4515"/>
                    <a:pt x="4712" y="4941"/>
                  </a:cubicBezTo>
                  <a:cubicBezTo>
                    <a:pt x="4862" y="5166"/>
                    <a:pt x="4988" y="5392"/>
                    <a:pt x="5163" y="5618"/>
                  </a:cubicBezTo>
                  <a:cubicBezTo>
                    <a:pt x="5338" y="5843"/>
                    <a:pt x="5539" y="6094"/>
                    <a:pt x="5739" y="6294"/>
                  </a:cubicBezTo>
                  <a:cubicBezTo>
                    <a:pt x="6241" y="6795"/>
                    <a:pt x="6842" y="7222"/>
                    <a:pt x="7494" y="7497"/>
                  </a:cubicBezTo>
                  <a:cubicBezTo>
                    <a:pt x="7845" y="7623"/>
                    <a:pt x="8196" y="7723"/>
                    <a:pt x="8572" y="7773"/>
                  </a:cubicBezTo>
                  <a:cubicBezTo>
                    <a:pt x="8772" y="7798"/>
                    <a:pt x="8973" y="7823"/>
                    <a:pt x="9173" y="7823"/>
                  </a:cubicBezTo>
                  <a:cubicBezTo>
                    <a:pt x="9323" y="7823"/>
                    <a:pt x="9449" y="7823"/>
                    <a:pt x="9599" y="7798"/>
                  </a:cubicBezTo>
                  <a:cubicBezTo>
                    <a:pt x="9950" y="7723"/>
                    <a:pt x="10276" y="7648"/>
                    <a:pt x="10552" y="7472"/>
                  </a:cubicBezTo>
                  <a:cubicBezTo>
                    <a:pt x="10852" y="7297"/>
                    <a:pt x="11103" y="7071"/>
                    <a:pt x="11328" y="6821"/>
                  </a:cubicBezTo>
                  <a:cubicBezTo>
                    <a:pt x="11479" y="6670"/>
                    <a:pt x="11579" y="6520"/>
                    <a:pt x="11704" y="6369"/>
                  </a:cubicBezTo>
                  <a:cubicBezTo>
                    <a:pt x="11880" y="6169"/>
                    <a:pt x="12030" y="5943"/>
                    <a:pt x="12156" y="5718"/>
                  </a:cubicBezTo>
                  <a:cubicBezTo>
                    <a:pt x="12481" y="5191"/>
                    <a:pt x="12707" y="4615"/>
                    <a:pt x="12958" y="4039"/>
                  </a:cubicBezTo>
                  <a:cubicBezTo>
                    <a:pt x="13359" y="3036"/>
                    <a:pt x="13709" y="1983"/>
                    <a:pt x="14211" y="1006"/>
                  </a:cubicBezTo>
                  <a:cubicBezTo>
                    <a:pt x="14236" y="956"/>
                    <a:pt x="14261" y="906"/>
                    <a:pt x="14286" y="856"/>
                  </a:cubicBezTo>
                  <a:cubicBezTo>
                    <a:pt x="14386" y="780"/>
                    <a:pt x="14461" y="655"/>
                    <a:pt x="14461" y="505"/>
                  </a:cubicBezTo>
                  <a:cubicBezTo>
                    <a:pt x="14461" y="480"/>
                    <a:pt x="14461" y="455"/>
                    <a:pt x="14461" y="430"/>
                  </a:cubicBezTo>
                  <a:cubicBezTo>
                    <a:pt x="14436" y="304"/>
                    <a:pt x="14361" y="179"/>
                    <a:pt x="14261" y="104"/>
                  </a:cubicBezTo>
                  <a:cubicBezTo>
                    <a:pt x="14186" y="29"/>
                    <a:pt x="14085" y="3"/>
                    <a:pt x="13985" y="3"/>
                  </a:cubicBezTo>
                  <a:cubicBezTo>
                    <a:pt x="13968" y="1"/>
                    <a:pt x="13951" y="0"/>
                    <a:pt x="13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834100" y="2587400"/>
              <a:ext cx="73975" cy="69925"/>
            </a:xfrm>
            <a:custGeom>
              <a:rect b="b" l="l" r="r" t="t"/>
              <a:pathLst>
                <a:path extrusionOk="0" h="2797" w="2959">
                  <a:moveTo>
                    <a:pt x="2434" y="1"/>
                  </a:moveTo>
                  <a:cubicBezTo>
                    <a:pt x="2314" y="1"/>
                    <a:pt x="2194" y="33"/>
                    <a:pt x="2081" y="90"/>
                  </a:cubicBezTo>
                  <a:cubicBezTo>
                    <a:pt x="1956" y="140"/>
                    <a:pt x="1830" y="240"/>
                    <a:pt x="1730" y="315"/>
                  </a:cubicBezTo>
                  <a:cubicBezTo>
                    <a:pt x="1630" y="390"/>
                    <a:pt x="1504" y="491"/>
                    <a:pt x="1404" y="566"/>
                  </a:cubicBezTo>
                  <a:cubicBezTo>
                    <a:pt x="1329" y="666"/>
                    <a:pt x="1229" y="741"/>
                    <a:pt x="1154" y="816"/>
                  </a:cubicBezTo>
                  <a:cubicBezTo>
                    <a:pt x="978" y="1017"/>
                    <a:pt x="828" y="1192"/>
                    <a:pt x="652" y="1368"/>
                  </a:cubicBezTo>
                  <a:cubicBezTo>
                    <a:pt x="502" y="1593"/>
                    <a:pt x="327" y="1794"/>
                    <a:pt x="176" y="1994"/>
                  </a:cubicBezTo>
                  <a:cubicBezTo>
                    <a:pt x="1" y="2220"/>
                    <a:pt x="26" y="2521"/>
                    <a:pt x="251" y="2696"/>
                  </a:cubicBezTo>
                  <a:cubicBezTo>
                    <a:pt x="352" y="2771"/>
                    <a:pt x="452" y="2796"/>
                    <a:pt x="552" y="2796"/>
                  </a:cubicBezTo>
                  <a:cubicBezTo>
                    <a:pt x="702" y="2796"/>
                    <a:pt x="853" y="2746"/>
                    <a:pt x="953" y="2621"/>
                  </a:cubicBezTo>
                  <a:cubicBezTo>
                    <a:pt x="1179" y="2320"/>
                    <a:pt x="1404" y="2019"/>
                    <a:pt x="1655" y="1744"/>
                  </a:cubicBezTo>
                  <a:cubicBezTo>
                    <a:pt x="1830" y="1543"/>
                    <a:pt x="2006" y="1368"/>
                    <a:pt x="2206" y="1192"/>
                  </a:cubicBezTo>
                  <a:cubicBezTo>
                    <a:pt x="2281" y="1117"/>
                    <a:pt x="2382" y="1067"/>
                    <a:pt x="2457" y="992"/>
                  </a:cubicBezTo>
                  <a:cubicBezTo>
                    <a:pt x="2733" y="992"/>
                    <a:pt x="2958" y="791"/>
                    <a:pt x="2958" y="516"/>
                  </a:cubicBezTo>
                  <a:cubicBezTo>
                    <a:pt x="2958" y="340"/>
                    <a:pt x="2858" y="165"/>
                    <a:pt x="2707" y="65"/>
                  </a:cubicBezTo>
                  <a:cubicBezTo>
                    <a:pt x="2620" y="21"/>
                    <a:pt x="2527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873575" y="2594025"/>
              <a:ext cx="35125" cy="85225"/>
            </a:xfrm>
            <a:custGeom>
              <a:rect b="b" l="l" r="r" t="t"/>
              <a:pathLst>
                <a:path extrusionOk="0" h="3409" w="1405">
                  <a:moveTo>
                    <a:pt x="903" y="0"/>
                  </a:moveTo>
                  <a:cubicBezTo>
                    <a:pt x="677" y="0"/>
                    <a:pt x="427" y="176"/>
                    <a:pt x="427" y="426"/>
                  </a:cubicBezTo>
                  <a:cubicBezTo>
                    <a:pt x="427" y="426"/>
                    <a:pt x="427" y="426"/>
                    <a:pt x="402" y="451"/>
                  </a:cubicBezTo>
                  <a:cubicBezTo>
                    <a:pt x="352" y="852"/>
                    <a:pt x="276" y="1253"/>
                    <a:pt x="226" y="1679"/>
                  </a:cubicBezTo>
                  <a:cubicBezTo>
                    <a:pt x="151" y="2055"/>
                    <a:pt x="101" y="2456"/>
                    <a:pt x="26" y="2857"/>
                  </a:cubicBezTo>
                  <a:cubicBezTo>
                    <a:pt x="1" y="3108"/>
                    <a:pt x="176" y="3359"/>
                    <a:pt x="452" y="3409"/>
                  </a:cubicBezTo>
                  <a:lnTo>
                    <a:pt x="527" y="3409"/>
                  </a:lnTo>
                  <a:cubicBezTo>
                    <a:pt x="753" y="3409"/>
                    <a:pt x="978" y="3233"/>
                    <a:pt x="1003" y="3008"/>
                  </a:cubicBezTo>
                  <a:cubicBezTo>
                    <a:pt x="1078" y="2582"/>
                    <a:pt x="1128" y="2181"/>
                    <a:pt x="1204" y="1780"/>
                  </a:cubicBezTo>
                  <a:cubicBezTo>
                    <a:pt x="1229" y="1579"/>
                    <a:pt x="1254" y="1379"/>
                    <a:pt x="1304" y="1203"/>
                  </a:cubicBezTo>
                  <a:cubicBezTo>
                    <a:pt x="1304" y="1103"/>
                    <a:pt x="1329" y="978"/>
                    <a:pt x="1354" y="877"/>
                  </a:cubicBezTo>
                  <a:cubicBezTo>
                    <a:pt x="1354" y="827"/>
                    <a:pt x="1354" y="777"/>
                    <a:pt x="1379" y="727"/>
                  </a:cubicBezTo>
                  <a:cubicBezTo>
                    <a:pt x="1379" y="677"/>
                    <a:pt x="1379" y="652"/>
                    <a:pt x="1379" y="602"/>
                  </a:cubicBezTo>
                  <a:cubicBezTo>
                    <a:pt x="1379" y="602"/>
                    <a:pt x="1404" y="577"/>
                    <a:pt x="1404" y="577"/>
                  </a:cubicBezTo>
                  <a:cubicBezTo>
                    <a:pt x="1404" y="551"/>
                    <a:pt x="1404" y="526"/>
                    <a:pt x="1404" y="501"/>
                  </a:cubicBezTo>
                  <a:cubicBezTo>
                    <a:pt x="1404" y="251"/>
                    <a:pt x="1179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3423075" y="2526975"/>
              <a:ext cx="283250" cy="189250"/>
            </a:xfrm>
            <a:custGeom>
              <a:rect b="b" l="l" r="r" t="t"/>
              <a:pathLst>
                <a:path extrusionOk="0" h="7570" w="11330">
                  <a:moveTo>
                    <a:pt x="502" y="0"/>
                  </a:moveTo>
                  <a:cubicBezTo>
                    <a:pt x="251" y="0"/>
                    <a:pt x="1" y="201"/>
                    <a:pt x="1" y="477"/>
                  </a:cubicBezTo>
                  <a:cubicBezTo>
                    <a:pt x="1" y="777"/>
                    <a:pt x="51" y="1103"/>
                    <a:pt x="76" y="1404"/>
                  </a:cubicBezTo>
                  <a:cubicBezTo>
                    <a:pt x="101" y="1655"/>
                    <a:pt x="151" y="1930"/>
                    <a:pt x="176" y="2181"/>
                  </a:cubicBezTo>
                  <a:cubicBezTo>
                    <a:pt x="226" y="2431"/>
                    <a:pt x="251" y="2707"/>
                    <a:pt x="327" y="2958"/>
                  </a:cubicBezTo>
                  <a:cubicBezTo>
                    <a:pt x="402" y="3259"/>
                    <a:pt x="477" y="3534"/>
                    <a:pt x="552" y="3810"/>
                  </a:cubicBezTo>
                  <a:cubicBezTo>
                    <a:pt x="652" y="4061"/>
                    <a:pt x="753" y="4336"/>
                    <a:pt x="853" y="4587"/>
                  </a:cubicBezTo>
                  <a:cubicBezTo>
                    <a:pt x="928" y="4838"/>
                    <a:pt x="1028" y="5088"/>
                    <a:pt x="1154" y="5314"/>
                  </a:cubicBezTo>
                  <a:cubicBezTo>
                    <a:pt x="1304" y="5690"/>
                    <a:pt x="1505" y="6066"/>
                    <a:pt x="1755" y="6391"/>
                  </a:cubicBezTo>
                  <a:cubicBezTo>
                    <a:pt x="1956" y="6642"/>
                    <a:pt x="2206" y="6868"/>
                    <a:pt x="2507" y="7043"/>
                  </a:cubicBezTo>
                  <a:cubicBezTo>
                    <a:pt x="2758" y="7193"/>
                    <a:pt x="3058" y="7319"/>
                    <a:pt x="3359" y="7419"/>
                  </a:cubicBezTo>
                  <a:cubicBezTo>
                    <a:pt x="3660" y="7519"/>
                    <a:pt x="3986" y="7569"/>
                    <a:pt x="4312" y="7569"/>
                  </a:cubicBezTo>
                  <a:lnTo>
                    <a:pt x="4337" y="7569"/>
                  </a:lnTo>
                  <a:cubicBezTo>
                    <a:pt x="4637" y="7569"/>
                    <a:pt x="4938" y="7544"/>
                    <a:pt x="5239" y="7469"/>
                  </a:cubicBezTo>
                  <a:cubicBezTo>
                    <a:pt x="5916" y="7344"/>
                    <a:pt x="6517" y="7018"/>
                    <a:pt x="7018" y="6567"/>
                  </a:cubicBezTo>
                  <a:cubicBezTo>
                    <a:pt x="7294" y="6341"/>
                    <a:pt x="7545" y="6091"/>
                    <a:pt x="7770" y="5840"/>
                  </a:cubicBezTo>
                  <a:cubicBezTo>
                    <a:pt x="8146" y="5439"/>
                    <a:pt x="8497" y="5038"/>
                    <a:pt x="8798" y="4612"/>
                  </a:cubicBezTo>
                  <a:cubicBezTo>
                    <a:pt x="9124" y="4186"/>
                    <a:pt x="9424" y="3760"/>
                    <a:pt x="9700" y="3309"/>
                  </a:cubicBezTo>
                  <a:cubicBezTo>
                    <a:pt x="9775" y="3233"/>
                    <a:pt x="9825" y="3158"/>
                    <a:pt x="9875" y="3058"/>
                  </a:cubicBezTo>
                  <a:cubicBezTo>
                    <a:pt x="9901" y="3208"/>
                    <a:pt x="9926" y="3359"/>
                    <a:pt x="9951" y="3509"/>
                  </a:cubicBezTo>
                  <a:cubicBezTo>
                    <a:pt x="10051" y="3935"/>
                    <a:pt x="10151" y="4361"/>
                    <a:pt x="10302" y="4787"/>
                  </a:cubicBezTo>
                  <a:cubicBezTo>
                    <a:pt x="10327" y="4938"/>
                    <a:pt x="10402" y="5038"/>
                    <a:pt x="10527" y="5113"/>
                  </a:cubicBezTo>
                  <a:cubicBezTo>
                    <a:pt x="10600" y="5150"/>
                    <a:pt x="10687" y="5173"/>
                    <a:pt x="10778" y="5173"/>
                  </a:cubicBezTo>
                  <a:cubicBezTo>
                    <a:pt x="10811" y="5173"/>
                    <a:pt x="10844" y="5170"/>
                    <a:pt x="10878" y="5163"/>
                  </a:cubicBezTo>
                  <a:cubicBezTo>
                    <a:pt x="11129" y="5113"/>
                    <a:pt x="11329" y="4838"/>
                    <a:pt x="11254" y="4562"/>
                  </a:cubicBezTo>
                  <a:cubicBezTo>
                    <a:pt x="11129" y="4136"/>
                    <a:pt x="11003" y="3685"/>
                    <a:pt x="10903" y="3233"/>
                  </a:cubicBezTo>
                  <a:cubicBezTo>
                    <a:pt x="10853" y="3008"/>
                    <a:pt x="10828" y="2757"/>
                    <a:pt x="10778" y="2532"/>
                  </a:cubicBezTo>
                  <a:cubicBezTo>
                    <a:pt x="10753" y="2431"/>
                    <a:pt x="10753" y="2331"/>
                    <a:pt x="10728" y="2206"/>
                  </a:cubicBezTo>
                  <a:cubicBezTo>
                    <a:pt x="10703" y="2081"/>
                    <a:pt x="10677" y="1905"/>
                    <a:pt x="10627" y="1780"/>
                  </a:cubicBezTo>
                  <a:cubicBezTo>
                    <a:pt x="10577" y="1655"/>
                    <a:pt x="10527" y="1554"/>
                    <a:pt x="10452" y="1454"/>
                  </a:cubicBezTo>
                  <a:cubicBezTo>
                    <a:pt x="10352" y="1354"/>
                    <a:pt x="10226" y="1304"/>
                    <a:pt x="10101" y="1304"/>
                  </a:cubicBezTo>
                  <a:cubicBezTo>
                    <a:pt x="9976" y="1304"/>
                    <a:pt x="9850" y="1329"/>
                    <a:pt x="9750" y="1404"/>
                  </a:cubicBezTo>
                  <a:cubicBezTo>
                    <a:pt x="9675" y="1454"/>
                    <a:pt x="9600" y="1529"/>
                    <a:pt x="9550" y="1629"/>
                  </a:cubicBezTo>
                  <a:cubicBezTo>
                    <a:pt x="9449" y="1805"/>
                    <a:pt x="9374" y="1980"/>
                    <a:pt x="9274" y="2156"/>
                  </a:cubicBezTo>
                  <a:cubicBezTo>
                    <a:pt x="9048" y="2532"/>
                    <a:pt x="8798" y="2908"/>
                    <a:pt x="8547" y="3259"/>
                  </a:cubicBezTo>
                  <a:lnTo>
                    <a:pt x="8597" y="3208"/>
                  </a:lnTo>
                  <a:lnTo>
                    <a:pt x="8597" y="3208"/>
                  </a:lnTo>
                  <a:cubicBezTo>
                    <a:pt x="8347" y="3559"/>
                    <a:pt x="8071" y="3935"/>
                    <a:pt x="7795" y="4286"/>
                  </a:cubicBezTo>
                  <a:cubicBezTo>
                    <a:pt x="7520" y="4637"/>
                    <a:pt x="7244" y="4963"/>
                    <a:pt x="6943" y="5289"/>
                  </a:cubicBezTo>
                  <a:cubicBezTo>
                    <a:pt x="6768" y="5464"/>
                    <a:pt x="6592" y="5640"/>
                    <a:pt x="6417" y="5815"/>
                  </a:cubicBezTo>
                  <a:cubicBezTo>
                    <a:pt x="6291" y="5915"/>
                    <a:pt x="6141" y="6015"/>
                    <a:pt x="6016" y="6116"/>
                  </a:cubicBezTo>
                  <a:cubicBezTo>
                    <a:pt x="5865" y="6191"/>
                    <a:pt x="5740" y="6266"/>
                    <a:pt x="5590" y="6316"/>
                  </a:cubicBezTo>
                  <a:cubicBezTo>
                    <a:pt x="5489" y="6366"/>
                    <a:pt x="5364" y="6416"/>
                    <a:pt x="5239" y="6467"/>
                  </a:cubicBezTo>
                  <a:cubicBezTo>
                    <a:pt x="5139" y="6492"/>
                    <a:pt x="5038" y="6517"/>
                    <a:pt x="4938" y="6542"/>
                  </a:cubicBezTo>
                  <a:cubicBezTo>
                    <a:pt x="4813" y="6542"/>
                    <a:pt x="4662" y="6567"/>
                    <a:pt x="4537" y="6567"/>
                  </a:cubicBezTo>
                  <a:lnTo>
                    <a:pt x="4136" y="6567"/>
                  </a:lnTo>
                  <a:cubicBezTo>
                    <a:pt x="4036" y="6567"/>
                    <a:pt x="3911" y="6542"/>
                    <a:pt x="3810" y="6517"/>
                  </a:cubicBezTo>
                  <a:cubicBezTo>
                    <a:pt x="3710" y="6492"/>
                    <a:pt x="3610" y="6467"/>
                    <a:pt x="3510" y="6442"/>
                  </a:cubicBezTo>
                  <a:cubicBezTo>
                    <a:pt x="3409" y="6391"/>
                    <a:pt x="3284" y="6341"/>
                    <a:pt x="3184" y="6291"/>
                  </a:cubicBezTo>
                  <a:cubicBezTo>
                    <a:pt x="3083" y="6241"/>
                    <a:pt x="2983" y="6191"/>
                    <a:pt x="2908" y="6116"/>
                  </a:cubicBezTo>
                  <a:cubicBezTo>
                    <a:pt x="2833" y="6066"/>
                    <a:pt x="2758" y="6015"/>
                    <a:pt x="2708" y="5965"/>
                  </a:cubicBezTo>
                  <a:cubicBezTo>
                    <a:pt x="2632" y="5915"/>
                    <a:pt x="2582" y="5840"/>
                    <a:pt x="2532" y="5790"/>
                  </a:cubicBezTo>
                  <a:cubicBezTo>
                    <a:pt x="2482" y="5715"/>
                    <a:pt x="2432" y="5665"/>
                    <a:pt x="2382" y="5589"/>
                  </a:cubicBezTo>
                  <a:cubicBezTo>
                    <a:pt x="2281" y="5389"/>
                    <a:pt x="2181" y="5188"/>
                    <a:pt x="2081" y="4988"/>
                  </a:cubicBezTo>
                  <a:cubicBezTo>
                    <a:pt x="1981" y="4762"/>
                    <a:pt x="1855" y="4512"/>
                    <a:pt x="1780" y="4261"/>
                  </a:cubicBezTo>
                  <a:cubicBezTo>
                    <a:pt x="1680" y="3985"/>
                    <a:pt x="1580" y="3735"/>
                    <a:pt x="1479" y="3459"/>
                  </a:cubicBezTo>
                  <a:cubicBezTo>
                    <a:pt x="1429" y="3259"/>
                    <a:pt x="1379" y="3083"/>
                    <a:pt x="1329" y="2908"/>
                  </a:cubicBezTo>
                  <a:cubicBezTo>
                    <a:pt x="1279" y="2707"/>
                    <a:pt x="1229" y="2507"/>
                    <a:pt x="1204" y="2281"/>
                  </a:cubicBezTo>
                  <a:cubicBezTo>
                    <a:pt x="1103" y="1680"/>
                    <a:pt x="1028" y="1078"/>
                    <a:pt x="978" y="477"/>
                  </a:cubicBezTo>
                  <a:cubicBezTo>
                    <a:pt x="978" y="351"/>
                    <a:pt x="928" y="251"/>
                    <a:pt x="853" y="151"/>
                  </a:cubicBezTo>
                  <a:cubicBezTo>
                    <a:pt x="753" y="51"/>
                    <a:pt x="627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3671200" y="2568075"/>
              <a:ext cx="52650" cy="76100"/>
            </a:xfrm>
            <a:custGeom>
              <a:rect b="b" l="l" r="r" t="t"/>
              <a:pathLst>
                <a:path extrusionOk="0" h="3044" w="2106">
                  <a:moveTo>
                    <a:pt x="541" y="0"/>
                  </a:moveTo>
                  <a:cubicBezTo>
                    <a:pt x="372" y="0"/>
                    <a:pt x="202" y="84"/>
                    <a:pt x="101" y="236"/>
                  </a:cubicBezTo>
                  <a:cubicBezTo>
                    <a:pt x="1" y="412"/>
                    <a:pt x="51" y="587"/>
                    <a:pt x="101" y="787"/>
                  </a:cubicBezTo>
                  <a:cubicBezTo>
                    <a:pt x="151" y="888"/>
                    <a:pt x="176" y="1013"/>
                    <a:pt x="226" y="1113"/>
                  </a:cubicBezTo>
                  <a:cubicBezTo>
                    <a:pt x="326" y="1314"/>
                    <a:pt x="427" y="1514"/>
                    <a:pt x="527" y="1690"/>
                  </a:cubicBezTo>
                  <a:cubicBezTo>
                    <a:pt x="752" y="2091"/>
                    <a:pt x="978" y="2467"/>
                    <a:pt x="1204" y="2843"/>
                  </a:cubicBezTo>
                  <a:cubicBezTo>
                    <a:pt x="1279" y="2968"/>
                    <a:pt x="1429" y="3043"/>
                    <a:pt x="1605" y="3043"/>
                  </a:cubicBezTo>
                  <a:cubicBezTo>
                    <a:pt x="1705" y="3043"/>
                    <a:pt x="1805" y="2993"/>
                    <a:pt x="1880" y="2943"/>
                  </a:cubicBezTo>
                  <a:cubicBezTo>
                    <a:pt x="2006" y="2868"/>
                    <a:pt x="2081" y="2742"/>
                    <a:pt x="2081" y="2617"/>
                  </a:cubicBezTo>
                  <a:cubicBezTo>
                    <a:pt x="2106" y="2492"/>
                    <a:pt x="2081" y="2366"/>
                    <a:pt x="2006" y="2266"/>
                  </a:cubicBezTo>
                  <a:cubicBezTo>
                    <a:pt x="1981" y="2241"/>
                    <a:pt x="1981" y="2216"/>
                    <a:pt x="1981" y="2216"/>
                  </a:cubicBezTo>
                  <a:cubicBezTo>
                    <a:pt x="1655" y="1715"/>
                    <a:pt x="1379" y="1214"/>
                    <a:pt x="1128" y="687"/>
                  </a:cubicBezTo>
                  <a:cubicBezTo>
                    <a:pt x="1078" y="587"/>
                    <a:pt x="1053" y="487"/>
                    <a:pt x="1028" y="386"/>
                  </a:cubicBezTo>
                  <a:cubicBezTo>
                    <a:pt x="1003" y="261"/>
                    <a:pt x="903" y="136"/>
                    <a:pt x="778" y="61"/>
                  </a:cubicBezTo>
                  <a:cubicBezTo>
                    <a:pt x="704" y="20"/>
                    <a:pt x="623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3670575" y="2560875"/>
              <a:ext cx="80850" cy="66375"/>
            </a:xfrm>
            <a:custGeom>
              <a:rect b="b" l="l" r="r" t="t"/>
              <a:pathLst>
                <a:path extrusionOk="0" h="2655" w="3234">
                  <a:moveTo>
                    <a:pt x="566" y="1"/>
                  </a:moveTo>
                  <a:cubicBezTo>
                    <a:pt x="486" y="1"/>
                    <a:pt x="406" y="15"/>
                    <a:pt x="326" y="48"/>
                  </a:cubicBezTo>
                  <a:cubicBezTo>
                    <a:pt x="176" y="123"/>
                    <a:pt x="26" y="273"/>
                    <a:pt x="26" y="449"/>
                  </a:cubicBezTo>
                  <a:cubicBezTo>
                    <a:pt x="1" y="599"/>
                    <a:pt x="51" y="800"/>
                    <a:pt x="201" y="900"/>
                  </a:cubicBezTo>
                  <a:cubicBezTo>
                    <a:pt x="301" y="975"/>
                    <a:pt x="427" y="1025"/>
                    <a:pt x="552" y="1025"/>
                  </a:cubicBezTo>
                  <a:cubicBezTo>
                    <a:pt x="552" y="1025"/>
                    <a:pt x="577" y="1025"/>
                    <a:pt x="577" y="1050"/>
                  </a:cubicBezTo>
                  <a:cubicBezTo>
                    <a:pt x="777" y="1176"/>
                    <a:pt x="953" y="1351"/>
                    <a:pt x="1128" y="1502"/>
                  </a:cubicBezTo>
                  <a:cubicBezTo>
                    <a:pt x="1279" y="1627"/>
                    <a:pt x="1404" y="1752"/>
                    <a:pt x="1554" y="1877"/>
                  </a:cubicBezTo>
                  <a:cubicBezTo>
                    <a:pt x="1805" y="2103"/>
                    <a:pt x="2081" y="2329"/>
                    <a:pt x="2356" y="2554"/>
                  </a:cubicBezTo>
                  <a:cubicBezTo>
                    <a:pt x="2457" y="2629"/>
                    <a:pt x="2557" y="2654"/>
                    <a:pt x="2657" y="2654"/>
                  </a:cubicBezTo>
                  <a:cubicBezTo>
                    <a:pt x="2808" y="2654"/>
                    <a:pt x="2958" y="2579"/>
                    <a:pt x="3058" y="2479"/>
                  </a:cubicBezTo>
                  <a:cubicBezTo>
                    <a:pt x="3234" y="2253"/>
                    <a:pt x="3184" y="1953"/>
                    <a:pt x="2983" y="1777"/>
                  </a:cubicBezTo>
                  <a:cubicBezTo>
                    <a:pt x="2657" y="1502"/>
                    <a:pt x="2331" y="1251"/>
                    <a:pt x="2006" y="975"/>
                  </a:cubicBezTo>
                  <a:cubicBezTo>
                    <a:pt x="1830" y="825"/>
                    <a:pt x="1680" y="649"/>
                    <a:pt x="1504" y="499"/>
                  </a:cubicBezTo>
                  <a:cubicBezTo>
                    <a:pt x="1260" y="275"/>
                    <a:pt x="916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659300" y="2551400"/>
              <a:ext cx="99650" cy="39500"/>
            </a:xfrm>
            <a:custGeom>
              <a:rect b="b" l="l" r="r" t="t"/>
              <a:pathLst>
                <a:path extrusionOk="0" h="1580" w="3986">
                  <a:moveTo>
                    <a:pt x="802" y="1"/>
                  </a:moveTo>
                  <a:cubicBezTo>
                    <a:pt x="677" y="1"/>
                    <a:pt x="552" y="1"/>
                    <a:pt x="426" y="51"/>
                  </a:cubicBezTo>
                  <a:cubicBezTo>
                    <a:pt x="326" y="76"/>
                    <a:pt x="251" y="151"/>
                    <a:pt x="176" y="251"/>
                  </a:cubicBezTo>
                  <a:cubicBezTo>
                    <a:pt x="0" y="527"/>
                    <a:pt x="176" y="903"/>
                    <a:pt x="477" y="978"/>
                  </a:cubicBezTo>
                  <a:cubicBezTo>
                    <a:pt x="527" y="1003"/>
                    <a:pt x="577" y="1003"/>
                    <a:pt x="627" y="1003"/>
                  </a:cubicBezTo>
                  <a:lnTo>
                    <a:pt x="827" y="1003"/>
                  </a:lnTo>
                  <a:cubicBezTo>
                    <a:pt x="1078" y="1028"/>
                    <a:pt x="1354" y="1079"/>
                    <a:pt x="1604" y="1129"/>
                  </a:cubicBezTo>
                  <a:cubicBezTo>
                    <a:pt x="2181" y="1254"/>
                    <a:pt x="2732" y="1404"/>
                    <a:pt x="3284" y="1580"/>
                  </a:cubicBezTo>
                  <a:lnTo>
                    <a:pt x="3434" y="1580"/>
                  </a:lnTo>
                  <a:cubicBezTo>
                    <a:pt x="3635" y="1580"/>
                    <a:pt x="3835" y="1454"/>
                    <a:pt x="3910" y="1229"/>
                  </a:cubicBezTo>
                  <a:cubicBezTo>
                    <a:pt x="3985" y="978"/>
                    <a:pt x="3810" y="703"/>
                    <a:pt x="3559" y="627"/>
                  </a:cubicBezTo>
                  <a:cubicBezTo>
                    <a:pt x="3083" y="477"/>
                    <a:pt x="2582" y="352"/>
                    <a:pt x="2081" y="226"/>
                  </a:cubicBezTo>
                  <a:cubicBezTo>
                    <a:pt x="1805" y="151"/>
                    <a:pt x="1529" y="101"/>
                    <a:pt x="1228" y="51"/>
                  </a:cubicBezTo>
                  <a:cubicBezTo>
                    <a:pt x="1103" y="26"/>
                    <a:pt x="953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819700" y="2562500"/>
              <a:ext cx="82725" cy="36550"/>
            </a:xfrm>
            <a:custGeom>
              <a:rect b="b" l="l" r="r" t="t"/>
              <a:pathLst>
                <a:path extrusionOk="0" h="1462" w="3309">
                  <a:moveTo>
                    <a:pt x="523" y="0"/>
                  </a:moveTo>
                  <a:cubicBezTo>
                    <a:pt x="296" y="0"/>
                    <a:pt x="73" y="184"/>
                    <a:pt x="50" y="409"/>
                  </a:cubicBezTo>
                  <a:cubicBezTo>
                    <a:pt x="0" y="685"/>
                    <a:pt x="201" y="935"/>
                    <a:pt x="451" y="960"/>
                  </a:cubicBezTo>
                  <a:cubicBezTo>
                    <a:pt x="877" y="1036"/>
                    <a:pt x="1304" y="1136"/>
                    <a:pt x="1730" y="1236"/>
                  </a:cubicBezTo>
                  <a:cubicBezTo>
                    <a:pt x="2030" y="1286"/>
                    <a:pt x="2331" y="1361"/>
                    <a:pt x="2632" y="1437"/>
                  </a:cubicBezTo>
                  <a:cubicBezTo>
                    <a:pt x="2682" y="1462"/>
                    <a:pt x="2732" y="1462"/>
                    <a:pt x="2757" y="1462"/>
                  </a:cubicBezTo>
                  <a:cubicBezTo>
                    <a:pt x="2983" y="1462"/>
                    <a:pt x="3183" y="1311"/>
                    <a:pt x="3258" y="1111"/>
                  </a:cubicBezTo>
                  <a:cubicBezTo>
                    <a:pt x="3309" y="860"/>
                    <a:pt x="3158" y="584"/>
                    <a:pt x="2908" y="509"/>
                  </a:cubicBezTo>
                  <a:cubicBezTo>
                    <a:pt x="2532" y="384"/>
                    <a:pt x="2131" y="309"/>
                    <a:pt x="1755" y="208"/>
                  </a:cubicBezTo>
                  <a:cubicBezTo>
                    <a:pt x="1379" y="133"/>
                    <a:pt x="978" y="58"/>
                    <a:pt x="602" y="8"/>
                  </a:cubicBezTo>
                  <a:cubicBezTo>
                    <a:pt x="576" y="3"/>
                    <a:pt x="549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3219450" y="2257400"/>
              <a:ext cx="33225" cy="132375"/>
            </a:xfrm>
            <a:custGeom>
              <a:rect b="b" l="l" r="r" t="t"/>
              <a:pathLst>
                <a:path extrusionOk="0" h="5295" w="1329">
                  <a:moveTo>
                    <a:pt x="566" y="0"/>
                  </a:moveTo>
                  <a:cubicBezTo>
                    <a:pt x="511" y="0"/>
                    <a:pt x="455" y="10"/>
                    <a:pt x="401" y="31"/>
                  </a:cubicBezTo>
                  <a:cubicBezTo>
                    <a:pt x="276" y="82"/>
                    <a:pt x="176" y="182"/>
                    <a:pt x="126" y="307"/>
                  </a:cubicBezTo>
                  <a:cubicBezTo>
                    <a:pt x="50" y="458"/>
                    <a:pt x="50" y="633"/>
                    <a:pt x="50" y="808"/>
                  </a:cubicBezTo>
                  <a:cubicBezTo>
                    <a:pt x="25" y="1009"/>
                    <a:pt x="25" y="1209"/>
                    <a:pt x="25" y="1410"/>
                  </a:cubicBezTo>
                  <a:cubicBezTo>
                    <a:pt x="0" y="1836"/>
                    <a:pt x="25" y="2237"/>
                    <a:pt x="50" y="2663"/>
                  </a:cubicBezTo>
                  <a:cubicBezTo>
                    <a:pt x="50" y="3039"/>
                    <a:pt x="101" y="3390"/>
                    <a:pt x="151" y="3766"/>
                  </a:cubicBezTo>
                  <a:cubicBezTo>
                    <a:pt x="201" y="4142"/>
                    <a:pt x="251" y="4543"/>
                    <a:pt x="326" y="4919"/>
                  </a:cubicBezTo>
                  <a:cubicBezTo>
                    <a:pt x="376" y="5144"/>
                    <a:pt x="577" y="5295"/>
                    <a:pt x="802" y="5295"/>
                  </a:cubicBezTo>
                  <a:cubicBezTo>
                    <a:pt x="852" y="5295"/>
                    <a:pt x="878" y="5295"/>
                    <a:pt x="928" y="5270"/>
                  </a:cubicBezTo>
                  <a:cubicBezTo>
                    <a:pt x="1178" y="5219"/>
                    <a:pt x="1329" y="4944"/>
                    <a:pt x="1279" y="4693"/>
                  </a:cubicBezTo>
                  <a:cubicBezTo>
                    <a:pt x="1279" y="4618"/>
                    <a:pt x="1253" y="4518"/>
                    <a:pt x="1228" y="4442"/>
                  </a:cubicBezTo>
                  <a:cubicBezTo>
                    <a:pt x="1178" y="4092"/>
                    <a:pt x="1128" y="3716"/>
                    <a:pt x="1078" y="3365"/>
                  </a:cubicBezTo>
                  <a:cubicBezTo>
                    <a:pt x="1053" y="2989"/>
                    <a:pt x="1028" y="2588"/>
                    <a:pt x="1003" y="2212"/>
                  </a:cubicBezTo>
                  <a:cubicBezTo>
                    <a:pt x="1003" y="1986"/>
                    <a:pt x="1003" y="1736"/>
                    <a:pt x="1003" y="1510"/>
                  </a:cubicBezTo>
                  <a:cubicBezTo>
                    <a:pt x="1003" y="1260"/>
                    <a:pt x="1003" y="1009"/>
                    <a:pt x="1028" y="758"/>
                  </a:cubicBezTo>
                  <a:cubicBezTo>
                    <a:pt x="1028" y="733"/>
                    <a:pt x="1028" y="708"/>
                    <a:pt x="1028" y="683"/>
                  </a:cubicBezTo>
                  <a:cubicBezTo>
                    <a:pt x="1078" y="558"/>
                    <a:pt x="1078" y="432"/>
                    <a:pt x="1053" y="332"/>
                  </a:cubicBezTo>
                  <a:cubicBezTo>
                    <a:pt x="974" y="135"/>
                    <a:pt x="771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3283975" y="2260350"/>
              <a:ext cx="33250" cy="143225"/>
            </a:xfrm>
            <a:custGeom>
              <a:rect b="b" l="l" r="r" t="t"/>
              <a:pathLst>
                <a:path extrusionOk="0" h="5729" w="1330">
                  <a:moveTo>
                    <a:pt x="503" y="0"/>
                  </a:moveTo>
                  <a:cubicBezTo>
                    <a:pt x="310" y="0"/>
                    <a:pt x="125" y="104"/>
                    <a:pt x="51" y="289"/>
                  </a:cubicBezTo>
                  <a:cubicBezTo>
                    <a:pt x="26" y="365"/>
                    <a:pt x="1" y="465"/>
                    <a:pt x="1" y="540"/>
                  </a:cubicBezTo>
                  <a:cubicBezTo>
                    <a:pt x="26" y="590"/>
                    <a:pt x="26" y="665"/>
                    <a:pt x="26" y="715"/>
                  </a:cubicBezTo>
                  <a:cubicBezTo>
                    <a:pt x="51" y="816"/>
                    <a:pt x="51" y="941"/>
                    <a:pt x="51" y="1041"/>
                  </a:cubicBezTo>
                  <a:cubicBezTo>
                    <a:pt x="76" y="1217"/>
                    <a:pt x="76" y="1417"/>
                    <a:pt x="101" y="1593"/>
                  </a:cubicBezTo>
                  <a:cubicBezTo>
                    <a:pt x="101" y="2019"/>
                    <a:pt x="126" y="2420"/>
                    <a:pt x="151" y="2846"/>
                  </a:cubicBezTo>
                  <a:cubicBezTo>
                    <a:pt x="176" y="3648"/>
                    <a:pt x="226" y="4475"/>
                    <a:pt x="327" y="5277"/>
                  </a:cubicBezTo>
                  <a:cubicBezTo>
                    <a:pt x="352" y="5528"/>
                    <a:pt x="552" y="5728"/>
                    <a:pt x="803" y="5728"/>
                  </a:cubicBezTo>
                  <a:lnTo>
                    <a:pt x="853" y="5728"/>
                  </a:lnTo>
                  <a:cubicBezTo>
                    <a:pt x="1129" y="5678"/>
                    <a:pt x="1329" y="5452"/>
                    <a:pt x="1304" y="5177"/>
                  </a:cubicBezTo>
                  <a:cubicBezTo>
                    <a:pt x="1229" y="4400"/>
                    <a:pt x="1179" y="3598"/>
                    <a:pt x="1129" y="2821"/>
                  </a:cubicBezTo>
                  <a:cubicBezTo>
                    <a:pt x="1104" y="2395"/>
                    <a:pt x="1104" y="1994"/>
                    <a:pt x="1078" y="1568"/>
                  </a:cubicBezTo>
                  <a:cubicBezTo>
                    <a:pt x="1078" y="1367"/>
                    <a:pt x="1053" y="1192"/>
                    <a:pt x="1053" y="991"/>
                  </a:cubicBezTo>
                  <a:cubicBezTo>
                    <a:pt x="1028" y="816"/>
                    <a:pt x="1003" y="615"/>
                    <a:pt x="1003" y="440"/>
                  </a:cubicBezTo>
                  <a:cubicBezTo>
                    <a:pt x="978" y="390"/>
                    <a:pt x="978" y="365"/>
                    <a:pt x="953" y="314"/>
                  </a:cubicBezTo>
                  <a:cubicBezTo>
                    <a:pt x="928" y="189"/>
                    <a:pt x="828" y="89"/>
                    <a:pt x="703" y="39"/>
                  </a:cubicBezTo>
                  <a:cubicBezTo>
                    <a:pt x="638" y="13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129225" y="2239150"/>
              <a:ext cx="135350" cy="67300"/>
            </a:xfrm>
            <a:custGeom>
              <a:rect b="b" l="l" r="r" t="t"/>
              <a:pathLst>
                <a:path extrusionOk="0" h="2692" w="5414">
                  <a:moveTo>
                    <a:pt x="4868" y="0"/>
                  </a:moveTo>
                  <a:cubicBezTo>
                    <a:pt x="4807" y="0"/>
                    <a:pt x="4746" y="11"/>
                    <a:pt x="4687" y="35"/>
                  </a:cubicBezTo>
                  <a:cubicBezTo>
                    <a:pt x="3935" y="310"/>
                    <a:pt x="3158" y="536"/>
                    <a:pt x="2406" y="837"/>
                  </a:cubicBezTo>
                  <a:cubicBezTo>
                    <a:pt x="2005" y="987"/>
                    <a:pt x="1604" y="1162"/>
                    <a:pt x="1203" y="1338"/>
                  </a:cubicBezTo>
                  <a:cubicBezTo>
                    <a:pt x="1003" y="1413"/>
                    <a:pt x="802" y="1513"/>
                    <a:pt x="602" y="1589"/>
                  </a:cubicBezTo>
                  <a:cubicBezTo>
                    <a:pt x="476" y="1664"/>
                    <a:pt x="376" y="1714"/>
                    <a:pt x="276" y="1764"/>
                  </a:cubicBezTo>
                  <a:cubicBezTo>
                    <a:pt x="151" y="1839"/>
                    <a:pt x="75" y="1964"/>
                    <a:pt x="50" y="2115"/>
                  </a:cubicBezTo>
                  <a:cubicBezTo>
                    <a:pt x="0" y="2391"/>
                    <a:pt x="201" y="2641"/>
                    <a:pt x="451" y="2666"/>
                  </a:cubicBezTo>
                  <a:cubicBezTo>
                    <a:pt x="476" y="2691"/>
                    <a:pt x="502" y="2691"/>
                    <a:pt x="527" y="2691"/>
                  </a:cubicBezTo>
                  <a:cubicBezTo>
                    <a:pt x="652" y="2691"/>
                    <a:pt x="752" y="2641"/>
                    <a:pt x="852" y="2566"/>
                  </a:cubicBezTo>
                  <a:cubicBezTo>
                    <a:pt x="877" y="2566"/>
                    <a:pt x="877" y="2541"/>
                    <a:pt x="903" y="2541"/>
                  </a:cubicBezTo>
                  <a:cubicBezTo>
                    <a:pt x="1604" y="2240"/>
                    <a:pt x="2306" y="1914"/>
                    <a:pt x="3008" y="1664"/>
                  </a:cubicBezTo>
                  <a:cubicBezTo>
                    <a:pt x="3685" y="1413"/>
                    <a:pt x="4361" y="1213"/>
                    <a:pt x="5038" y="962"/>
                  </a:cubicBezTo>
                  <a:cubicBezTo>
                    <a:pt x="5289" y="862"/>
                    <a:pt x="5414" y="561"/>
                    <a:pt x="5339" y="310"/>
                  </a:cubicBezTo>
                  <a:cubicBezTo>
                    <a:pt x="5262" y="118"/>
                    <a:pt x="5068" y="0"/>
                    <a:pt x="4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3274575" y="2247525"/>
              <a:ext cx="132875" cy="60800"/>
            </a:xfrm>
            <a:custGeom>
              <a:rect b="b" l="l" r="r" t="t"/>
              <a:pathLst>
                <a:path extrusionOk="0" h="2432" w="5315">
                  <a:moveTo>
                    <a:pt x="452" y="0"/>
                  </a:moveTo>
                  <a:cubicBezTo>
                    <a:pt x="277" y="25"/>
                    <a:pt x="76" y="176"/>
                    <a:pt x="51" y="376"/>
                  </a:cubicBezTo>
                  <a:cubicBezTo>
                    <a:pt x="1" y="502"/>
                    <a:pt x="26" y="677"/>
                    <a:pt x="101" y="802"/>
                  </a:cubicBezTo>
                  <a:cubicBezTo>
                    <a:pt x="201" y="953"/>
                    <a:pt x="327" y="1103"/>
                    <a:pt x="477" y="1228"/>
                  </a:cubicBezTo>
                  <a:cubicBezTo>
                    <a:pt x="803" y="1479"/>
                    <a:pt x="1154" y="1680"/>
                    <a:pt x="1555" y="1805"/>
                  </a:cubicBezTo>
                  <a:cubicBezTo>
                    <a:pt x="1931" y="1955"/>
                    <a:pt x="2332" y="2030"/>
                    <a:pt x="2733" y="2106"/>
                  </a:cubicBezTo>
                  <a:cubicBezTo>
                    <a:pt x="3384" y="2231"/>
                    <a:pt x="4061" y="2331"/>
                    <a:pt x="4713" y="2431"/>
                  </a:cubicBezTo>
                  <a:lnTo>
                    <a:pt x="4788" y="2431"/>
                  </a:lnTo>
                  <a:cubicBezTo>
                    <a:pt x="5013" y="2431"/>
                    <a:pt x="5239" y="2256"/>
                    <a:pt x="5264" y="2005"/>
                  </a:cubicBezTo>
                  <a:cubicBezTo>
                    <a:pt x="5314" y="1755"/>
                    <a:pt x="5114" y="1504"/>
                    <a:pt x="4863" y="1454"/>
                  </a:cubicBezTo>
                  <a:cubicBezTo>
                    <a:pt x="4086" y="1329"/>
                    <a:pt x="3334" y="1228"/>
                    <a:pt x="2557" y="1078"/>
                  </a:cubicBezTo>
                  <a:cubicBezTo>
                    <a:pt x="2332" y="1003"/>
                    <a:pt x="2081" y="953"/>
                    <a:pt x="1855" y="878"/>
                  </a:cubicBezTo>
                  <a:cubicBezTo>
                    <a:pt x="1730" y="827"/>
                    <a:pt x="1580" y="752"/>
                    <a:pt x="1429" y="677"/>
                  </a:cubicBezTo>
                  <a:cubicBezTo>
                    <a:pt x="1354" y="652"/>
                    <a:pt x="1279" y="602"/>
                    <a:pt x="1179" y="527"/>
                  </a:cubicBezTo>
                  <a:cubicBezTo>
                    <a:pt x="1129" y="502"/>
                    <a:pt x="1104" y="477"/>
                    <a:pt x="1053" y="426"/>
                  </a:cubicBezTo>
                  <a:cubicBezTo>
                    <a:pt x="1028" y="426"/>
                    <a:pt x="1028" y="401"/>
                    <a:pt x="1003" y="376"/>
                  </a:cubicBezTo>
                  <a:lnTo>
                    <a:pt x="978" y="351"/>
                  </a:lnTo>
                  <a:cubicBezTo>
                    <a:pt x="928" y="151"/>
                    <a:pt x="7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 rot="9900040">
              <a:off x="3213179" y="2430771"/>
              <a:ext cx="106547" cy="58373"/>
            </a:xfrm>
            <a:custGeom>
              <a:rect b="b" l="l" r="r" t="t"/>
              <a:pathLst>
                <a:path extrusionOk="0" h="2335" w="4262">
                  <a:moveTo>
                    <a:pt x="1512" y="0"/>
                  </a:moveTo>
                  <a:cubicBezTo>
                    <a:pt x="1468" y="0"/>
                    <a:pt x="1423" y="1"/>
                    <a:pt x="1379" y="3"/>
                  </a:cubicBezTo>
                  <a:cubicBezTo>
                    <a:pt x="1103" y="28"/>
                    <a:pt x="828" y="79"/>
                    <a:pt x="577" y="179"/>
                  </a:cubicBezTo>
                  <a:cubicBezTo>
                    <a:pt x="427" y="229"/>
                    <a:pt x="276" y="304"/>
                    <a:pt x="176" y="429"/>
                  </a:cubicBezTo>
                  <a:cubicBezTo>
                    <a:pt x="1" y="630"/>
                    <a:pt x="51" y="956"/>
                    <a:pt x="251" y="1131"/>
                  </a:cubicBezTo>
                  <a:cubicBezTo>
                    <a:pt x="352" y="1206"/>
                    <a:pt x="477" y="1231"/>
                    <a:pt x="602" y="1231"/>
                  </a:cubicBezTo>
                  <a:cubicBezTo>
                    <a:pt x="702" y="1206"/>
                    <a:pt x="778" y="1181"/>
                    <a:pt x="853" y="1131"/>
                  </a:cubicBezTo>
                  <a:cubicBezTo>
                    <a:pt x="878" y="1131"/>
                    <a:pt x="878" y="1106"/>
                    <a:pt x="878" y="1106"/>
                  </a:cubicBezTo>
                  <a:cubicBezTo>
                    <a:pt x="928" y="1081"/>
                    <a:pt x="978" y="1081"/>
                    <a:pt x="1028" y="1056"/>
                  </a:cubicBezTo>
                  <a:cubicBezTo>
                    <a:pt x="1103" y="1056"/>
                    <a:pt x="1154" y="1031"/>
                    <a:pt x="1229" y="1006"/>
                  </a:cubicBezTo>
                  <a:cubicBezTo>
                    <a:pt x="1304" y="1006"/>
                    <a:pt x="1379" y="1006"/>
                    <a:pt x="1454" y="981"/>
                  </a:cubicBezTo>
                  <a:cubicBezTo>
                    <a:pt x="1530" y="981"/>
                    <a:pt x="1630" y="981"/>
                    <a:pt x="1705" y="1006"/>
                  </a:cubicBezTo>
                  <a:cubicBezTo>
                    <a:pt x="1805" y="1006"/>
                    <a:pt x="1880" y="1006"/>
                    <a:pt x="1981" y="1031"/>
                  </a:cubicBezTo>
                  <a:cubicBezTo>
                    <a:pt x="2056" y="1056"/>
                    <a:pt x="2131" y="1081"/>
                    <a:pt x="2181" y="1106"/>
                  </a:cubicBezTo>
                  <a:cubicBezTo>
                    <a:pt x="2256" y="1131"/>
                    <a:pt x="2332" y="1156"/>
                    <a:pt x="2382" y="1181"/>
                  </a:cubicBezTo>
                  <a:cubicBezTo>
                    <a:pt x="2432" y="1206"/>
                    <a:pt x="2482" y="1231"/>
                    <a:pt x="2557" y="1282"/>
                  </a:cubicBezTo>
                  <a:cubicBezTo>
                    <a:pt x="2607" y="1332"/>
                    <a:pt x="2657" y="1357"/>
                    <a:pt x="2707" y="1407"/>
                  </a:cubicBezTo>
                  <a:cubicBezTo>
                    <a:pt x="2808" y="1507"/>
                    <a:pt x="2883" y="1582"/>
                    <a:pt x="2958" y="1683"/>
                  </a:cubicBezTo>
                  <a:cubicBezTo>
                    <a:pt x="3083" y="1833"/>
                    <a:pt x="3209" y="1983"/>
                    <a:pt x="3309" y="2134"/>
                  </a:cubicBezTo>
                  <a:cubicBezTo>
                    <a:pt x="3409" y="2259"/>
                    <a:pt x="3560" y="2334"/>
                    <a:pt x="3710" y="2334"/>
                  </a:cubicBezTo>
                  <a:cubicBezTo>
                    <a:pt x="3810" y="2334"/>
                    <a:pt x="3910" y="2309"/>
                    <a:pt x="4011" y="2234"/>
                  </a:cubicBezTo>
                  <a:cubicBezTo>
                    <a:pt x="4211" y="2084"/>
                    <a:pt x="4261" y="1783"/>
                    <a:pt x="4111" y="1557"/>
                  </a:cubicBezTo>
                  <a:cubicBezTo>
                    <a:pt x="3986" y="1382"/>
                    <a:pt x="3860" y="1231"/>
                    <a:pt x="3735" y="1056"/>
                  </a:cubicBezTo>
                  <a:cubicBezTo>
                    <a:pt x="3509" y="780"/>
                    <a:pt x="3259" y="530"/>
                    <a:pt x="2933" y="354"/>
                  </a:cubicBezTo>
                  <a:cubicBezTo>
                    <a:pt x="2497" y="125"/>
                    <a:pt x="1997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37"/>
          <p:cNvGrpSpPr/>
          <p:nvPr/>
        </p:nvGrpSpPr>
        <p:grpSpPr>
          <a:xfrm>
            <a:off x="7398600" y="3070550"/>
            <a:ext cx="550775" cy="1204925"/>
            <a:chOff x="1716300" y="2162300"/>
            <a:chExt cx="550775" cy="1204925"/>
          </a:xfrm>
        </p:grpSpPr>
        <p:sp>
          <p:nvSpPr>
            <p:cNvPr id="1945" name="Google Shape;1945;p37"/>
            <p:cNvSpPr/>
            <p:nvPr/>
          </p:nvSpPr>
          <p:spPr>
            <a:xfrm>
              <a:off x="1716300" y="2162300"/>
              <a:ext cx="526975" cy="422350"/>
            </a:xfrm>
            <a:custGeom>
              <a:rect b="b" l="l" r="r" t="t"/>
              <a:pathLst>
                <a:path extrusionOk="0" h="16894" w="21079">
                  <a:moveTo>
                    <a:pt x="11003" y="985"/>
                  </a:moveTo>
                  <a:cubicBezTo>
                    <a:pt x="11160" y="985"/>
                    <a:pt x="11317" y="991"/>
                    <a:pt x="11479" y="1003"/>
                  </a:cubicBezTo>
                  <a:cubicBezTo>
                    <a:pt x="11630" y="1028"/>
                    <a:pt x="11780" y="1053"/>
                    <a:pt x="11906" y="1079"/>
                  </a:cubicBezTo>
                  <a:cubicBezTo>
                    <a:pt x="12056" y="1104"/>
                    <a:pt x="12206" y="1154"/>
                    <a:pt x="12357" y="1204"/>
                  </a:cubicBezTo>
                  <a:cubicBezTo>
                    <a:pt x="12382" y="1204"/>
                    <a:pt x="12407" y="1229"/>
                    <a:pt x="12432" y="1229"/>
                  </a:cubicBezTo>
                  <a:cubicBezTo>
                    <a:pt x="12512" y="1283"/>
                    <a:pt x="12600" y="1308"/>
                    <a:pt x="12684" y="1308"/>
                  </a:cubicBezTo>
                  <a:cubicBezTo>
                    <a:pt x="12756" y="1308"/>
                    <a:pt x="12825" y="1289"/>
                    <a:pt x="12883" y="1254"/>
                  </a:cubicBezTo>
                  <a:cubicBezTo>
                    <a:pt x="13635" y="1429"/>
                    <a:pt x="14362" y="1630"/>
                    <a:pt x="15088" y="1881"/>
                  </a:cubicBezTo>
                  <a:cubicBezTo>
                    <a:pt x="15515" y="2031"/>
                    <a:pt x="15941" y="2231"/>
                    <a:pt x="16367" y="2432"/>
                  </a:cubicBezTo>
                  <a:cubicBezTo>
                    <a:pt x="16592" y="2557"/>
                    <a:pt x="16843" y="2708"/>
                    <a:pt x="17068" y="2858"/>
                  </a:cubicBezTo>
                  <a:cubicBezTo>
                    <a:pt x="17219" y="2958"/>
                    <a:pt x="17344" y="3058"/>
                    <a:pt x="17495" y="3159"/>
                  </a:cubicBezTo>
                  <a:cubicBezTo>
                    <a:pt x="17620" y="3284"/>
                    <a:pt x="17770" y="3384"/>
                    <a:pt x="17896" y="3510"/>
                  </a:cubicBezTo>
                  <a:cubicBezTo>
                    <a:pt x="18096" y="3710"/>
                    <a:pt x="18322" y="3936"/>
                    <a:pt x="18497" y="4161"/>
                  </a:cubicBezTo>
                  <a:cubicBezTo>
                    <a:pt x="18698" y="4412"/>
                    <a:pt x="18898" y="4663"/>
                    <a:pt x="19073" y="4913"/>
                  </a:cubicBezTo>
                  <a:cubicBezTo>
                    <a:pt x="19174" y="5089"/>
                    <a:pt x="19299" y="5264"/>
                    <a:pt x="19399" y="5439"/>
                  </a:cubicBezTo>
                  <a:cubicBezTo>
                    <a:pt x="19500" y="5640"/>
                    <a:pt x="19575" y="5840"/>
                    <a:pt x="19675" y="6016"/>
                  </a:cubicBezTo>
                  <a:cubicBezTo>
                    <a:pt x="19725" y="6116"/>
                    <a:pt x="19750" y="6241"/>
                    <a:pt x="19800" y="6342"/>
                  </a:cubicBezTo>
                  <a:cubicBezTo>
                    <a:pt x="19825" y="6442"/>
                    <a:pt x="19875" y="6542"/>
                    <a:pt x="19901" y="6642"/>
                  </a:cubicBezTo>
                  <a:cubicBezTo>
                    <a:pt x="19951" y="6818"/>
                    <a:pt x="20001" y="6993"/>
                    <a:pt x="20026" y="7169"/>
                  </a:cubicBezTo>
                  <a:cubicBezTo>
                    <a:pt x="20051" y="7319"/>
                    <a:pt x="20051" y="7444"/>
                    <a:pt x="20076" y="7570"/>
                  </a:cubicBezTo>
                  <a:cubicBezTo>
                    <a:pt x="20076" y="7670"/>
                    <a:pt x="20076" y="7770"/>
                    <a:pt x="20076" y="7845"/>
                  </a:cubicBezTo>
                  <a:lnTo>
                    <a:pt x="20076" y="8146"/>
                  </a:lnTo>
                  <a:cubicBezTo>
                    <a:pt x="20076" y="8272"/>
                    <a:pt x="20051" y="8397"/>
                    <a:pt x="20051" y="8522"/>
                  </a:cubicBezTo>
                  <a:cubicBezTo>
                    <a:pt x="20026" y="8647"/>
                    <a:pt x="20001" y="8773"/>
                    <a:pt x="20001" y="8898"/>
                  </a:cubicBezTo>
                  <a:cubicBezTo>
                    <a:pt x="20001" y="8873"/>
                    <a:pt x="20001" y="8848"/>
                    <a:pt x="20001" y="8848"/>
                  </a:cubicBezTo>
                  <a:cubicBezTo>
                    <a:pt x="19976" y="8948"/>
                    <a:pt x="19951" y="9074"/>
                    <a:pt x="19926" y="9199"/>
                  </a:cubicBezTo>
                  <a:cubicBezTo>
                    <a:pt x="19875" y="9299"/>
                    <a:pt x="19850" y="9424"/>
                    <a:pt x="19825" y="9525"/>
                  </a:cubicBezTo>
                  <a:cubicBezTo>
                    <a:pt x="19775" y="9625"/>
                    <a:pt x="19750" y="9725"/>
                    <a:pt x="19700" y="9825"/>
                  </a:cubicBezTo>
                  <a:cubicBezTo>
                    <a:pt x="19650" y="9951"/>
                    <a:pt x="19600" y="10076"/>
                    <a:pt x="19550" y="10176"/>
                  </a:cubicBezTo>
                  <a:cubicBezTo>
                    <a:pt x="19449" y="10377"/>
                    <a:pt x="19349" y="10552"/>
                    <a:pt x="19224" y="10728"/>
                  </a:cubicBezTo>
                  <a:cubicBezTo>
                    <a:pt x="19124" y="10903"/>
                    <a:pt x="19023" y="11079"/>
                    <a:pt x="18898" y="11254"/>
                  </a:cubicBezTo>
                  <a:lnTo>
                    <a:pt x="18773" y="11455"/>
                  </a:lnTo>
                  <a:cubicBezTo>
                    <a:pt x="18723" y="11505"/>
                    <a:pt x="18698" y="11555"/>
                    <a:pt x="18647" y="11605"/>
                  </a:cubicBezTo>
                  <a:cubicBezTo>
                    <a:pt x="18547" y="11730"/>
                    <a:pt x="18447" y="11830"/>
                    <a:pt x="18347" y="11956"/>
                  </a:cubicBezTo>
                  <a:cubicBezTo>
                    <a:pt x="18171" y="12156"/>
                    <a:pt x="17996" y="12332"/>
                    <a:pt x="17795" y="12507"/>
                  </a:cubicBezTo>
                  <a:cubicBezTo>
                    <a:pt x="17620" y="12683"/>
                    <a:pt x="17419" y="12858"/>
                    <a:pt x="17244" y="13008"/>
                  </a:cubicBezTo>
                  <a:cubicBezTo>
                    <a:pt x="17119" y="13109"/>
                    <a:pt x="16993" y="13209"/>
                    <a:pt x="16868" y="13309"/>
                  </a:cubicBezTo>
                  <a:cubicBezTo>
                    <a:pt x="16743" y="13409"/>
                    <a:pt x="16642" y="13485"/>
                    <a:pt x="16517" y="13585"/>
                  </a:cubicBezTo>
                  <a:cubicBezTo>
                    <a:pt x="16292" y="13735"/>
                    <a:pt x="16041" y="13911"/>
                    <a:pt x="15815" y="14061"/>
                  </a:cubicBezTo>
                  <a:cubicBezTo>
                    <a:pt x="15715" y="14111"/>
                    <a:pt x="15615" y="14161"/>
                    <a:pt x="15515" y="14237"/>
                  </a:cubicBezTo>
                  <a:cubicBezTo>
                    <a:pt x="15414" y="14287"/>
                    <a:pt x="15339" y="14337"/>
                    <a:pt x="15264" y="14362"/>
                  </a:cubicBezTo>
                  <a:cubicBezTo>
                    <a:pt x="15063" y="14487"/>
                    <a:pt x="14863" y="14587"/>
                    <a:pt x="14662" y="14688"/>
                  </a:cubicBezTo>
                  <a:cubicBezTo>
                    <a:pt x="14462" y="14763"/>
                    <a:pt x="14286" y="14838"/>
                    <a:pt x="14086" y="14938"/>
                  </a:cubicBezTo>
                  <a:cubicBezTo>
                    <a:pt x="13936" y="15013"/>
                    <a:pt x="13760" y="15064"/>
                    <a:pt x="13585" y="15114"/>
                  </a:cubicBezTo>
                  <a:cubicBezTo>
                    <a:pt x="13434" y="15189"/>
                    <a:pt x="13309" y="15239"/>
                    <a:pt x="13134" y="15289"/>
                  </a:cubicBezTo>
                  <a:cubicBezTo>
                    <a:pt x="12958" y="15339"/>
                    <a:pt x="12758" y="15414"/>
                    <a:pt x="12557" y="15465"/>
                  </a:cubicBezTo>
                  <a:cubicBezTo>
                    <a:pt x="12432" y="15515"/>
                    <a:pt x="12307" y="15540"/>
                    <a:pt x="12156" y="15565"/>
                  </a:cubicBezTo>
                  <a:cubicBezTo>
                    <a:pt x="12031" y="15615"/>
                    <a:pt x="11906" y="15640"/>
                    <a:pt x="11755" y="15665"/>
                  </a:cubicBezTo>
                  <a:cubicBezTo>
                    <a:pt x="11505" y="15715"/>
                    <a:pt x="11254" y="15765"/>
                    <a:pt x="11003" y="15815"/>
                  </a:cubicBezTo>
                  <a:cubicBezTo>
                    <a:pt x="10753" y="15841"/>
                    <a:pt x="10502" y="15866"/>
                    <a:pt x="10251" y="15891"/>
                  </a:cubicBezTo>
                  <a:lnTo>
                    <a:pt x="9926" y="15891"/>
                  </a:lnTo>
                  <a:cubicBezTo>
                    <a:pt x="9800" y="15916"/>
                    <a:pt x="9675" y="15916"/>
                    <a:pt x="9550" y="15916"/>
                  </a:cubicBezTo>
                  <a:cubicBezTo>
                    <a:pt x="9299" y="15916"/>
                    <a:pt x="9048" y="15891"/>
                    <a:pt x="8798" y="15891"/>
                  </a:cubicBezTo>
                  <a:cubicBezTo>
                    <a:pt x="8672" y="15866"/>
                    <a:pt x="8547" y="15866"/>
                    <a:pt x="8422" y="15841"/>
                  </a:cubicBezTo>
                  <a:cubicBezTo>
                    <a:pt x="8322" y="15841"/>
                    <a:pt x="8196" y="15841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918" y="15590"/>
                    <a:pt x="6542" y="15490"/>
                    <a:pt x="6191" y="15364"/>
                  </a:cubicBezTo>
                  <a:cubicBezTo>
                    <a:pt x="5840" y="15239"/>
                    <a:pt x="5464" y="15064"/>
                    <a:pt x="5139" y="14913"/>
                  </a:cubicBezTo>
                  <a:cubicBezTo>
                    <a:pt x="4838" y="14738"/>
                    <a:pt x="4537" y="14587"/>
                    <a:pt x="4261" y="14387"/>
                  </a:cubicBezTo>
                  <a:cubicBezTo>
                    <a:pt x="3936" y="14136"/>
                    <a:pt x="3585" y="13886"/>
                    <a:pt x="3259" y="13585"/>
                  </a:cubicBezTo>
                  <a:cubicBezTo>
                    <a:pt x="3033" y="13359"/>
                    <a:pt x="2783" y="13109"/>
                    <a:pt x="2557" y="12858"/>
                  </a:cubicBezTo>
                  <a:cubicBezTo>
                    <a:pt x="2357" y="12582"/>
                    <a:pt x="2131" y="12307"/>
                    <a:pt x="1956" y="12006"/>
                  </a:cubicBezTo>
                  <a:cubicBezTo>
                    <a:pt x="1780" y="11755"/>
                    <a:pt x="1655" y="11505"/>
                    <a:pt x="1504" y="11229"/>
                  </a:cubicBezTo>
                  <a:cubicBezTo>
                    <a:pt x="1404" y="11003"/>
                    <a:pt x="1329" y="10753"/>
                    <a:pt x="1254" y="10527"/>
                  </a:cubicBezTo>
                  <a:cubicBezTo>
                    <a:pt x="1179" y="10302"/>
                    <a:pt x="1129" y="10076"/>
                    <a:pt x="1078" y="9851"/>
                  </a:cubicBezTo>
                  <a:cubicBezTo>
                    <a:pt x="1053" y="9675"/>
                    <a:pt x="1028" y="9475"/>
                    <a:pt x="1028" y="9274"/>
                  </a:cubicBezTo>
                  <a:cubicBezTo>
                    <a:pt x="1003" y="9049"/>
                    <a:pt x="1028" y="8848"/>
                    <a:pt x="1028" y="8622"/>
                  </a:cubicBezTo>
                  <a:cubicBezTo>
                    <a:pt x="1053" y="8397"/>
                    <a:pt x="1103" y="8146"/>
                    <a:pt x="1154" y="7896"/>
                  </a:cubicBezTo>
                  <a:cubicBezTo>
                    <a:pt x="1204" y="7645"/>
                    <a:pt x="1279" y="7419"/>
                    <a:pt x="1354" y="7194"/>
                  </a:cubicBezTo>
                  <a:cubicBezTo>
                    <a:pt x="1479" y="6868"/>
                    <a:pt x="1605" y="6567"/>
                    <a:pt x="1755" y="6267"/>
                  </a:cubicBezTo>
                  <a:cubicBezTo>
                    <a:pt x="1931" y="5941"/>
                    <a:pt x="2131" y="5590"/>
                    <a:pt x="2357" y="5264"/>
                  </a:cubicBezTo>
                  <a:cubicBezTo>
                    <a:pt x="2607" y="4913"/>
                    <a:pt x="2883" y="4562"/>
                    <a:pt x="3184" y="4236"/>
                  </a:cubicBezTo>
                  <a:cubicBezTo>
                    <a:pt x="3484" y="3911"/>
                    <a:pt x="3785" y="3635"/>
                    <a:pt x="4086" y="3359"/>
                  </a:cubicBezTo>
                  <a:cubicBezTo>
                    <a:pt x="4412" y="3109"/>
                    <a:pt x="4738" y="2858"/>
                    <a:pt x="5088" y="2632"/>
                  </a:cubicBezTo>
                  <a:cubicBezTo>
                    <a:pt x="5389" y="2457"/>
                    <a:pt x="5690" y="2307"/>
                    <a:pt x="5966" y="2131"/>
                  </a:cubicBezTo>
                  <a:cubicBezTo>
                    <a:pt x="6091" y="2106"/>
                    <a:pt x="6191" y="2056"/>
                    <a:pt x="6291" y="2006"/>
                  </a:cubicBezTo>
                  <a:cubicBezTo>
                    <a:pt x="6392" y="1956"/>
                    <a:pt x="6492" y="1906"/>
                    <a:pt x="6617" y="1855"/>
                  </a:cubicBezTo>
                  <a:cubicBezTo>
                    <a:pt x="6843" y="1780"/>
                    <a:pt x="7068" y="1680"/>
                    <a:pt x="7294" y="1605"/>
                  </a:cubicBezTo>
                  <a:cubicBezTo>
                    <a:pt x="7469" y="1555"/>
                    <a:pt x="7670" y="1505"/>
                    <a:pt x="7845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72" y="1304"/>
                    <a:pt x="8622" y="1254"/>
                    <a:pt x="8773" y="1229"/>
                  </a:cubicBezTo>
                  <a:cubicBezTo>
                    <a:pt x="8948" y="1204"/>
                    <a:pt x="9149" y="1154"/>
                    <a:pt x="9324" y="1129"/>
                  </a:cubicBezTo>
                  <a:lnTo>
                    <a:pt x="9976" y="1028"/>
                  </a:lnTo>
                  <a:lnTo>
                    <a:pt x="10251" y="1028"/>
                  </a:lnTo>
                  <a:cubicBezTo>
                    <a:pt x="10352" y="1003"/>
                    <a:pt x="10427" y="1003"/>
                    <a:pt x="10527" y="1003"/>
                  </a:cubicBezTo>
                  <a:cubicBezTo>
                    <a:pt x="10690" y="991"/>
                    <a:pt x="10847" y="985"/>
                    <a:pt x="11003" y="985"/>
                  </a:cubicBezTo>
                  <a:close/>
                  <a:moveTo>
                    <a:pt x="10502" y="1"/>
                  </a:moveTo>
                  <a:cubicBezTo>
                    <a:pt x="10352" y="1"/>
                    <a:pt x="10176" y="26"/>
                    <a:pt x="10026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2"/>
                  </a:cubicBezTo>
                  <a:cubicBezTo>
                    <a:pt x="8296" y="327"/>
                    <a:pt x="8171" y="352"/>
                    <a:pt x="8021" y="377"/>
                  </a:cubicBezTo>
                  <a:cubicBezTo>
                    <a:pt x="7921" y="402"/>
                    <a:pt x="7795" y="427"/>
                    <a:pt x="7695" y="452"/>
                  </a:cubicBezTo>
                  <a:cubicBezTo>
                    <a:pt x="7545" y="502"/>
                    <a:pt x="7369" y="552"/>
                    <a:pt x="7219" y="602"/>
                  </a:cubicBezTo>
                  <a:cubicBezTo>
                    <a:pt x="7119" y="627"/>
                    <a:pt x="7018" y="652"/>
                    <a:pt x="6893" y="703"/>
                  </a:cubicBezTo>
                  <a:cubicBezTo>
                    <a:pt x="6743" y="753"/>
                    <a:pt x="6567" y="828"/>
                    <a:pt x="6417" y="878"/>
                  </a:cubicBezTo>
                  <a:cubicBezTo>
                    <a:pt x="6166" y="978"/>
                    <a:pt x="5916" y="1104"/>
                    <a:pt x="5665" y="1204"/>
                  </a:cubicBezTo>
                  <a:cubicBezTo>
                    <a:pt x="5389" y="1329"/>
                    <a:pt x="5164" y="1454"/>
                    <a:pt x="4913" y="1605"/>
                  </a:cubicBezTo>
                  <a:cubicBezTo>
                    <a:pt x="4387" y="1881"/>
                    <a:pt x="3885" y="2256"/>
                    <a:pt x="3434" y="2632"/>
                  </a:cubicBezTo>
                  <a:cubicBezTo>
                    <a:pt x="2306" y="3585"/>
                    <a:pt x="1379" y="4763"/>
                    <a:pt x="753" y="6091"/>
                  </a:cubicBezTo>
                  <a:cubicBezTo>
                    <a:pt x="427" y="6743"/>
                    <a:pt x="201" y="7444"/>
                    <a:pt x="101" y="8171"/>
                  </a:cubicBezTo>
                  <a:cubicBezTo>
                    <a:pt x="1" y="8873"/>
                    <a:pt x="1" y="9625"/>
                    <a:pt x="176" y="10327"/>
                  </a:cubicBezTo>
                  <a:cubicBezTo>
                    <a:pt x="327" y="11054"/>
                    <a:pt x="627" y="11730"/>
                    <a:pt x="1003" y="12357"/>
                  </a:cubicBezTo>
                  <a:cubicBezTo>
                    <a:pt x="1404" y="13008"/>
                    <a:pt x="1855" y="13610"/>
                    <a:pt x="2382" y="14111"/>
                  </a:cubicBezTo>
                  <a:cubicBezTo>
                    <a:pt x="2657" y="14387"/>
                    <a:pt x="2958" y="14638"/>
                    <a:pt x="3259" y="14863"/>
                  </a:cubicBezTo>
                  <a:cubicBezTo>
                    <a:pt x="3535" y="15089"/>
                    <a:pt x="3835" y="15289"/>
                    <a:pt x="4136" y="15490"/>
                  </a:cubicBezTo>
                  <a:cubicBezTo>
                    <a:pt x="4738" y="15841"/>
                    <a:pt x="5389" y="16141"/>
                    <a:pt x="6091" y="16367"/>
                  </a:cubicBezTo>
                  <a:cubicBezTo>
                    <a:pt x="6442" y="16492"/>
                    <a:pt x="6818" y="16592"/>
                    <a:pt x="7194" y="16643"/>
                  </a:cubicBezTo>
                  <a:cubicBezTo>
                    <a:pt x="7319" y="16668"/>
                    <a:pt x="7444" y="16693"/>
                    <a:pt x="7570" y="16718"/>
                  </a:cubicBezTo>
                  <a:cubicBezTo>
                    <a:pt x="7695" y="16743"/>
                    <a:pt x="7820" y="16768"/>
                    <a:pt x="7946" y="16793"/>
                  </a:cubicBezTo>
                  <a:cubicBezTo>
                    <a:pt x="8096" y="16793"/>
                    <a:pt x="8221" y="16818"/>
                    <a:pt x="8372" y="16843"/>
                  </a:cubicBezTo>
                  <a:cubicBezTo>
                    <a:pt x="8497" y="16843"/>
                    <a:pt x="8647" y="16868"/>
                    <a:pt x="8773" y="16868"/>
                  </a:cubicBezTo>
                  <a:cubicBezTo>
                    <a:pt x="8923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126" y="16893"/>
                    <a:pt x="10251" y="16893"/>
                    <a:pt x="10377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3"/>
                    <a:pt x="11204" y="16768"/>
                  </a:cubicBezTo>
                  <a:cubicBezTo>
                    <a:pt x="11354" y="16743"/>
                    <a:pt x="11505" y="16718"/>
                    <a:pt x="11655" y="16693"/>
                  </a:cubicBezTo>
                  <a:cubicBezTo>
                    <a:pt x="11780" y="16668"/>
                    <a:pt x="11906" y="16668"/>
                    <a:pt x="12006" y="16617"/>
                  </a:cubicBezTo>
                  <a:cubicBezTo>
                    <a:pt x="12156" y="16592"/>
                    <a:pt x="12307" y="16542"/>
                    <a:pt x="12432" y="16517"/>
                  </a:cubicBezTo>
                  <a:cubicBezTo>
                    <a:pt x="12582" y="16492"/>
                    <a:pt x="12733" y="16442"/>
                    <a:pt x="12858" y="16417"/>
                  </a:cubicBezTo>
                  <a:cubicBezTo>
                    <a:pt x="12983" y="16367"/>
                    <a:pt x="13109" y="16342"/>
                    <a:pt x="13234" y="16292"/>
                  </a:cubicBezTo>
                  <a:cubicBezTo>
                    <a:pt x="13359" y="16242"/>
                    <a:pt x="13510" y="16216"/>
                    <a:pt x="13635" y="16166"/>
                  </a:cubicBezTo>
                  <a:cubicBezTo>
                    <a:pt x="13760" y="16116"/>
                    <a:pt x="13885" y="16066"/>
                    <a:pt x="13986" y="16041"/>
                  </a:cubicBezTo>
                  <a:cubicBezTo>
                    <a:pt x="14111" y="15991"/>
                    <a:pt x="14261" y="15941"/>
                    <a:pt x="14387" y="15891"/>
                  </a:cubicBezTo>
                  <a:cubicBezTo>
                    <a:pt x="14512" y="15841"/>
                    <a:pt x="14612" y="15765"/>
                    <a:pt x="14738" y="15715"/>
                  </a:cubicBezTo>
                  <a:cubicBezTo>
                    <a:pt x="14863" y="15665"/>
                    <a:pt x="14988" y="15615"/>
                    <a:pt x="15114" y="15540"/>
                  </a:cubicBezTo>
                  <a:cubicBezTo>
                    <a:pt x="15264" y="15490"/>
                    <a:pt x="15389" y="15414"/>
                    <a:pt x="15540" y="15339"/>
                  </a:cubicBezTo>
                  <a:cubicBezTo>
                    <a:pt x="15790" y="15214"/>
                    <a:pt x="16016" y="15064"/>
                    <a:pt x="16266" y="14938"/>
                  </a:cubicBezTo>
                  <a:cubicBezTo>
                    <a:pt x="16367" y="14863"/>
                    <a:pt x="16467" y="14813"/>
                    <a:pt x="16567" y="14738"/>
                  </a:cubicBezTo>
                  <a:cubicBezTo>
                    <a:pt x="16667" y="14663"/>
                    <a:pt x="16793" y="14612"/>
                    <a:pt x="16893" y="14537"/>
                  </a:cubicBezTo>
                  <a:cubicBezTo>
                    <a:pt x="17094" y="14387"/>
                    <a:pt x="17294" y="14237"/>
                    <a:pt x="17495" y="14086"/>
                  </a:cubicBezTo>
                  <a:cubicBezTo>
                    <a:pt x="17720" y="13886"/>
                    <a:pt x="17971" y="13685"/>
                    <a:pt x="18196" y="13485"/>
                  </a:cubicBezTo>
                  <a:cubicBezTo>
                    <a:pt x="18372" y="13334"/>
                    <a:pt x="18547" y="13159"/>
                    <a:pt x="18723" y="12983"/>
                  </a:cubicBezTo>
                  <a:cubicBezTo>
                    <a:pt x="18823" y="12883"/>
                    <a:pt x="18948" y="12758"/>
                    <a:pt x="19048" y="12658"/>
                  </a:cubicBezTo>
                  <a:cubicBezTo>
                    <a:pt x="19149" y="12557"/>
                    <a:pt x="19249" y="12432"/>
                    <a:pt x="19324" y="12332"/>
                  </a:cubicBezTo>
                  <a:cubicBezTo>
                    <a:pt x="19500" y="12131"/>
                    <a:pt x="19650" y="11931"/>
                    <a:pt x="19775" y="11730"/>
                  </a:cubicBezTo>
                  <a:cubicBezTo>
                    <a:pt x="19926" y="11480"/>
                    <a:pt x="20101" y="11254"/>
                    <a:pt x="20226" y="11003"/>
                  </a:cubicBezTo>
                  <a:cubicBezTo>
                    <a:pt x="20276" y="10878"/>
                    <a:pt x="20352" y="10778"/>
                    <a:pt x="20402" y="10653"/>
                  </a:cubicBezTo>
                  <a:cubicBezTo>
                    <a:pt x="20477" y="10502"/>
                    <a:pt x="20527" y="10377"/>
                    <a:pt x="20602" y="10226"/>
                  </a:cubicBezTo>
                  <a:cubicBezTo>
                    <a:pt x="20652" y="10126"/>
                    <a:pt x="20703" y="10001"/>
                    <a:pt x="20728" y="9876"/>
                  </a:cubicBezTo>
                  <a:cubicBezTo>
                    <a:pt x="20778" y="9750"/>
                    <a:pt x="20828" y="9600"/>
                    <a:pt x="20878" y="9475"/>
                  </a:cubicBezTo>
                  <a:cubicBezTo>
                    <a:pt x="20903" y="9349"/>
                    <a:pt x="20928" y="9224"/>
                    <a:pt x="20953" y="9099"/>
                  </a:cubicBezTo>
                  <a:cubicBezTo>
                    <a:pt x="20978" y="8948"/>
                    <a:pt x="21003" y="8823"/>
                    <a:pt x="21028" y="8673"/>
                  </a:cubicBezTo>
                  <a:cubicBezTo>
                    <a:pt x="21028" y="8547"/>
                    <a:pt x="21053" y="8422"/>
                    <a:pt x="21053" y="8297"/>
                  </a:cubicBezTo>
                  <a:cubicBezTo>
                    <a:pt x="21078" y="8171"/>
                    <a:pt x="21078" y="8021"/>
                    <a:pt x="21078" y="7871"/>
                  </a:cubicBezTo>
                  <a:cubicBezTo>
                    <a:pt x="21053" y="7720"/>
                    <a:pt x="21053" y="7545"/>
                    <a:pt x="21053" y="7369"/>
                  </a:cubicBezTo>
                  <a:cubicBezTo>
                    <a:pt x="21028" y="7119"/>
                    <a:pt x="20978" y="6868"/>
                    <a:pt x="20903" y="6617"/>
                  </a:cubicBezTo>
                  <a:cubicBezTo>
                    <a:pt x="20828" y="6342"/>
                    <a:pt x="20753" y="6066"/>
                    <a:pt x="20652" y="5815"/>
                  </a:cubicBezTo>
                  <a:cubicBezTo>
                    <a:pt x="20552" y="5540"/>
                    <a:pt x="20427" y="5289"/>
                    <a:pt x="20276" y="5038"/>
                  </a:cubicBezTo>
                  <a:cubicBezTo>
                    <a:pt x="20051" y="4587"/>
                    <a:pt x="19775" y="4161"/>
                    <a:pt x="19474" y="3760"/>
                  </a:cubicBezTo>
                  <a:cubicBezTo>
                    <a:pt x="19124" y="3334"/>
                    <a:pt x="18748" y="2933"/>
                    <a:pt x="18322" y="2557"/>
                  </a:cubicBezTo>
                  <a:cubicBezTo>
                    <a:pt x="18096" y="2382"/>
                    <a:pt x="17896" y="2231"/>
                    <a:pt x="17670" y="2056"/>
                  </a:cubicBezTo>
                  <a:cubicBezTo>
                    <a:pt x="17444" y="1906"/>
                    <a:pt x="17219" y="1780"/>
                    <a:pt x="16993" y="1655"/>
                  </a:cubicBezTo>
                  <a:cubicBezTo>
                    <a:pt x="16542" y="1404"/>
                    <a:pt x="16091" y="1179"/>
                    <a:pt x="15590" y="1003"/>
                  </a:cubicBezTo>
                  <a:cubicBezTo>
                    <a:pt x="14637" y="652"/>
                    <a:pt x="13610" y="402"/>
                    <a:pt x="12607" y="201"/>
                  </a:cubicBezTo>
                  <a:cubicBezTo>
                    <a:pt x="12582" y="189"/>
                    <a:pt x="12551" y="183"/>
                    <a:pt x="12520" y="183"/>
                  </a:cubicBezTo>
                  <a:cubicBezTo>
                    <a:pt x="12488" y="183"/>
                    <a:pt x="12457" y="189"/>
                    <a:pt x="12432" y="201"/>
                  </a:cubicBezTo>
                  <a:cubicBezTo>
                    <a:pt x="12281" y="151"/>
                    <a:pt x="12156" y="101"/>
                    <a:pt x="12006" y="76"/>
                  </a:cubicBezTo>
                  <a:cubicBezTo>
                    <a:pt x="11780" y="51"/>
                    <a:pt x="11555" y="26"/>
                    <a:pt x="11329" y="26"/>
                  </a:cubicBezTo>
                  <a:cubicBezTo>
                    <a:pt x="11204" y="1"/>
                    <a:pt x="11053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1804025" y="2508600"/>
              <a:ext cx="379100" cy="555375"/>
            </a:xfrm>
            <a:custGeom>
              <a:rect b="b" l="l" r="r" t="t"/>
              <a:pathLst>
                <a:path extrusionOk="0" h="22215" w="15164">
                  <a:moveTo>
                    <a:pt x="12917" y="1"/>
                  </a:moveTo>
                  <a:cubicBezTo>
                    <a:pt x="12890" y="1"/>
                    <a:pt x="12861" y="3"/>
                    <a:pt x="12833" y="9"/>
                  </a:cubicBezTo>
                  <a:cubicBezTo>
                    <a:pt x="12582" y="34"/>
                    <a:pt x="12356" y="284"/>
                    <a:pt x="12407" y="535"/>
                  </a:cubicBezTo>
                  <a:cubicBezTo>
                    <a:pt x="12532" y="1613"/>
                    <a:pt x="12657" y="2690"/>
                    <a:pt x="12783" y="3793"/>
                  </a:cubicBezTo>
                  <a:cubicBezTo>
                    <a:pt x="12883" y="4821"/>
                    <a:pt x="13008" y="5873"/>
                    <a:pt x="13158" y="6926"/>
                  </a:cubicBezTo>
                  <a:cubicBezTo>
                    <a:pt x="13309" y="8004"/>
                    <a:pt x="13459" y="9106"/>
                    <a:pt x="13610" y="10209"/>
                  </a:cubicBezTo>
                  <a:cubicBezTo>
                    <a:pt x="13860" y="12314"/>
                    <a:pt x="13986" y="14420"/>
                    <a:pt x="14086" y="16550"/>
                  </a:cubicBezTo>
                  <a:cubicBezTo>
                    <a:pt x="14086" y="16525"/>
                    <a:pt x="14086" y="16500"/>
                    <a:pt x="14086" y="16475"/>
                  </a:cubicBezTo>
                  <a:cubicBezTo>
                    <a:pt x="14111" y="17001"/>
                    <a:pt x="14136" y="17553"/>
                    <a:pt x="14136" y="18079"/>
                  </a:cubicBezTo>
                  <a:cubicBezTo>
                    <a:pt x="14136" y="18555"/>
                    <a:pt x="14111" y="19031"/>
                    <a:pt x="14086" y="19532"/>
                  </a:cubicBezTo>
                  <a:cubicBezTo>
                    <a:pt x="14061" y="19733"/>
                    <a:pt x="14061" y="19933"/>
                    <a:pt x="14011" y="20134"/>
                  </a:cubicBezTo>
                  <a:cubicBezTo>
                    <a:pt x="13986" y="20209"/>
                    <a:pt x="13960" y="20259"/>
                    <a:pt x="13960" y="20334"/>
                  </a:cubicBezTo>
                  <a:cubicBezTo>
                    <a:pt x="13935" y="20385"/>
                    <a:pt x="13910" y="20435"/>
                    <a:pt x="13885" y="20460"/>
                  </a:cubicBezTo>
                  <a:cubicBezTo>
                    <a:pt x="13885" y="20485"/>
                    <a:pt x="13885" y="20510"/>
                    <a:pt x="13860" y="20510"/>
                  </a:cubicBezTo>
                  <a:cubicBezTo>
                    <a:pt x="13860" y="20510"/>
                    <a:pt x="13860" y="20510"/>
                    <a:pt x="13860" y="20535"/>
                  </a:cubicBezTo>
                  <a:lnTo>
                    <a:pt x="13835" y="20535"/>
                  </a:lnTo>
                  <a:cubicBezTo>
                    <a:pt x="13835" y="20535"/>
                    <a:pt x="13835" y="20560"/>
                    <a:pt x="13810" y="20560"/>
                  </a:cubicBezTo>
                  <a:lnTo>
                    <a:pt x="13785" y="20560"/>
                  </a:lnTo>
                  <a:cubicBezTo>
                    <a:pt x="13459" y="20660"/>
                    <a:pt x="13133" y="20710"/>
                    <a:pt x="12808" y="20761"/>
                  </a:cubicBezTo>
                  <a:lnTo>
                    <a:pt x="12833" y="20761"/>
                  </a:lnTo>
                  <a:cubicBezTo>
                    <a:pt x="12131" y="20861"/>
                    <a:pt x="11429" y="20961"/>
                    <a:pt x="10727" y="21036"/>
                  </a:cubicBezTo>
                  <a:cubicBezTo>
                    <a:pt x="10001" y="21111"/>
                    <a:pt x="9299" y="21162"/>
                    <a:pt x="8572" y="21187"/>
                  </a:cubicBezTo>
                  <a:cubicBezTo>
                    <a:pt x="8080" y="21201"/>
                    <a:pt x="7588" y="21216"/>
                    <a:pt x="7091" y="21216"/>
                  </a:cubicBezTo>
                  <a:cubicBezTo>
                    <a:pt x="6728" y="21216"/>
                    <a:pt x="6361" y="21208"/>
                    <a:pt x="5990" y="21187"/>
                  </a:cubicBezTo>
                  <a:cubicBezTo>
                    <a:pt x="5138" y="21136"/>
                    <a:pt x="4261" y="21086"/>
                    <a:pt x="3409" y="21011"/>
                  </a:cubicBezTo>
                  <a:cubicBezTo>
                    <a:pt x="3058" y="20961"/>
                    <a:pt x="2707" y="20936"/>
                    <a:pt x="2381" y="20886"/>
                  </a:cubicBezTo>
                  <a:cubicBezTo>
                    <a:pt x="2081" y="20861"/>
                    <a:pt x="1805" y="20811"/>
                    <a:pt x="1504" y="20735"/>
                  </a:cubicBezTo>
                  <a:cubicBezTo>
                    <a:pt x="1354" y="20710"/>
                    <a:pt x="1229" y="20685"/>
                    <a:pt x="1078" y="20635"/>
                  </a:cubicBezTo>
                  <a:cubicBezTo>
                    <a:pt x="1053" y="20610"/>
                    <a:pt x="1028" y="20610"/>
                    <a:pt x="1003" y="20585"/>
                  </a:cubicBezTo>
                  <a:cubicBezTo>
                    <a:pt x="1003" y="20535"/>
                    <a:pt x="978" y="20460"/>
                    <a:pt x="978" y="20385"/>
                  </a:cubicBezTo>
                  <a:cubicBezTo>
                    <a:pt x="978" y="20084"/>
                    <a:pt x="1003" y="19808"/>
                    <a:pt x="1028" y="19507"/>
                  </a:cubicBezTo>
                  <a:cubicBezTo>
                    <a:pt x="1103" y="18480"/>
                    <a:pt x="1153" y="17427"/>
                    <a:pt x="1229" y="16400"/>
                  </a:cubicBezTo>
                  <a:cubicBezTo>
                    <a:pt x="1304" y="15372"/>
                    <a:pt x="1404" y="14319"/>
                    <a:pt x="1479" y="13292"/>
                  </a:cubicBezTo>
                  <a:cubicBezTo>
                    <a:pt x="1554" y="12189"/>
                    <a:pt x="1630" y="11061"/>
                    <a:pt x="1705" y="9958"/>
                  </a:cubicBezTo>
                  <a:cubicBezTo>
                    <a:pt x="1780" y="8906"/>
                    <a:pt x="1880" y="7878"/>
                    <a:pt x="1955" y="6851"/>
                  </a:cubicBezTo>
                  <a:cubicBezTo>
                    <a:pt x="2031" y="5974"/>
                    <a:pt x="2106" y="5121"/>
                    <a:pt x="2206" y="4244"/>
                  </a:cubicBezTo>
                  <a:cubicBezTo>
                    <a:pt x="2231" y="3843"/>
                    <a:pt x="2281" y="3442"/>
                    <a:pt x="2306" y="3016"/>
                  </a:cubicBezTo>
                  <a:cubicBezTo>
                    <a:pt x="2331" y="2816"/>
                    <a:pt x="2356" y="2590"/>
                    <a:pt x="2356" y="2364"/>
                  </a:cubicBezTo>
                  <a:cubicBezTo>
                    <a:pt x="2381" y="2214"/>
                    <a:pt x="2381" y="2039"/>
                    <a:pt x="2407" y="1888"/>
                  </a:cubicBezTo>
                  <a:cubicBezTo>
                    <a:pt x="2457" y="1638"/>
                    <a:pt x="2306" y="1387"/>
                    <a:pt x="2056" y="1337"/>
                  </a:cubicBezTo>
                  <a:cubicBezTo>
                    <a:pt x="2011" y="1322"/>
                    <a:pt x="1965" y="1315"/>
                    <a:pt x="1918" y="1315"/>
                  </a:cubicBezTo>
                  <a:cubicBezTo>
                    <a:pt x="1729" y="1315"/>
                    <a:pt x="1540" y="1432"/>
                    <a:pt x="1479" y="1613"/>
                  </a:cubicBezTo>
                  <a:cubicBezTo>
                    <a:pt x="1429" y="1688"/>
                    <a:pt x="1429" y="1788"/>
                    <a:pt x="1429" y="1888"/>
                  </a:cubicBezTo>
                  <a:cubicBezTo>
                    <a:pt x="1404" y="1989"/>
                    <a:pt x="1404" y="2089"/>
                    <a:pt x="1404" y="2214"/>
                  </a:cubicBezTo>
                  <a:cubicBezTo>
                    <a:pt x="1379" y="2415"/>
                    <a:pt x="1354" y="2615"/>
                    <a:pt x="1329" y="2841"/>
                  </a:cubicBezTo>
                  <a:cubicBezTo>
                    <a:pt x="1304" y="3267"/>
                    <a:pt x="1254" y="3693"/>
                    <a:pt x="1203" y="4144"/>
                  </a:cubicBezTo>
                  <a:cubicBezTo>
                    <a:pt x="1103" y="5272"/>
                    <a:pt x="1003" y="6400"/>
                    <a:pt x="903" y="7527"/>
                  </a:cubicBezTo>
                  <a:cubicBezTo>
                    <a:pt x="828" y="8605"/>
                    <a:pt x="752" y="9683"/>
                    <a:pt x="677" y="10786"/>
                  </a:cubicBezTo>
                  <a:cubicBezTo>
                    <a:pt x="602" y="11838"/>
                    <a:pt x="527" y="12891"/>
                    <a:pt x="427" y="13943"/>
                  </a:cubicBezTo>
                  <a:cubicBezTo>
                    <a:pt x="351" y="14971"/>
                    <a:pt x="276" y="16024"/>
                    <a:pt x="201" y="17051"/>
                  </a:cubicBezTo>
                  <a:cubicBezTo>
                    <a:pt x="176" y="17578"/>
                    <a:pt x="126" y="18104"/>
                    <a:pt x="101" y="18605"/>
                  </a:cubicBezTo>
                  <a:cubicBezTo>
                    <a:pt x="76" y="19106"/>
                    <a:pt x="26" y="19608"/>
                    <a:pt x="0" y="20109"/>
                  </a:cubicBezTo>
                  <a:cubicBezTo>
                    <a:pt x="0" y="20259"/>
                    <a:pt x="0" y="20385"/>
                    <a:pt x="0" y="20535"/>
                  </a:cubicBezTo>
                  <a:cubicBezTo>
                    <a:pt x="26" y="20685"/>
                    <a:pt x="26" y="20861"/>
                    <a:pt x="101" y="21011"/>
                  </a:cubicBezTo>
                  <a:cubicBezTo>
                    <a:pt x="151" y="21162"/>
                    <a:pt x="251" y="21262"/>
                    <a:pt x="376" y="21362"/>
                  </a:cubicBezTo>
                  <a:cubicBezTo>
                    <a:pt x="477" y="21437"/>
                    <a:pt x="602" y="21512"/>
                    <a:pt x="727" y="21563"/>
                  </a:cubicBezTo>
                  <a:cubicBezTo>
                    <a:pt x="953" y="21638"/>
                    <a:pt x="1203" y="21688"/>
                    <a:pt x="1429" y="21738"/>
                  </a:cubicBezTo>
                  <a:cubicBezTo>
                    <a:pt x="1980" y="21838"/>
                    <a:pt x="2507" y="21913"/>
                    <a:pt x="3058" y="21964"/>
                  </a:cubicBezTo>
                  <a:cubicBezTo>
                    <a:pt x="4136" y="22064"/>
                    <a:pt x="5214" y="22139"/>
                    <a:pt x="6291" y="22189"/>
                  </a:cubicBezTo>
                  <a:cubicBezTo>
                    <a:pt x="6642" y="22189"/>
                    <a:pt x="6993" y="22214"/>
                    <a:pt x="7344" y="22214"/>
                  </a:cubicBezTo>
                  <a:cubicBezTo>
                    <a:pt x="8046" y="22214"/>
                    <a:pt x="8747" y="22164"/>
                    <a:pt x="9449" y="22139"/>
                  </a:cubicBezTo>
                  <a:cubicBezTo>
                    <a:pt x="10502" y="22064"/>
                    <a:pt x="11529" y="21964"/>
                    <a:pt x="12557" y="21788"/>
                  </a:cubicBezTo>
                  <a:cubicBezTo>
                    <a:pt x="12808" y="21763"/>
                    <a:pt x="13033" y="21713"/>
                    <a:pt x="13284" y="21688"/>
                  </a:cubicBezTo>
                  <a:cubicBezTo>
                    <a:pt x="13409" y="21663"/>
                    <a:pt x="13534" y="21638"/>
                    <a:pt x="13660" y="21613"/>
                  </a:cubicBezTo>
                  <a:cubicBezTo>
                    <a:pt x="13760" y="21588"/>
                    <a:pt x="13860" y="21563"/>
                    <a:pt x="13986" y="21537"/>
                  </a:cubicBezTo>
                  <a:cubicBezTo>
                    <a:pt x="14086" y="21512"/>
                    <a:pt x="14211" y="21462"/>
                    <a:pt x="14336" y="21412"/>
                  </a:cubicBezTo>
                  <a:cubicBezTo>
                    <a:pt x="14437" y="21337"/>
                    <a:pt x="14537" y="21262"/>
                    <a:pt x="14612" y="21162"/>
                  </a:cubicBezTo>
                  <a:cubicBezTo>
                    <a:pt x="14788" y="20936"/>
                    <a:pt x="14888" y="20660"/>
                    <a:pt x="14963" y="20385"/>
                  </a:cubicBezTo>
                  <a:cubicBezTo>
                    <a:pt x="15038" y="20034"/>
                    <a:pt x="15063" y="19708"/>
                    <a:pt x="15088" y="19357"/>
                  </a:cubicBezTo>
                  <a:cubicBezTo>
                    <a:pt x="15163" y="18279"/>
                    <a:pt x="15113" y="17202"/>
                    <a:pt x="15063" y="16124"/>
                  </a:cubicBezTo>
                  <a:cubicBezTo>
                    <a:pt x="15013" y="15046"/>
                    <a:pt x="14938" y="13943"/>
                    <a:pt x="14863" y="12866"/>
                  </a:cubicBezTo>
                  <a:cubicBezTo>
                    <a:pt x="14788" y="11788"/>
                    <a:pt x="14662" y="10735"/>
                    <a:pt x="14537" y="9683"/>
                  </a:cubicBezTo>
                  <a:cubicBezTo>
                    <a:pt x="14412" y="8630"/>
                    <a:pt x="14261" y="7578"/>
                    <a:pt x="14111" y="6525"/>
                  </a:cubicBezTo>
                  <a:cubicBezTo>
                    <a:pt x="13960" y="5472"/>
                    <a:pt x="13835" y="4445"/>
                    <a:pt x="13710" y="3392"/>
                  </a:cubicBezTo>
                  <a:cubicBezTo>
                    <a:pt x="13610" y="2390"/>
                    <a:pt x="13509" y="1412"/>
                    <a:pt x="13384" y="435"/>
                  </a:cubicBezTo>
                  <a:cubicBezTo>
                    <a:pt x="13362" y="188"/>
                    <a:pt x="13158" y="1"/>
                    <a:pt x="1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1793375" y="3048075"/>
              <a:ext cx="142250" cy="319150"/>
            </a:xfrm>
            <a:custGeom>
              <a:rect b="b" l="l" r="r" t="t"/>
              <a:pathLst>
                <a:path extrusionOk="0" h="12766" w="5690">
                  <a:moveTo>
                    <a:pt x="1655" y="10585"/>
                  </a:moveTo>
                  <a:cubicBezTo>
                    <a:pt x="1755" y="10585"/>
                    <a:pt x="1855" y="10610"/>
                    <a:pt x="1955" y="10635"/>
                  </a:cubicBezTo>
                  <a:cubicBezTo>
                    <a:pt x="2106" y="10660"/>
                    <a:pt x="2231" y="10710"/>
                    <a:pt x="2356" y="10761"/>
                  </a:cubicBezTo>
                  <a:cubicBezTo>
                    <a:pt x="2607" y="10836"/>
                    <a:pt x="2833" y="10961"/>
                    <a:pt x="3058" y="11061"/>
                  </a:cubicBezTo>
                  <a:cubicBezTo>
                    <a:pt x="3133" y="11111"/>
                    <a:pt x="3208" y="11137"/>
                    <a:pt x="3284" y="11187"/>
                  </a:cubicBezTo>
                  <a:cubicBezTo>
                    <a:pt x="3259" y="11212"/>
                    <a:pt x="3234" y="11237"/>
                    <a:pt x="3208" y="11262"/>
                  </a:cubicBezTo>
                  <a:cubicBezTo>
                    <a:pt x="3158" y="11312"/>
                    <a:pt x="3133" y="11362"/>
                    <a:pt x="3083" y="11412"/>
                  </a:cubicBezTo>
                  <a:cubicBezTo>
                    <a:pt x="3008" y="11462"/>
                    <a:pt x="2958" y="11487"/>
                    <a:pt x="2908" y="11538"/>
                  </a:cubicBezTo>
                  <a:cubicBezTo>
                    <a:pt x="2833" y="11563"/>
                    <a:pt x="2782" y="11588"/>
                    <a:pt x="2732" y="11638"/>
                  </a:cubicBezTo>
                  <a:cubicBezTo>
                    <a:pt x="2682" y="11663"/>
                    <a:pt x="2607" y="11663"/>
                    <a:pt x="2557" y="11688"/>
                  </a:cubicBezTo>
                  <a:cubicBezTo>
                    <a:pt x="2482" y="11713"/>
                    <a:pt x="2406" y="11738"/>
                    <a:pt x="2306" y="11738"/>
                  </a:cubicBezTo>
                  <a:cubicBezTo>
                    <a:pt x="2206" y="11763"/>
                    <a:pt x="2131" y="11763"/>
                    <a:pt x="2030" y="11788"/>
                  </a:cubicBezTo>
                  <a:cubicBezTo>
                    <a:pt x="1955" y="11788"/>
                    <a:pt x="1880" y="11788"/>
                    <a:pt x="1805" y="11763"/>
                  </a:cubicBezTo>
                  <a:lnTo>
                    <a:pt x="1705" y="11763"/>
                  </a:lnTo>
                  <a:cubicBezTo>
                    <a:pt x="1655" y="11738"/>
                    <a:pt x="1629" y="11738"/>
                    <a:pt x="1604" y="11713"/>
                  </a:cubicBezTo>
                  <a:cubicBezTo>
                    <a:pt x="1554" y="11713"/>
                    <a:pt x="1529" y="11688"/>
                    <a:pt x="1504" y="11688"/>
                  </a:cubicBezTo>
                  <a:cubicBezTo>
                    <a:pt x="1479" y="11663"/>
                    <a:pt x="1479" y="11663"/>
                    <a:pt x="1454" y="11663"/>
                  </a:cubicBezTo>
                  <a:cubicBezTo>
                    <a:pt x="1429" y="11638"/>
                    <a:pt x="1404" y="11613"/>
                    <a:pt x="1379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2"/>
                    <a:pt x="1153" y="11262"/>
                  </a:cubicBezTo>
                  <a:cubicBezTo>
                    <a:pt x="1128" y="11237"/>
                    <a:pt x="1128" y="11212"/>
                    <a:pt x="1103" y="11162"/>
                  </a:cubicBezTo>
                  <a:cubicBezTo>
                    <a:pt x="1103" y="11137"/>
                    <a:pt x="1103" y="11111"/>
                    <a:pt x="1078" y="11086"/>
                  </a:cubicBezTo>
                  <a:cubicBezTo>
                    <a:pt x="1078" y="11036"/>
                    <a:pt x="1078" y="10986"/>
                    <a:pt x="1078" y="10936"/>
                  </a:cubicBezTo>
                  <a:cubicBezTo>
                    <a:pt x="1078" y="10911"/>
                    <a:pt x="1078" y="10886"/>
                    <a:pt x="1078" y="10861"/>
                  </a:cubicBezTo>
                  <a:cubicBezTo>
                    <a:pt x="1078" y="10836"/>
                    <a:pt x="1078" y="10811"/>
                    <a:pt x="1078" y="10786"/>
                  </a:cubicBezTo>
                  <a:cubicBezTo>
                    <a:pt x="1078" y="10761"/>
                    <a:pt x="1103" y="10736"/>
                    <a:pt x="1103" y="10736"/>
                  </a:cubicBezTo>
                  <a:cubicBezTo>
                    <a:pt x="1103" y="10710"/>
                    <a:pt x="1103" y="10710"/>
                    <a:pt x="1128" y="10685"/>
                  </a:cubicBezTo>
                  <a:cubicBezTo>
                    <a:pt x="1128" y="10660"/>
                    <a:pt x="1128" y="10660"/>
                    <a:pt x="1153" y="10635"/>
                  </a:cubicBezTo>
                  <a:cubicBezTo>
                    <a:pt x="1153" y="10635"/>
                    <a:pt x="1153" y="10610"/>
                    <a:pt x="1178" y="10610"/>
                  </a:cubicBezTo>
                  <a:cubicBezTo>
                    <a:pt x="1203" y="10610"/>
                    <a:pt x="1228" y="10585"/>
                    <a:pt x="1254" y="10585"/>
                  </a:cubicBezTo>
                  <a:close/>
                  <a:moveTo>
                    <a:pt x="5160" y="1"/>
                  </a:moveTo>
                  <a:cubicBezTo>
                    <a:pt x="4933" y="1"/>
                    <a:pt x="4707" y="185"/>
                    <a:pt x="4662" y="410"/>
                  </a:cubicBezTo>
                  <a:cubicBezTo>
                    <a:pt x="4537" y="1563"/>
                    <a:pt x="4437" y="2740"/>
                    <a:pt x="4311" y="3893"/>
                  </a:cubicBezTo>
                  <a:cubicBezTo>
                    <a:pt x="4211" y="4946"/>
                    <a:pt x="4136" y="5999"/>
                    <a:pt x="4036" y="7076"/>
                  </a:cubicBezTo>
                  <a:cubicBezTo>
                    <a:pt x="3960" y="8054"/>
                    <a:pt x="3910" y="9056"/>
                    <a:pt x="3810" y="10034"/>
                  </a:cubicBezTo>
                  <a:cubicBezTo>
                    <a:pt x="3810" y="10134"/>
                    <a:pt x="3810" y="10209"/>
                    <a:pt x="3785" y="10309"/>
                  </a:cubicBezTo>
                  <a:cubicBezTo>
                    <a:pt x="3434" y="10159"/>
                    <a:pt x="3108" y="9984"/>
                    <a:pt x="2757" y="9833"/>
                  </a:cubicBezTo>
                  <a:cubicBezTo>
                    <a:pt x="2557" y="9758"/>
                    <a:pt x="2356" y="9708"/>
                    <a:pt x="2156" y="9683"/>
                  </a:cubicBezTo>
                  <a:cubicBezTo>
                    <a:pt x="1955" y="9633"/>
                    <a:pt x="1730" y="9583"/>
                    <a:pt x="1529" y="9583"/>
                  </a:cubicBezTo>
                  <a:cubicBezTo>
                    <a:pt x="1178" y="9583"/>
                    <a:pt x="827" y="9608"/>
                    <a:pt x="552" y="9858"/>
                  </a:cubicBezTo>
                  <a:cubicBezTo>
                    <a:pt x="76" y="10234"/>
                    <a:pt x="0" y="10886"/>
                    <a:pt x="151" y="11437"/>
                  </a:cubicBezTo>
                  <a:cubicBezTo>
                    <a:pt x="226" y="11713"/>
                    <a:pt x="376" y="11989"/>
                    <a:pt x="577" y="12189"/>
                  </a:cubicBezTo>
                  <a:cubicBezTo>
                    <a:pt x="752" y="12365"/>
                    <a:pt x="953" y="12540"/>
                    <a:pt x="1178" y="12615"/>
                  </a:cubicBezTo>
                  <a:cubicBezTo>
                    <a:pt x="1429" y="12715"/>
                    <a:pt x="1705" y="12766"/>
                    <a:pt x="1955" y="12766"/>
                  </a:cubicBezTo>
                  <a:lnTo>
                    <a:pt x="2131" y="12766"/>
                  </a:lnTo>
                  <a:cubicBezTo>
                    <a:pt x="2632" y="12741"/>
                    <a:pt x="3108" y="12590"/>
                    <a:pt x="3534" y="12289"/>
                  </a:cubicBezTo>
                  <a:cubicBezTo>
                    <a:pt x="3835" y="12064"/>
                    <a:pt x="4111" y="11788"/>
                    <a:pt x="4311" y="11462"/>
                  </a:cubicBezTo>
                  <a:cubicBezTo>
                    <a:pt x="4361" y="11362"/>
                    <a:pt x="4386" y="11262"/>
                    <a:pt x="4361" y="11162"/>
                  </a:cubicBezTo>
                  <a:cubicBezTo>
                    <a:pt x="4411" y="11137"/>
                    <a:pt x="4462" y="11086"/>
                    <a:pt x="4512" y="11036"/>
                  </a:cubicBezTo>
                  <a:cubicBezTo>
                    <a:pt x="4587" y="10911"/>
                    <a:pt x="4662" y="10811"/>
                    <a:pt x="4712" y="10660"/>
                  </a:cubicBezTo>
                  <a:cubicBezTo>
                    <a:pt x="4737" y="10585"/>
                    <a:pt x="4762" y="10485"/>
                    <a:pt x="4762" y="10385"/>
                  </a:cubicBezTo>
                  <a:cubicBezTo>
                    <a:pt x="4812" y="10109"/>
                    <a:pt x="4812" y="9858"/>
                    <a:pt x="4838" y="9608"/>
                  </a:cubicBezTo>
                  <a:cubicBezTo>
                    <a:pt x="4863" y="9357"/>
                    <a:pt x="4888" y="9106"/>
                    <a:pt x="4888" y="8856"/>
                  </a:cubicBezTo>
                  <a:cubicBezTo>
                    <a:pt x="4988" y="7828"/>
                    <a:pt x="5063" y="6801"/>
                    <a:pt x="5138" y="5773"/>
                  </a:cubicBezTo>
                  <a:cubicBezTo>
                    <a:pt x="5138" y="5761"/>
                    <a:pt x="5138" y="5754"/>
                    <a:pt x="5138" y="5748"/>
                  </a:cubicBezTo>
                  <a:cubicBezTo>
                    <a:pt x="5213" y="4871"/>
                    <a:pt x="5314" y="4019"/>
                    <a:pt x="5389" y="3141"/>
                  </a:cubicBezTo>
                  <a:cubicBezTo>
                    <a:pt x="5464" y="2289"/>
                    <a:pt x="5539" y="1412"/>
                    <a:pt x="5640" y="560"/>
                  </a:cubicBezTo>
                  <a:cubicBezTo>
                    <a:pt x="5690" y="309"/>
                    <a:pt x="5514" y="34"/>
                    <a:pt x="5239" y="9"/>
                  </a:cubicBezTo>
                  <a:cubicBezTo>
                    <a:pt x="5212" y="3"/>
                    <a:pt x="5186" y="1"/>
                    <a:pt x="5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050275" y="30564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757" y="9800"/>
                  </a:moveTo>
                  <a:cubicBezTo>
                    <a:pt x="2832" y="9800"/>
                    <a:pt x="2907" y="9800"/>
                    <a:pt x="2983" y="9825"/>
                  </a:cubicBezTo>
                  <a:cubicBezTo>
                    <a:pt x="3133" y="9825"/>
                    <a:pt x="3258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59" y="9925"/>
                    <a:pt x="3609" y="9950"/>
                  </a:cubicBezTo>
                  <a:cubicBezTo>
                    <a:pt x="3634" y="9975"/>
                    <a:pt x="3684" y="10000"/>
                    <a:pt x="3709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01"/>
                    <a:pt x="3935" y="10226"/>
                  </a:cubicBezTo>
                  <a:cubicBezTo>
                    <a:pt x="3935" y="10251"/>
                    <a:pt x="3960" y="10251"/>
                    <a:pt x="3960" y="10276"/>
                  </a:cubicBezTo>
                  <a:cubicBezTo>
                    <a:pt x="3960" y="10301"/>
                    <a:pt x="3960" y="10301"/>
                    <a:pt x="3985" y="10326"/>
                  </a:cubicBezTo>
                  <a:cubicBezTo>
                    <a:pt x="3985" y="10326"/>
                    <a:pt x="3985" y="10351"/>
                    <a:pt x="3985" y="10351"/>
                  </a:cubicBezTo>
                  <a:cubicBezTo>
                    <a:pt x="3985" y="10376"/>
                    <a:pt x="3985" y="10376"/>
                    <a:pt x="3985" y="10402"/>
                  </a:cubicBezTo>
                  <a:cubicBezTo>
                    <a:pt x="3985" y="10402"/>
                    <a:pt x="3985" y="10427"/>
                    <a:pt x="3985" y="10427"/>
                  </a:cubicBezTo>
                  <a:cubicBezTo>
                    <a:pt x="3985" y="10452"/>
                    <a:pt x="3985" y="10452"/>
                    <a:pt x="3985" y="10452"/>
                  </a:cubicBezTo>
                  <a:cubicBezTo>
                    <a:pt x="3985" y="10477"/>
                    <a:pt x="3960" y="10502"/>
                    <a:pt x="3960" y="10527"/>
                  </a:cubicBezTo>
                  <a:cubicBezTo>
                    <a:pt x="3960" y="10552"/>
                    <a:pt x="3960" y="10552"/>
                    <a:pt x="3935" y="10577"/>
                  </a:cubicBezTo>
                  <a:cubicBezTo>
                    <a:pt x="3935" y="10577"/>
                    <a:pt x="3935" y="10602"/>
                    <a:pt x="3910" y="10602"/>
                  </a:cubicBezTo>
                  <a:cubicBezTo>
                    <a:pt x="3910" y="10627"/>
                    <a:pt x="3885" y="10652"/>
                    <a:pt x="3860" y="10677"/>
                  </a:cubicBezTo>
                  <a:cubicBezTo>
                    <a:pt x="3835" y="10702"/>
                    <a:pt x="3810" y="10727"/>
                    <a:pt x="3785" y="10752"/>
                  </a:cubicBezTo>
                  <a:cubicBezTo>
                    <a:pt x="3735" y="10777"/>
                    <a:pt x="3709" y="10828"/>
                    <a:pt x="3659" y="10853"/>
                  </a:cubicBezTo>
                  <a:cubicBezTo>
                    <a:pt x="3634" y="10853"/>
                    <a:pt x="3609" y="10878"/>
                    <a:pt x="3559" y="10903"/>
                  </a:cubicBezTo>
                  <a:cubicBezTo>
                    <a:pt x="3534" y="10903"/>
                    <a:pt x="3509" y="10928"/>
                    <a:pt x="3484" y="10928"/>
                  </a:cubicBezTo>
                  <a:cubicBezTo>
                    <a:pt x="3434" y="10953"/>
                    <a:pt x="3384" y="10953"/>
                    <a:pt x="3334" y="10978"/>
                  </a:cubicBezTo>
                  <a:lnTo>
                    <a:pt x="3133" y="10978"/>
                  </a:lnTo>
                  <a:cubicBezTo>
                    <a:pt x="3083" y="10990"/>
                    <a:pt x="3033" y="10997"/>
                    <a:pt x="2983" y="10997"/>
                  </a:cubicBezTo>
                  <a:cubicBezTo>
                    <a:pt x="2933" y="10997"/>
                    <a:pt x="2882" y="10990"/>
                    <a:pt x="2832" y="10978"/>
                  </a:cubicBezTo>
                  <a:cubicBezTo>
                    <a:pt x="2707" y="10978"/>
                    <a:pt x="2582" y="10953"/>
                    <a:pt x="2456" y="10928"/>
                  </a:cubicBezTo>
                  <a:cubicBezTo>
                    <a:pt x="2381" y="10903"/>
                    <a:pt x="2306" y="10878"/>
                    <a:pt x="2256" y="10878"/>
                  </a:cubicBezTo>
                  <a:cubicBezTo>
                    <a:pt x="2181" y="10853"/>
                    <a:pt x="2130" y="10828"/>
                    <a:pt x="2080" y="10803"/>
                  </a:cubicBezTo>
                  <a:cubicBezTo>
                    <a:pt x="2005" y="10752"/>
                    <a:pt x="1930" y="10702"/>
                    <a:pt x="1855" y="10652"/>
                  </a:cubicBezTo>
                  <a:cubicBezTo>
                    <a:pt x="1830" y="10627"/>
                    <a:pt x="1780" y="10602"/>
                    <a:pt x="1755" y="10577"/>
                  </a:cubicBezTo>
                  <a:cubicBezTo>
                    <a:pt x="1679" y="10527"/>
                    <a:pt x="1629" y="10452"/>
                    <a:pt x="1579" y="10402"/>
                  </a:cubicBezTo>
                  <a:cubicBezTo>
                    <a:pt x="1554" y="10376"/>
                    <a:pt x="1529" y="10326"/>
                    <a:pt x="1504" y="10301"/>
                  </a:cubicBezTo>
                  <a:cubicBezTo>
                    <a:pt x="1729" y="10201"/>
                    <a:pt x="1930" y="10076"/>
                    <a:pt x="2156" y="9975"/>
                  </a:cubicBezTo>
                  <a:cubicBezTo>
                    <a:pt x="2231" y="9925"/>
                    <a:pt x="2331" y="9900"/>
                    <a:pt x="2406" y="9875"/>
                  </a:cubicBezTo>
                  <a:cubicBezTo>
                    <a:pt x="2481" y="9850"/>
                    <a:pt x="2531" y="9850"/>
                    <a:pt x="2607" y="9825"/>
                  </a:cubicBezTo>
                  <a:cubicBezTo>
                    <a:pt x="2657" y="9825"/>
                    <a:pt x="2707" y="9825"/>
                    <a:pt x="2757" y="9800"/>
                  </a:cubicBezTo>
                  <a:close/>
                  <a:moveTo>
                    <a:pt x="501" y="0"/>
                  </a:moveTo>
                  <a:cubicBezTo>
                    <a:pt x="251" y="0"/>
                    <a:pt x="0" y="201"/>
                    <a:pt x="0" y="477"/>
                  </a:cubicBezTo>
                  <a:cubicBezTo>
                    <a:pt x="0" y="828"/>
                    <a:pt x="25" y="1178"/>
                    <a:pt x="50" y="1529"/>
                  </a:cubicBezTo>
                  <a:cubicBezTo>
                    <a:pt x="100" y="2707"/>
                    <a:pt x="125" y="3910"/>
                    <a:pt x="151" y="5088"/>
                  </a:cubicBezTo>
                  <a:cubicBezTo>
                    <a:pt x="151" y="6141"/>
                    <a:pt x="176" y="7193"/>
                    <a:pt x="201" y="8246"/>
                  </a:cubicBezTo>
                  <a:cubicBezTo>
                    <a:pt x="226" y="8497"/>
                    <a:pt x="226" y="8747"/>
                    <a:pt x="226" y="8973"/>
                  </a:cubicBezTo>
                  <a:cubicBezTo>
                    <a:pt x="251" y="9274"/>
                    <a:pt x="251" y="9549"/>
                    <a:pt x="276" y="9850"/>
                  </a:cubicBezTo>
                  <a:cubicBezTo>
                    <a:pt x="301" y="10000"/>
                    <a:pt x="351" y="10126"/>
                    <a:pt x="476" y="10251"/>
                  </a:cubicBezTo>
                  <a:cubicBezTo>
                    <a:pt x="451" y="10351"/>
                    <a:pt x="451" y="10477"/>
                    <a:pt x="526" y="10577"/>
                  </a:cubicBezTo>
                  <a:cubicBezTo>
                    <a:pt x="752" y="11028"/>
                    <a:pt x="1103" y="11404"/>
                    <a:pt x="1554" y="11630"/>
                  </a:cubicBezTo>
                  <a:cubicBezTo>
                    <a:pt x="1805" y="11755"/>
                    <a:pt x="2055" y="11855"/>
                    <a:pt x="2331" y="11905"/>
                  </a:cubicBezTo>
                  <a:cubicBezTo>
                    <a:pt x="2531" y="11955"/>
                    <a:pt x="2757" y="11980"/>
                    <a:pt x="2958" y="11980"/>
                  </a:cubicBezTo>
                  <a:lnTo>
                    <a:pt x="3033" y="11980"/>
                  </a:lnTo>
                  <a:cubicBezTo>
                    <a:pt x="3183" y="11980"/>
                    <a:pt x="3334" y="11955"/>
                    <a:pt x="3459" y="11955"/>
                  </a:cubicBezTo>
                  <a:cubicBezTo>
                    <a:pt x="3634" y="11930"/>
                    <a:pt x="3785" y="11880"/>
                    <a:pt x="3935" y="11805"/>
                  </a:cubicBezTo>
                  <a:cubicBezTo>
                    <a:pt x="4386" y="11630"/>
                    <a:pt x="4787" y="11254"/>
                    <a:pt x="4912" y="10777"/>
                  </a:cubicBezTo>
                  <a:cubicBezTo>
                    <a:pt x="4988" y="10552"/>
                    <a:pt x="4988" y="10326"/>
                    <a:pt x="4938" y="10076"/>
                  </a:cubicBezTo>
                  <a:cubicBezTo>
                    <a:pt x="4887" y="9850"/>
                    <a:pt x="4737" y="9625"/>
                    <a:pt x="4587" y="9474"/>
                  </a:cubicBezTo>
                  <a:cubicBezTo>
                    <a:pt x="4386" y="9274"/>
                    <a:pt x="4136" y="9073"/>
                    <a:pt x="3860" y="8973"/>
                  </a:cubicBezTo>
                  <a:cubicBezTo>
                    <a:pt x="3735" y="8923"/>
                    <a:pt x="3584" y="8898"/>
                    <a:pt x="3434" y="8873"/>
                  </a:cubicBezTo>
                  <a:cubicBezTo>
                    <a:pt x="3359" y="8873"/>
                    <a:pt x="3283" y="8848"/>
                    <a:pt x="3208" y="8848"/>
                  </a:cubicBezTo>
                  <a:cubicBezTo>
                    <a:pt x="3073" y="8825"/>
                    <a:pt x="2943" y="8813"/>
                    <a:pt x="2813" y="8813"/>
                  </a:cubicBezTo>
                  <a:cubicBezTo>
                    <a:pt x="2655" y="8813"/>
                    <a:pt x="2497" y="8831"/>
                    <a:pt x="2331" y="8873"/>
                  </a:cubicBezTo>
                  <a:cubicBezTo>
                    <a:pt x="2105" y="8923"/>
                    <a:pt x="1880" y="8998"/>
                    <a:pt x="1654" y="9098"/>
                  </a:cubicBezTo>
                  <a:cubicBezTo>
                    <a:pt x="1504" y="9173"/>
                    <a:pt x="1379" y="9249"/>
                    <a:pt x="1228" y="9324"/>
                  </a:cubicBezTo>
                  <a:cubicBezTo>
                    <a:pt x="1203" y="8497"/>
                    <a:pt x="1178" y="7645"/>
                    <a:pt x="1153" y="6818"/>
                  </a:cubicBezTo>
                  <a:cubicBezTo>
                    <a:pt x="1128" y="5790"/>
                    <a:pt x="1128" y="4762"/>
                    <a:pt x="1103" y="3735"/>
                  </a:cubicBezTo>
                  <a:cubicBezTo>
                    <a:pt x="1078" y="3158"/>
                    <a:pt x="1078" y="2582"/>
                    <a:pt x="1053" y="2005"/>
                  </a:cubicBezTo>
                  <a:cubicBezTo>
                    <a:pt x="1053" y="1504"/>
                    <a:pt x="1003" y="1003"/>
                    <a:pt x="1003" y="527"/>
                  </a:cubicBezTo>
                  <a:cubicBezTo>
                    <a:pt x="1003" y="502"/>
                    <a:pt x="1003" y="502"/>
                    <a:pt x="1003" y="502"/>
                  </a:cubicBezTo>
                  <a:cubicBezTo>
                    <a:pt x="978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1829725" y="2223225"/>
              <a:ext cx="127825" cy="92625"/>
            </a:xfrm>
            <a:custGeom>
              <a:rect b="b" l="l" r="r" t="t"/>
              <a:pathLst>
                <a:path extrusionOk="0" h="3705" w="5113">
                  <a:moveTo>
                    <a:pt x="4545" y="1"/>
                  </a:moveTo>
                  <a:cubicBezTo>
                    <a:pt x="4328" y="1"/>
                    <a:pt x="4143" y="139"/>
                    <a:pt x="4060" y="346"/>
                  </a:cubicBezTo>
                  <a:cubicBezTo>
                    <a:pt x="4060" y="396"/>
                    <a:pt x="4035" y="446"/>
                    <a:pt x="4035" y="471"/>
                  </a:cubicBezTo>
                  <a:cubicBezTo>
                    <a:pt x="3935" y="722"/>
                    <a:pt x="3835" y="947"/>
                    <a:pt x="3734" y="1198"/>
                  </a:cubicBezTo>
                  <a:cubicBezTo>
                    <a:pt x="3634" y="1373"/>
                    <a:pt x="3509" y="1574"/>
                    <a:pt x="3409" y="1749"/>
                  </a:cubicBezTo>
                  <a:cubicBezTo>
                    <a:pt x="3333" y="1825"/>
                    <a:pt x="3258" y="1925"/>
                    <a:pt x="3183" y="2025"/>
                  </a:cubicBezTo>
                  <a:cubicBezTo>
                    <a:pt x="3133" y="2075"/>
                    <a:pt x="3058" y="2125"/>
                    <a:pt x="2983" y="2200"/>
                  </a:cubicBezTo>
                  <a:cubicBezTo>
                    <a:pt x="2932" y="2251"/>
                    <a:pt x="2857" y="2276"/>
                    <a:pt x="2807" y="2326"/>
                  </a:cubicBezTo>
                  <a:cubicBezTo>
                    <a:pt x="2707" y="2376"/>
                    <a:pt x="2632" y="2426"/>
                    <a:pt x="2531" y="2476"/>
                  </a:cubicBezTo>
                  <a:cubicBezTo>
                    <a:pt x="2431" y="2526"/>
                    <a:pt x="2306" y="2551"/>
                    <a:pt x="2206" y="2601"/>
                  </a:cubicBezTo>
                  <a:cubicBezTo>
                    <a:pt x="2080" y="2627"/>
                    <a:pt x="1955" y="2652"/>
                    <a:pt x="1830" y="2677"/>
                  </a:cubicBezTo>
                  <a:cubicBezTo>
                    <a:pt x="1754" y="2702"/>
                    <a:pt x="1654" y="2702"/>
                    <a:pt x="1554" y="2702"/>
                  </a:cubicBezTo>
                  <a:cubicBezTo>
                    <a:pt x="1529" y="2710"/>
                    <a:pt x="1504" y="2713"/>
                    <a:pt x="1478" y="2713"/>
                  </a:cubicBezTo>
                  <a:cubicBezTo>
                    <a:pt x="1426" y="2713"/>
                    <a:pt x="1370" y="2702"/>
                    <a:pt x="1303" y="2702"/>
                  </a:cubicBezTo>
                  <a:cubicBezTo>
                    <a:pt x="1228" y="2702"/>
                    <a:pt x="1153" y="2677"/>
                    <a:pt x="1078" y="2677"/>
                  </a:cubicBezTo>
                  <a:cubicBezTo>
                    <a:pt x="1003" y="2652"/>
                    <a:pt x="952" y="2652"/>
                    <a:pt x="902" y="2627"/>
                  </a:cubicBezTo>
                  <a:cubicBezTo>
                    <a:pt x="877" y="2601"/>
                    <a:pt x="852" y="2601"/>
                    <a:pt x="827" y="2576"/>
                  </a:cubicBezTo>
                  <a:lnTo>
                    <a:pt x="802" y="2576"/>
                  </a:lnTo>
                  <a:cubicBezTo>
                    <a:pt x="727" y="2520"/>
                    <a:pt x="652" y="2492"/>
                    <a:pt x="566" y="2492"/>
                  </a:cubicBezTo>
                  <a:cubicBezTo>
                    <a:pt x="537" y="2492"/>
                    <a:pt x="508" y="2495"/>
                    <a:pt x="476" y="2501"/>
                  </a:cubicBezTo>
                  <a:cubicBezTo>
                    <a:pt x="201" y="2526"/>
                    <a:pt x="0" y="2777"/>
                    <a:pt x="25" y="3028"/>
                  </a:cubicBezTo>
                  <a:cubicBezTo>
                    <a:pt x="75" y="3353"/>
                    <a:pt x="376" y="3504"/>
                    <a:pt x="652" y="3579"/>
                  </a:cubicBezTo>
                  <a:cubicBezTo>
                    <a:pt x="927" y="3654"/>
                    <a:pt x="1203" y="3704"/>
                    <a:pt x="1479" y="3704"/>
                  </a:cubicBezTo>
                  <a:cubicBezTo>
                    <a:pt x="1629" y="3704"/>
                    <a:pt x="1754" y="3704"/>
                    <a:pt x="1880" y="3679"/>
                  </a:cubicBezTo>
                  <a:cubicBezTo>
                    <a:pt x="2657" y="3554"/>
                    <a:pt x="3434" y="3228"/>
                    <a:pt x="3935" y="2652"/>
                  </a:cubicBezTo>
                  <a:cubicBezTo>
                    <a:pt x="4461" y="2075"/>
                    <a:pt x="4787" y="1348"/>
                    <a:pt x="5013" y="621"/>
                  </a:cubicBezTo>
                  <a:cubicBezTo>
                    <a:pt x="5113" y="371"/>
                    <a:pt x="4937" y="95"/>
                    <a:pt x="4687" y="20"/>
                  </a:cubicBezTo>
                  <a:cubicBezTo>
                    <a:pt x="4638" y="7"/>
                    <a:pt x="4591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1985100" y="2204300"/>
              <a:ext cx="166075" cy="99000"/>
            </a:xfrm>
            <a:custGeom>
              <a:rect b="b" l="l" r="r" t="t"/>
              <a:pathLst>
                <a:path extrusionOk="0" h="3960" w="6643">
                  <a:moveTo>
                    <a:pt x="552" y="0"/>
                  </a:moveTo>
                  <a:cubicBezTo>
                    <a:pt x="377" y="0"/>
                    <a:pt x="201" y="100"/>
                    <a:pt x="101" y="251"/>
                  </a:cubicBezTo>
                  <a:cubicBezTo>
                    <a:pt x="1" y="426"/>
                    <a:pt x="26" y="627"/>
                    <a:pt x="101" y="802"/>
                  </a:cubicBezTo>
                  <a:cubicBezTo>
                    <a:pt x="276" y="1253"/>
                    <a:pt x="477" y="1679"/>
                    <a:pt x="803" y="2030"/>
                  </a:cubicBezTo>
                  <a:cubicBezTo>
                    <a:pt x="1504" y="2857"/>
                    <a:pt x="2507" y="3308"/>
                    <a:pt x="3534" y="3584"/>
                  </a:cubicBezTo>
                  <a:cubicBezTo>
                    <a:pt x="3986" y="3684"/>
                    <a:pt x="4437" y="3759"/>
                    <a:pt x="4888" y="3835"/>
                  </a:cubicBezTo>
                  <a:cubicBezTo>
                    <a:pt x="5314" y="3885"/>
                    <a:pt x="5715" y="3935"/>
                    <a:pt x="6141" y="3960"/>
                  </a:cubicBezTo>
                  <a:lnTo>
                    <a:pt x="6166" y="3960"/>
                  </a:lnTo>
                  <a:cubicBezTo>
                    <a:pt x="6417" y="3960"/>
                    <a:pt x="6642" y="3734"/>
                    <a:pt x="6642" y="3484"/>
                  </a:cubicBezTo>
                  <a:cubicBezTo>
                    <a:pt x="6642" y="3208"/>
                    <a:pt x="6442" y="2983"/>
                    <a:pt x="6166" y="2957"/>
                  </a:cubicBezTo>
                  <a:cubicBezTo>
                    <a:pt x="6066" y="2957"/>
                    <a:pt x="5941" y="2957"/>
                    <a:pt x="5840" y="2932"/>
                  </a:cubicBezTo>
                  <a:cubicBezTo>
                    <a:pt x="5540" y="2907"/>
                    <a:pt x="5239" y="2882"/>
                    <a:pt x="4963" y="2832"/>
                  </a:cubicBezTo>
                  <a:cubicBezTo>
                    <a:pt x="4662" y="2807"/>
                    <a:pt x="4362" y="2757"/>
                    <a:pt x="4061" y="2682"/>
                  </a:cubicBezTo>
                  <a:cubicBezTo>
                    <a:pt x="3785" y="2607"/>
                    <a:pt x="3484" y="2556"/>
                    <a:pt x="3209" y="2456"/>
                  </a:cubicBezTo>
                  <a:cubicBezTo>
                    <a:pt x="2983" y="2381"/>
                    <a:pt x="2783" y="2281"/>
                    <a:pt x="2582" y="2181"/>
                  </a:cubicBezTo>
                  <a:cubicBezTo>
                    <a:pt x="2432" y="2105"/>
                    <a:pt x="2281" y="2005"/>
                    <a:pt x="2131" y="1930"/>
                  </a:cubicBezTo>
                  <a:cubicBezTo>
                    <a:pt x="2006" y="1830"/>
                    <a:pt x="1905" y="1729"/>
                    <a:pt x="1780" y="1654"/>
                  </a:cubicBezTo>
                  <a:cubicBezTo>
                    <a:pt x="1705" y="1554"/>
                    <a:pt x="1605" y="1479"/>
                    <a:pt x="1529" y="1378"/>
                  </a:cubicBezTo>
                  <a:cubicBezTo>
                    <a:pt x="1454" y="1278"/>
                    <a:pt x="1379" y="1178"/>
                    <a:pt x="1304" y="1078"/>
                  </a:cubicBezTo>
                  <a:cubicBezTo>
                    <a:pt x="1254" y="977"/>
                    <a:pt x="1204" y="852"/>
                    <a:pt x="1128" y="727"/>
                  </a:cubicBezTo>
                  <a:cubicBezTo>
                    <a:pt x="1103" y="652"/>
                    <a:pt x="1053" y="551"/>
                    <a:pt x="1028" y="451"/>
                  </a:cubicBezTo>
                  <a:cubicBezTo>
                    <a:pt x="1003" y="226"/>
                    <a:pt x="803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1921825" y="2313300"/>
              <a:ext cx="30100" cy="117200"/>
            </a:xfrm>
            <a:custGeom>
              <a:rect b="b" l="l" r="r" t="t"/>
              <a:pathLst>
                <a:path extrusionOk="0" h="4688" w="1204">
                  <a:moveTo>
                    <a:pt x="527" y="1"/>
                  </a:moveTo>
                  <a:cubicBezTo>
                    <a:pt x="351" y="1"/>
                    <a:pt x="226" y="51"/>
                    <a:pt x="126" y="176"/>
                  </a:cubicBezTo>
                  <a:cubicBezTo>
                    <a:pt x="25" y="327"/>
                    <a:pt x="0" y="477"/>
                    <a:pt x="0" y="653"/>
                  </a:cubicBezTo>
                  <a:cubicBezTo>
                    <a:pt x="0" y="828"/>
                    <a:pt x="0" y="1003"/>
                    <a:pt x="0" y="1154"/>
                  </a:cubicBezTo>
                  <a:cubicBezTo>
                    <a:pt x="0" y="1530"/>
                    <a:pt x="25" y="1881"/>
                    <a:pt x="25" y="2232"/>
                  </a:cubicBezTo>
                  <a:cubicBezTo>
                    <a:pt x="75" y="2933"/>
                    <a:pt x="101" y="3635"/>
                    <a:pt x="226" y="4312"/>
                  </a:cubicBezTo>
                  <a:cubicBezTo>
                    <a:pt x="276" y="4537"/>
                    <a:pt x="502" y="4688"/>
                    <a:pt x="727" y="4688"/>
                  </a:cubicBezTo>
                  <a:cubicBezTo>
                    <a:pt x="752" y="4688"/>
                    <a:pt x="777" y="4688"/>
                    <a:pt x="827" y="4663"/>
                  </a:cubicBezTo>
                  <a:cubicBezTo>
                    <a:pt x="953" y="4638"/>
                    <a:pt x="1053" y="4562"/>
                    <a:pt x="1128" y="4437"/>
                  </a:cubicBezTo>
                  <a:cubicBezTo>
                    <a:pt x="1203" y="4337"/>
                    <a:pt x="1203" y="4212"/>
                    <a:pt x="1178" y="4086"/>
                  </a:cubicBezTo>
                  <a:cubicBezTo>
                    <a:pt x="1178" y="4061"/>
                    <a:pt x="1178" y="4061"/>
                    <a:pt x="1178" y="4036"/>
                  </a:cubicBezTo>
                  <a:cubicBezTo>
                    <a:pt x="1078" y="3384"/>
                    <a:pt x="1053" y="2708"/>
                    <a:pt x="1003" y="2031"/>
                  </a:cubicBezTo>
                  <a:cubicBezTo>
                    <a:pt x="1003" y="1831"/>
                    <a:pt x="1003" y="1605"/>
                    <a:pt x="978" y="1404"/>
                  </a:cubicBezTo>
                  <a:cubicBezTo>
                    <a:pt x="978" y="1154"/>
                    <a:pt x="978" y="878"/>
                    <a:pt x="978" y="628"/>
                  </a:cubicBezTo>
                  <a:cubicBezTo>
                    <a:pt x="1003" y="577"/>
                    <a:pt x="1003" y="552"/>
                    <a:pt x="1003" y="502"/>
                  </a:cubicBezTo>
                  <a:cubicBezTo>
                    <a:pt x="1003" y="227"/>
                    <a:pt x="77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005150" y="2288875"/>
              <a:ext cx="37000" cy="129725"/>
            </a:xfrm>
            <a:custGeom>
              <a:rect b="b" l="l" r="r" t="t"/>
              <a:pathLst>
                <a:path extrusionOk="0" h="5189" w="1480">
                  <a:moveTo>
                    <a:pt x="502" y="1"/>
                  </a:moveTo>
                  <a:cubicBezTo>
                    <a:pt x="226" y="1"/>
                    <a:pt x="26" y="226"/>
                    <a:pt x="1" y="477"/>
                  </a:cubicBezTo>
                  <a:cubicBezTo>
                    <a:pt x="1" y="828"/>
                    <a:pt x="26" y="1178"/>
                    <a:pt x="76" y="1504"/>
                  </a:cubicBezTo>
                  <a:cubicBezTo>
                    <a:pt x="126" y="1855"/>
                    <a:pt x="151" y="2206"/>
                    <a:pt x="201" y="2557"/>
                  </a:cubicBezTo>
                  <a:cubicBezTo>
                    <a:pt x="301" y="3284"/>
                    <a:pt x="402" y="4011"/>
                    <a:pt x="477" y="4737"/>
                  </a:cubicBezTo>
                  <a:cubicBezTo>
                    <a:pt x="502" y="4988"/>
                    <a:pt x="727" y="5189"/>
                    <a:pt x="978" y="5189"/>
                  </a:cubicBezTo>
                  <a:lnTo>
                    <a:pt x="1028" y="5189"/>
                  </a:lnTo>
                  <a:cubicBezTo>
                    <a:pt x="1279" y="5163"/>
                    <a:pt x="1479" y="4913"/>
                    <a:pt x="1454" y="4637"/>
                  </a:cubicBezTo>
                  <a:cubicBezTo>
                    <a:pt x="1379" y="3960"/>
                    <a:pt x="1304" y="3284"/>
                    <a:pt x="1204" y="2607"/>
                  </a:cubicBezTo>
                  <a:cubicBezTo>
                    <a:pt x="1128" y="1955"/>
                    <a:pt x="1028" y="1329"/>
                    <a:pt x="978" y="677"/>
                  </a:cubicBezTo>
                  <a:cubicBezTo>
                    <a:pt x="1003" y="627"/>
                    <a:pt x="1003" y="577"/>
                    <a:pt x="1003" y="502"/>
                  </a:cubicBezTo>
                  <a:cubicBezTo>
                    <a:pt x="1003" y="251"/>
                    <a:pt x="778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029600" y="2381375"/>
              <a:ext cx="116550" cy="127450"/>
            </a:xfrm>
            <a:custGeom>
              <a:rect b="b" l="l" r="r" t="t"/>
              <a:pathLst>
                <a:path extrusionOk="0" h="5098" w="4662">
                  <a:moveTo>
                    <a:pt x="2807" y="1915"/>
                  </a:moveTo>
                  <a:cubicBezTo>
                    <a:pt x="2804" y="1918"/>
                    <a:pt x="2800" y="1921"/>
                    <a:pt x="2796" y="1924"/>
                  </a:cubicBezTo>
                  <a:lnTo>
                    <a:pt x="2796" y="1924"/>
                  </a:lnTo>
                  <a:cubicBezTo>
                    <a:pt x="2800" y="1921"/>
                    <a:pt x="2804" y="1918"/>
                    <a:pt x="2807" y="1915"/>
                  </a:cubicBezTo>
                  <a:close/>
                  <a:moveTo>
                    <a:pt x="4116" y="0"/>
                  </a:moveTo>
                  <a:cubicBezTo>
                    <a:pt x="4055" y="0"/>
                    <a:pt x="3994" y="11"/>
                    <a:pt x="3935" y="35"/>
                  </a:cubicBezTo>
                  <a:cubicBezTo>
                    <a:pt x="3509" y="160"/>
                    <a:pt x="3133" y="436"/>
                    <a:pt x="2757" y="687"/>
                  </a:cubicBezTo>
                  <a:cubicBezTo>
                    <a:pt x="2381" y="962"/>
                    <a:pt x="2005" y="1288"/>
                    <a:pt x="1679" y="1614"/>
                  </a:cubicBezTo>
                  <a:cubicBezTo>
                    <a:pt x="1454" y="1839"/>
                    <a:pt x="1253" y="2090"/>
                    <a:pt x="1053" y="2366"/>
                  </a:cubicBezTo>
                  <a:cubicBezTo>
                    <a:pt x="952" y="2516"/>
                    <a:pt x="852" y="2666"/>
                    <a:pt x="777" y="2817"/>
                  </a:cubicBezTo>
                  <a:cubicBezTo>
                    <a:pt x="652" y="3017"/>
                    <a:pt x="551" y="3243"/>
                    <a:pt x="451" y="3468"/>
                  </a:cubicBezTo>
                  <a:cubicBezTo>
                    <a:pt x="351" y="3644"/>
                    <a:pt x="276" y="3819"/>
                    <a:pt x="201" y="3995"/>
                  </a:cubicBezTo>
                  <a:cubicBezTo>
                    <a:pt x="125" y="4145"/>
                    <a:pt x="50" y="4270"/>
                    <a:pt x="25" y="4446"/>
                  </a:cubicBezTo>
                  <a:cubicBezTo>
                    <a:pt x="0" y="4596"/>
                    <a:pt x="0" y="4747"/>
                    <a:pt x="100" y="4897"/>
                  </a:cubicBezTo>
                  <a:cubicBezTo>
                    <a:pt x="201" y="5047"/>
                    <a:pt x="351" y="5098"/>
                    <a:pt x="501" y="5098"/>
                  </a:cubicBezTo>
                  <a:cubicBezTo>
                    <a:pt x="602" y="5098"/>
                    <a:pt x="702" y="5072"/>
                    <a:pt x="802" y="5022"/>
                  </a:cubicBezTo>
                  <a:cubicBezTo>
                    <a:pt x="927" y="4922"/>
                    <a:pt x="978" y="4772"/>
                    <a:pt x="978" y="4646"/>
                  </a:cubicBezTo>
                  <a:cubicBezTo>
                    <a:pt x="1003" y="4621"/>
                    <a:pt x="1003" y="4621"/>
                    <a:pt x="1003" y="4621"/>
                  </a:cubicBezTo>
                  <a:cubicBezTo>
                    <a:pt x="1128" y="4270"/>
                    <a:pt x="1303" y="3920"/>
                    <a:pt x="1479" y="3569"/>
                  </a:cubicBezTo>
                  <a:cubicBezTo>
                    <a:pt x="1604" y="3343"/>
                    <a:pt x="1729" y="3118"/>
                    <a:pt x="1880" y="2892"/>
                  </a:cubicBezTo>
                  <a:cubicBezTo>
                    <a:pt x="2005" y="2742"/>
                    <a:pt x="2130" y="2591"/>
                    <a:pt x="2256" y="2441"/>
                  </a:cubicBezTo>
                  <a:cubicBezTo>
                    <a:pt x="2417" y="2280"/>
                    <a:pt x="2577" y="2119"/>
                    <a:pt x="2758" y="1958"/>
                  </a:cubicBezTo>
                  <a:lnTo>
                    <a:pt x="2758" y="1958"/>
                  </a:lnTo>
                  <a:cubicBezTo>
                    <a:pt x="2757" y="1960"/>
                    <a:pt x="2757" y="1962"/>
                    <a:pt x="2757" y="1965"/>
                  </a:cubicBezTo>
                  <a:cubicBezTo>
                    <a:pt x="2932" y="1814"/>
                    <a:pt x="3083" y="1664"/>
                    <a:pt x="3283" y="1539"/>
                  </a:cubicBezTo>
                  <a:cubicBezTo>
                    <a:pt x="3434" y="1413"/>
                    <a:pt x="3609" y="1313"/>
                    <a:pt x="3760" y="1213"/>
                  </a:cubicBezTo>
                  <a:cubicBezTo>
                    <a:pt x="3885" y="1138"/>
                    <a:pt x="3985" y="1088"/>
                    <a:pt x="4085" y="1012"/>
                  </a:cubicBezTo>
                  <a:cubicBezTo>
                    <a:pt x="4161" y="987"/>
                    <a:pt x="4236" y="962"/>
                    <a:pt x="4286" y="937"/>
                  </a:cubicBezTo>
                  <a:cubicBezTo>
                    <a:pt x="4536" y="862"/>
                    <a:pt x="4662" y="561"/>
                    <a:pt x="4587" y="311"/>
                  </a:cubicBezTo>
                  <a:cubicBezTo>
                    <a:pt x="4510" y="119"/>
                    <a:pt x="4316" y="0"/>
                    <a:pt x="4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1833475" y="2554725"/>
              <a:ext cx="25075" cy="65625"/>
            </a:xfrm>
            <a:custGeom>
              <a:rect b="b" l="l" r="r" t="t"/>
              <a:pathLst>
                <a:path extrusionOk="0" h="2625" w="1003">
                  <a:moveTo>
                    <a:pt x="903" y="770"/>
                  </a:moveTo>
                  <a:cubicBezTo>
                    <a:pt x="898" y="778"/>
                    <a:pt x="892" y="786"/>
                    <a:pt x="887" y="794"/>
                  </a:cubicBezTo>
                  <a:lnTo>
                    <a:pt x="887" y="794"/>
                  </a:lnTo>
                  <a:cubicBezTo>
                    <a:pt x="903" y="788"/>
                    <a:pt x="903" y="770"/>
                    <a:pt x="903" y="770"/>
                  </a:cubicBezTo>
                  <a:close/>
                  <a:moveTo>
                    <a:pt x="507" y="1"/>
                  </a:moveTo>
                  <a:cubicBezTo>
                    <a:pt x="464" y="1"/>
                    <a:pt x="420" y="6"/>
                    <a:pt x="376" y="18"/>
                  </a:cubicBezTo>
                  <a:cubicBezTo>
                    <a:pt x="276" y="43"/>
                    <a:pt x="201" y="93"/>
                    <a:pt x="126" y="169"/>
                  </a:cubicBezTo>
                  <a:cubicBezTo>
                    <a:pt x="176" y="169"/>
                    <a:pt x="201" y="194"/>
                    <a:pt x="226" y="194"/>
                  </a:cubicBezTo>
                  <a:cubicBezTo>
                    <a:pt x="226" y="244"/>
                    <a:pt x="226" y="319"/>
                    <a:pt x="226" y="369"/>
                  </a:cubicBezTo>
                  <a:cubicBezTo>
                    <a:pt x="201" y="570"/>
                    <a:pt x="176" y="770"/>
                    <a:pt x="151" y="996"/>
                  </a:cubicBezTo>
                  <a:cubicBezTo>
                    <a:pt x="126" y="1422"/>
                    <a:pt x="76" y="1848"/>
                    <a:pt x="25" y="2299"/>
                  </a:cubicBezTo>
                  <a:cubicBezTo>
                    <a:pt x="25" y="2399"/>
                    <a:pt x="25" y="2524"/>
                    <a:pt x="0" y="2625"/>
                  </a:cubicBezTo>
                  <a:cubicBezTo>
                    <a:pt x="76" y="2449"/>
                    <a:pt x="151" y="2299"/>
                    <a:pt x="226" y="2123"/>
                  </a:cubicBezTo>
                  <a:cubicBezTo>
                    <a:pt x="351" y="1848"/>
                    <a:pt x="477" y="1572"/>
                    <a:pt x="627" y="1296"/>
                  </a:cubicBezTo>
                  <a:cubicBezTo>
                    <a:pt x="698" y="1130"/>
                    <a:pt x="792" y="941"/>
                    <a:pt x="887" y="794"/>
                  </a:cubicBezTo>
                  <a:lnTo>
                    <a:pt x="887" y="794"/>
                  </a:lnTo>
                  <a:cubicBezTo>
                    <a:pt x="885" y="795"/>
                    <a:pt x="881" y="795"/>
                    <a:pt x="878" y="795"/>
                  </a:cubicBezTo>
                  <a:cubicBezTo>
                    <a:pt x="978" y="695"/>
                    <a:pt x="1003" y="545"/>
                    <a:pt x="978" y="369"/>
                  </a:cubicBezTo>
                  <a:cubicBezTo>
                    <a:pt x="936" y="158"/>
                    <a:pt x="734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1816550" y="2813950"/>
              <a:ext cx="26350" cy="25075"/>
            </a:xfrm>
            <a:custGeom>
              <a:rect b="b" l="l" r="r" t="t"/>
              <a:pathLst>
                <a:path extrusionOk="0" h="1003" w="1054">
                  <a:moveTo>
                    <a:pt x="51" y="0"/>
                  </a:moveTo>
                  <a:cubicBezTo>
                    <a:pt x="26" y="326"/>
                    <a:pt x="26" y="652"/>
                    <a:pt x="1" y="978"/>
                  </a:cubicBezTo>
                  <a:cubicBezTo>
                    <a:pt x="26" y="1003"/>
                    <a:pt x="51" y="1003"/>
                    <a:pt x="76" y="1003"/>
                  </a:cubicBezTo>
                  <a:lnTo>
                    <a:pt x="978" y="1003"/>
                  </a:lnTo>
                  <a:cubicBezTo>
                    <a:pt x="1003" y="677"/>
                    <a:pt x="1028" y="326"/>
                    <a:pt x="1053" y="0"/>
                  </a:cubicBezTo>
                  <a:cubicBezTo>
                    <a:pt x="978" y="0"/>
                    <a:pt x="928" y="0"/>
                    <a:pt x="853" y="25"/>
                  </a:cubicBezTo>
                  <a:cubicBezTo>
                    <a:pt x="652" y="25"/>
                    <a:pt x="477" y="25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2156775" y="2385375"/>
              <a:ext cx="37000" cy="109675"/>
            </a:xfrm>
            <a:custGeom>
              <a:rect b="b" l="l" r="r" t="t"/>
              <a:pathLst>
                <a:path extrusionOk="0" h="4387" w="1480">
                  <a:moveTo>
                    <a:pt x="703" y="0"/>
                  </a:moveTo>
                  <a:cubicBezTo>
                    <a:pt x="427" y="50"/>
                    <a:pt x="226" y="301"/>
                    <a:pt x="251" y="552"/>
                  </a:cubicBezTo>
                  <a:cubicBezTo>
                    <a:pt x="277" y="652"/>
                    <a:pt x="327" y="752"/>
                    <a:pt x="352" y="827"/>
                  </a:cubicBezTo>
                  <a:cubicBezTo>
                    <a:pt x="377" y="852"/>
                    <a:pt x="377" y="877"/>
                    <a:pt x="402" y="902"/>
                  </a:cubicBezTo>
                  <a:cubicBezTo>
                    <a:pt x="402" y="978"/>
                    <a:pt x="427" y="1053"/>
                    <a:pt x="427" y="1103"/>
                  </a:cubicBezTo>
                  <a:cubicBezTo>
                    <a:pt x="452" y="1203"/>
                    <a:pt x="452" y="1303"/>
                    <a:pt x="477" y="1404"/>
                  </a:cubicBezTo>
                  <a:cubicBezTo>
                    <a:pt x="477" y="1554"/>
                    <a:pt x="477" y="1730"/>
                    <a:pt x="452" y="1880"/>
                  </a:cubicBezTo>
                  <a:cubicBezTo>
                    <a:pt x="427" y="2231"/>
                    <a:pt x="352" y="2582"/>
                    <a:pt x="277" y="2933"/>
                  </a:cubicBezTo>
                  <a:cubicBezTo>
                    <a:pt x="226" y="3183"/>
                    <a:pt x="151" y="3459"/>
                    <a:pt x="76" y="3709"/>
                  </a:cubicBezTo>
                  <a:cubicBezTo>
                    <a:pt x="26" y="3835"/>
                    <a:pt x="1" y="3960"/>
                    <a:pt x="51" y="4085"/>
                  </a:cubicBezTo>
                  <a:cubicBezTo>
                    <a:pt x="101" y="4211"/>
                    <a:pt x="201" y="4311"/>
                    <a:pt x="327" y="4361"/>
                  </a:cubicBezTo>
                  <a:cubicBezTo>
                    <a:pt x="377" y="4386"/>
                    <a:pt x="452" y="4386"/>
                    <a:pt x="527" y="4386"/>
                  </a:cubicBezTo>
                  <a:cubicBezTo>
                    <a:pt x="703" y="4386"/>
                    <a:pt x="903" y="4286"/>
                    <a:pt x="978" y="4110"/>
                  </a:cubicBezTo>
                  <a:cubicBezTo>
                    <a:pt x="1129" y="3659"/>
                    <a:pt x="1229" y="3208"/>
                    <a:pt x="1329" y="2732"/>
                  </a:cubicBezTo>
                  <a:cubicBezTo>
                    <a:pt x="1379" y="2431"/>
                    <a:pt x="1429" y="2105"/>
                    <a:pt x="1454" y="1780"/>
                  </a:cubicBezTo>
                  <a:cubicBezTo>
                    <a:pt x="1480" y="1278"/>
                    <a:pt x="1429" y="727"/>
                    <a:pt x="1179" y="276"/>
                  </a:cubicBezTo>
                  <a:cubicBezTo>
                    <a:pt x="1179" y="276"/>
                    <a:pt x="1179" y="276"/>
                    <a:pt x="1179" y="301"/>
                  </a:cubicBezTo>
                  <a:cubicBezTo>
                    <a:pt x="1104" y="100"/>
                    <a:pt x="903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2164300" y="2361025"/>
              <a:ext cx="64575" cy="135275"/>
            </a:xfrm>
            <a:custGeom>
              <a:rect b="b" l="l" r="r" t="t"/>
              <a:pathLst>
                <a:path extrusionOk="0" h="5411" w="2583">
                  <a:moveTo>
                    <a:pt x="1955" y="0"/>
                  </a:moveTo>
                  <a:cubicBezTo>
                    <a:pt x="1905" y="0"/>
                    <a:pt x="1854" y="7"/>
                    <a:pt x="1805" y="22"/>
                  </a:cubicBezTo>
                  <a:cubicBezTo>
                    <a:pt x="1680" y="72"/>
                    <a:pt x="1580" y="172"/>
                    <a:pt x="1529" y="297"/>
                  </a:cubicBezTo>
                  <a:cubicBezTo>
                    <a:pt x="1479" y="423"/>
                    <a:pt x="1479" y="548"/>
                    <a:pt x="1529" y="673"/>
                  </a:cubicBezTo>
                  <a:cubicBezTo>
                    <a:pt x="1529" y="724"/>
                    <a:pt x="1554" y="799"/>
                    <a:pt x="1580" y="849"/>
                  </a:cubicBezTo>
                  <a:cubicBezTo>
                    <a:pt x="1580" y="924"/>
                    <a:pt x="1580" y="974"/>
                    <a:pt x="1580" y="1024"/>
                  </a:cubicBezTo>
                  <a:cubicBezTo>
                    <a:pt x="1580" y="1100"/>
                    <a:pt x="1580" y="1150"/>
                    <a:pt x="1580" y="1225"/>
                  </a:cubicBezTo>
                  <a:cubicBezTo>
                    <a:pt x="1554" y="1350"/>
                    <a:pt x="1554" y="1475"/>
                    <a:pt x="1529" y="1601"/>
                  </a:cubicBezTo>
                  <a:cubicBezTo>
                    <a:pt x="1479" y="1801"/>
                    <a:pt x="1404" y="2002"/>
                    <a:pt x="1329" y="2202"/>
                  </a:cubicBezTo>
                  <a:cubicBezTo>
                    <a:pt x="1153" y="2678"/>
                    <a:pt x="953" y="3130"/>
                    <a:pt x="727" y="3581"/>
                  </a:cubicBezTo>
                  <a:cubicBezTo>
                    <a:pt x="527" y="3932"/>
                    <a:pt x="351" y="4282"/>
                    <a:pt x="151" y="4608"/>
                  </a:cubicBezTo>
                  <a:cubicBezTo>
                    <a:pt x="126" y="4608"/>
                    <a:pt x="126" y="4608"/>
                    <a:pt x="126" y="4633"/>
                  </a:cubicBezTo>
                  <a:cubicBezTo>
                    <a:pt x="51" y="4734"/>
                    <a:pt x="1" y="4859"/>
                    <a:pt x="26" y="4984"/>
                  </a:cubicBezTo>
                  <a:cubicBezTo>
                    <a:pt x="26" y="5110"/>
                    <a:pt x="101" y="5235"/>
                    <a:pt x="201" y="5310"/>
                  </a:cubicBezTo>
                  <a:cubicBezTo>
                    <a:pt x="301" y="5385"/>
                    <a:pt x="402" y="5410"/>
                    <a:pt x="527" y="5410"/>
                  </a:cubicBezTo>
                  <a:cubicBezTo>
                    <a:pt x="677" y="5410"/>
                    <a:pt x="803" y="5360"/>
                    <a:pt x="903" y="5235"/>
                  </a:cubicBezTo>
                  <a:cubicBezTo>
                    <a:pt x="1078" y="4984"/>
                    <a:pt x="1229" y="4709"/>
                    <a:pt x="1379" y="4433"/>
                  </a:cubicBezTo>
                  <a:cubicBezTo>
                    <a:pt x="1529" y="4182"/>
                    <a:pt x="1655" y="3907"/>
                    <a:pt x="1780" y="3656"/>
                  </a:cubicBezTo>
                  <a:cubicBezTo>
                    <a:pt x="1955" y="3280"/>
                    <a:pt x="2131" y="2929"/>
                    <a:pt x="2256" y="2553"/>
                  </a:cubicBezTo>
                  <a:cubicBezTo>
                    <a:pt x="2407" y="2152"/>
                    <a:pt x="2532" y="1701"/>
                    <a:pt x="2557" y="1275"/>
                  </a:cubicBezTo>
                  <a:cubicBezTo>
                    <a:pt x="2582" y="949"/>
                    <a:pt x="2532" y="623"/>
                    <a:pt x="2457" y="323"/>
                  </a:cubicBezTo>
                  <a:cubicBezTo>
                    <a:pt x="2376" y="121"/>
                    <a:pt x="2165" y="0"/>
                    <a:pt x="1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2177450" y="2380750"/>
              <a:ext cx="89625" cy="103025"/>
            </a:xfrm>
            <a:custGeom>
              <a:rect b="b" l="l" r="r" t="t"/>
              <a:pathLst>
                <a:path extrusionOk="0" h="4121" w="3585">
                  <a:moveTo>
                    <a:pt x="3041" y="0"/>
                  </a:moveTo>
                  <a:cubicBezTo>
                    <a:pt x="2853" y="0"/>
                    <a:pt x="2659" y="119"/>
                    <a:pt x="2582" y="311"/>
                  </a:cubicBezTo>
                  <a:cubicBezTo>
                    <a:pt x="2457" y="561"/>
                    <a:pt x="2332" y="837"/>
                    <a:pt x="2206" y="1113"/>
                  </a:cubicBezTo>
                  <a:cubicBezTo>
                    <a:pt x="2056" y="1363"/>
                    <a:pt x="1906" y="1614"/>
                    <a:pt x="1730" y="1864"/>
                  </a:cubicBezTo>
                  <a:cubicBezTo>
                    <a:pt x="1630" y="2015"/>
                    <a:pt x="1530" y="2165"/>
                    <a:pt x="1404" y="2290"/>
                  </a:cubicBezTo>
                  <a:cubicBezTo>
                    <a:pt x="1304" y="2416"/>
                    <a:pt x="1204" y="2541"/>
                    <a:pt x="1104" y="2641"/>
                  </a:cubicBezTo>
                  <a:cubicBezTo>
                    <a:pt x="1003" y="2767"/>
                    <a:pt x="878" y="2867"/>
                    <a:pt x="778" y="2967"/>
                  </a:cubicBezTo>
                  <a:cubicBezTo>
                    <a:pt x="728" y="3017"/>
                    <a:pt x="678" y="3042"/>
                    <a:pt x="627" y="3092"/>
                  </a:cubicBezTo>
                  <a:cubicBezTo>
                    <a:pt x="589" y="3080"/>
                    <a:pt x="548" y="3073"/>
                    <a:pt x="508" y="3073"/>
                  </a:cubicBezTo>
                  <a:cubicBezTo>
                    <a:pt x="391" y="3073"/>
                    <a:pt x="276" y="3125"/>
                    <a:pt x="201" y="3218"/>
                  </a:cubicBezTo>
                  <a:cubicBezTo>
                    <a:pt x="126" y="3268"/>
                    <a:pt x="101" y="3318"/>
                    <a:pt x="51" y="3393"/>
                  </a:cubicBezTo>
                  <a:cubicBezTo>
                    <a:pt x="1" y="3594"/>
                    <a:pt x="26" y="3769"/>
                    <a:pt x="151" y="3920"/>
                  </a:cubicBezTo>
                  <a:cubicBezTo>
                    <a:pt x="277" y="4045"/>
                    <a:pt x="427" y="4120"/>
                    <a:pt x="577" y="4120"/>
                  </a:cubicBezTo>
                  <a:lnTo>
                    <a:pt x="602" y="4120"/>
                  </a:lnTo>
                  <a:cubicBezTo>
                    <a:pt x="778" y="4120"/>
                    <a:pt x="953" y="4045"/>
                    <a:pt x="1104" y="3945"/>
                  </a:cubicBezTo>
                  <a:cubicBezTo>
                    <a:pt x="1404" y="3769"/>
                    <a:pt x="1680" y="3493"/>
                    <a:pt x="1906" y="3243"/>
                  </a:cubicBezTo>
                  <a:cubicBezTo>
                    <a:pt x="2131" y="2967"/>
                    <a:pt x="2357" y="2691"/>
                    <a:pt x="2557" y="2391"/>
                  </a:cubicBezTo>
                  <a:cubicBezTo>
                    <a:pt x="2758" y="2115"/>
                    <a:pt x="2933" y="1839"/>
                    <a:pt x="3084" y="1539"/>
                  </a:cubicBezTo>
                  <a:cubicBezTo>
                    <a:pt x="3234" y="1263"/>
                    <a:pt x="3359" y="962"/>
                    <a:pt x="3485" y="686"/>
                  </a:cubicBezTo>
                  <a:cubicBezTo>
                    <a:pt x="3585" y="436"/>
                    <a:pt x="3460" y="160"/>
                    <a:pt x="3209" y="35"/>
                  </a:cubicBezTo>
                  <a:cubicBezTo>
                    <a:pt x="3156" y="11"/>
                    <a:pt x="3099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2147375" y="2470675"/>
              <a:ext cx="99025" cy="305700"/>
            </a:xfrm>
            <a:custGeom>
              <a:rect b="b" l="l" r="r" t="t"/>
              <a:pathLst>
                <a:path extrusionOk="0" h="12228" w="3961">
                  <a:moveTo>
                    <a:pt x="1805" y="0"/>
                  </a:moveTo>
                  <a:cubicBezTo>
                    <a:pt x="1754" y="0"/>
                    <a:pt x="1704" y="7"/>
                    <a:pt x="1655" y="22"/>
                  </a:cubicBezTo>
                  <a:cubicBezTo>
                    <a:pt x="1429" y="122"/>
                    <a:pt x="1279" y="398"/>
                    <a:pt x="1329" y="623"/>
                  </a:cubicBezTo>
                  <a:cubicBezTo>
                    <a:pt x="1354" y="849"/>
                    <a:pt x="1429" y="1074"/>
                    <a:pt x="1480" y="1300"/>
                  </a:cubicBezTo>
                  <a:cubicBezTo>
                    <a:pt x="1580" y="1626"/>
                    <a:pt x="1680" y="1927"/>
                    <a:pt x="1780" y="2252"/>
                  </a:cubicBezTo>
                  <a:cubicBezTo>
                    <a:pt x="1881" y="2578"/>
                    <a:pt x="1956" y="2904"/>
                    <a:pt x="2056" y="3205"/>
                  </a:cubicBezTo>
                  <a:cubicBezTo>
                    <a:pt x="2131" y="3556"/>
                    <a:pt x="2206" y="3881"/>
                    <a:pt x="2307" y="4207"/>
                  </a:cubicBezTo>
                  <a:cubicBezTo>
                    <a:pt x="2457" y="4834"/>
                    <a:pt x="2582" y="5485"/>
                    <a:pt x="2683" y="6112"/>
                  </a:cubicBezTo>
                  <a:cubicBezTo>
                    <a:pt x="2758" y="6563"/>
                    <a:pt x="2833" y="6989"/>
                    <a:pt x="2883" y="7465"/>
                  </a:cubicBezTo>
                  <a:cubicBezTo>
                    <a:pt x="2933" y="7942"/>
                    <a:pt x="2958" y="8418"/>
                    <a:pt x="2983" y="8894"/>
                  </a:cubicBezTo>
                  <a:cubicBezTo>
                    <a:pt x="2983" y="9095"/>
                    <a:pt x="2983" y="9295"/>
                    <a:pt x="2983" y="9496"/>
                  </a:cubicBezTo>
                  <a:cubicBezTo>
                    <a:pt x="2983" y="9671"/>
                    <a:pt x="2958" y="9846"/>
                    <a:pt x="2958" y="10047"/>
                  </a:cubicBezTo>
                  <a:cubicBezTo>
                    <a:pt x="2933" y="10197"/>
                    <a:pt x="2908" y="10348"/>
                    <a:pt x="2883" y="10498"/>
                  </a:cubicBezTo>
                  <a:cubicBezTo>
                    <a:pt x="2858" y="10573"/>
                    <a:pt x="2833" y="10648"/>
                    <a:pt x="2808" y="10724"/>
                  </a:cubicBezTo>
                  <a:cubicBezTo>
                    <a:pt x="2808" y="10736"/>
                    <a:pt x="2802" y="10755"/>
                    <a:pt x="2795" y="10774"/>
                  </a:cubicBezTo>
                  <a:lnTo>
                    <a:pt x="2795" y="10774"/>
                  </a:lnTo>
                  <a:cubicBezTo>
                    <a:pt x="2775" y="10816"/>
                    <a:pt x="2754" y="10857"/>
                    <a:pt x="2733" y="10899"/>
                  </a:cubicBezTo>
                  <a:cubicBezTo>
                    <a:pt x="2683" y="10949"/>
                    <a:pt x="2658" y="10999"/>
                    <a:pt x="2607" y="11049"/>
                  </a:cubicBezTo>
                  <a:cubicBezTo>
                    <a:pt x="2591" y="11066"/>
                    <a:pt x="2574" y="11083"/>
                    <a:pt x="2557" y="11100"/>
                  </a:cubicBezTo>
                  <a:lnTo>
                    <a:pt x="2557" y="11100"/>
                  </a:lnTo>
                  <a:cubicBezTo>
                    <a:pt x="2532" y="11100"/>
                    <a:pt x="2532" y="11125"/>
                    <a:pt x="2532" y="11125"/>
                  </a:cubicBezTo>
                  <a:cubicBezTo>
                    <a:pt x="2482" y="11150"/>
                    <a:pt x="2457" y="11175"/>
                    <a:pt x="2432" y="11175"/>
                  </a:cubicBezTo>
                  <a:cubicBezTo>
                    <a:pt x="2407" y="11200"/>
                    <a:pt x="2382" y="11200"/>
                    <a:pt x="2357" y="11200"/>
                  </a:cubicBezTo>
                  <a:cubicBezTo>
                    <a:pt x="2307" y="11225"/>
                    <a:pt x="2282" y="11225"/>
                    <a:pt x="2231" y="11225"/>
                  </a:cubicBezTo>
                  <a:lnTo>
                    <a:pt x="2031" y="11225"/>
                  </a:lnTo>
                  <a:cubicBezTo>
                    <a:pt x="2006" y="11225"/>
                    <a:pt x="1956" y="11225"/>
                    <a:pt x="1906" y="11200"/>
                  </a:cubicBezTo>
                  <a:cubicBezTo>
                    <a:pt x="1830" y="11200"/>
                    <a:pt x="1755" y="11175"/>
                    <a:pt x="1680" y="11150"/>
                  </a:cubicBezTo>
                  <a:cubicBezTo>
                    <a:pt x="1580" y="11100"/>
                    <a:pt x="1455" y="11049"/>
                    <a:pt x="1354" y="10999"/>
                  </a:cubicBezTo>
                  <a:cubicBezTo>
                    <a:pt x="1304" y="10974"/>
                    <a:pt x="1254" y="10949"/>
                    <a:pt x="1204" y="10924"/>
                  </a:cubicBezTo>
                  <a:cubicBezTo>
                    <a:pt x="1129" y="10849"/>
                    <a:pt x="1054" y="10799"/>
                    <a:pt x="1003" y="10724"/>
                  </a:cubicBezTo>
                  <a:cubicBezTo>
                    <a:pt x="953" y="10699"/>
                    <a:pt x="928" y="10673"/>
                    <a:pt x="903" y="10648"/>
                  </a:cubicBezTo>
                  <a:cubicBezTo>
                    <a:pt x="797" y="10542"/>
                    <a:pt x="662" y="10485"/>
                    <a:pt x="529" y="10485"/>
                  </a:cubicBezTo>
                  <a:cubicBezTo>
                    <a:pt x="411" y="10485"/>
                    <a:pt x="295" y="10529"/>
                    <a:pt x="201" y="10623"/>
                  </a:cubicBezTo>
                  <a:cubicBezTo>
                    <a:pt x="1" y="10799"/>
                    <a:pt x="1" y="11125"/>
                    <a:pt x="176" y="11325"/>
                  </a:cubicBezTo>
                  <a:cubicBezTo>
                    <a:pt x="352" y="11501"/>
                    <a:pt x="552" y="11676"/>
                    <a:pt x="753" y="11801"/>
                  </a:cubicBezTo>
                  <a:cubicBezTo>
                    <a:pt x="978" y="11927"/>
                    <a:pt x="1204" y="12027"/>
                    <a:pt x="1455" y="12102"/>
                  </a:cubicBezTo>
                  <a:cubicBezTo>
                    <a:pt x="1655" y="12177"/>
                    <a:pt x="1906" y="12227"/>
                    <a:pt x="2131" y="12227"/>
                  </a:cubicBezTo>
                  <a:lnTo>
                    <a:pt x="2282" y="12227"/>
                  </a:lnTo>
                  <a:cubicBezTo>
                    <a:pt x="2557" y="12177"/>
                    <a:pt x="2783" y="12127"/>
                    <a:pt x="3008" y="11977"/>
                  </a:cubicBezTo>
                  <a:cubicBezTo>
                    <a:pt x="3134" y="11902"/>
                    <a:pt x="3259" y="11801"/>
                    <a:pt x="3359" y="11676"/>
                  </a:cubicBezTo>
                  <a:cubicBezTo>
                    <a:pt x="3460" y="11576"/>
                    <a:pt x="3535" y="11475"/>
                    <a:pt x="3610" y="11350"/>
                  </a:cubicBezTo>
                  <a:cubicBezTo>
                    <a:pt x="3660" y="11250"/>
                    <a:pt x="3710" y="11150"/>
                    <a:pt x="3760" y="11024"/>
                  </a:cubicBezTo>
                  <a:cubicBezTo>
                    <a:pt x="3785" y="10924"/>
                    <a:pt x="3810" y="10799"/>
                    <a:pt x="3835" y="10699"/>
                  </a:cubicBezTo>
                  <a:cubicBezTo>
                    <a:pt x="3936" y="10222"/>
                    <a:pt x="3961" y="9721"/>
                    <a:pt x="3961" y="9245"/>
                  </a:cubicBezTo>
                  <a:cubicBezTo>
                    <a:pt x="3961" y="8744"/>
                    <a:pt x="3936" y="8267"/>
                    <a:pt x="3911" y="7791"/>
                  </a:cubicBezTo>
                  <a:cubicBezTo>
                    <a:pt x="3861" y="7240"/>
                    <a:pt x="3785" y="6714"/>
                    <a:pt x="3710" y="6187"/>
                  </a:cubicBezTo>
                  <a:cubicBezTo>
                    <a:pt x="3610" y="5661"/>
                    <a:pt x="3510" y="5135"/>
                    <a:pt x="3409" y="4633"/>
                  </a:cubicBezTo>
                  <a:cubicBezTo>
                    <a:pt x="3284" y="4082"/>
                    <a:pt x="3159" y="3556"/>
                    <a:pt x="3008" y="3029"/>
                  </a:cubicBezTo>
                  <a:cubicBezTo>
                    <a:pt x="2883" y="2503"/>
                    <a:pt x="2733" y="2002"/>
                    <a:pt x="2557" y="1475"/>
                  </a:cubicBezTo>
                  <a:cubicBezTo>
                    <a:pt x="2482" y="1175"/>
                    <a:pt x="2382" y="874"/>
                    <a:pt x="2307" y="598"/>
                  </a:cubicBezTo>
                  <a:cubicBezTo>
                    <a:pt x="2332" y="498"/>
                    <a:pt x="2332" y="398"/>
                    <a:pt x="2307" y="323"/>
                  </a:cubicBezTo>
                  <a:cubicBezTo>
                    <a:pt x="2226" y="121"/>
                    <a:pt x="2015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1772075" y="2544525"/>
              <a:ext cx="422950" cy="266300"/>
            </a:xfrm>
            <a:custGeom>
              <a:rect b="b" l="l" r="r" t="t"/>
              <a:pathLst>
                <a:path extrusionOk="0" h="10652" w="16918">
                  <a:moveTo>
                    <a:pt x="2657" y="0"/>
                  </a:moveTo>
                  <a:cubicBezTo>
                    <a:pt x="2231" y="0"/>
                    <a:pt x="2055" y="451"/>
                    <a:pt x="1905" y="777"/>
                  </a:cubicBezTo>
                  <a:cubicBezTo>
                    <a:pt x="1629" y="1253"/>
                    <a:pt x="1404" y="1780"/>
                    <a:pt x="1178" y="2281"/>
                  </a:cubicBezTo>
                  <a:cubicBezTo>
                    <a:pt x="978" y="2782"/>
                    <a:pt x="777" y="3283"/>
                    <a:pt x="577" y="3810"/>
                  </a:cubicBezTo>
                  <a:cubicBezTo>
                    <a:pt x="476" y="4060"/>
                    <a:pt x="401" y="4336"/>
                    <a:pt x="301" y="4587"/>
                  </a:cubicBezTo>
                  <a:cubicBezTo>
                    <a:pt x="226" y="4862"/>
                    <a:pt x="151" y="5163"/>
                    <a:pt x="101" y="5464"/>
                  </a:cubicBezTo>
                  <a:cubicBezTo>
                    <a:pt x="25" y="5790"/>
                    <a:pt x="0" y="6141"/>
                    <a:pt x="0" y="6491"/>
                  </a:cubicBezTo>
                  <a:cubicBezTo>
                    <a:pt x="0" y="6842"/>
                    <a:pt x="0" y="7218"/>
                    <a:pt x="101" y="7569"/>
                  </a:cubicBezTo>
                  <a:cubicBezTo>
                    <a:pt x="176" y="7895"/>
                    <a:pt x="301" y="8221"/>
                    <a:pt x="476" y="8521"/>
                  </a:cubicBezTo>
                  <a:cubicBezTo>
                    <a:pt x="827" y="9123"/>
                    <a:pt x="1379" y="9549"/>
                    <a:pt x="1980" y="9900"/>
                  </a:cubicBezTo>
                  <a:cubicBezTo>
                    <a:pt x="2281" y="10075"/>
                    <a:pt x="2607" y="10226"/>
                    <a:pt x="2933" y="10326"/>
                  </a:cubicBezTo>
                  <a:cubicBezTo>
                    <a:pt x="3284" y="10426"/>
                    <a:pt x="3634" y="10501"/>
                    <a:pt x="3985" y="10552"/>
                  </a:cubicBezTo>
                  <a:cubicBezTo>
                    <a:pt x="4336" y="10602"/>
                    <a:pt x="4712" y="10602"/>
                    <a:pt x="5088" y="10652"/>
                  </a:cubicBezTo>
                  <a:lnTo>
                    <a:pt x="6266" y="10652"/>
                  </a:lnTo>
                  <a:lnTo>
                    <a:pt x="6667" y="10627"/>
                  </a:lnTo>
                  <a:cubicBezTo>
                    <a:pt x="6817" y="10627"/>
                    <a:pt x="6968" y="10627"/>
                    <a:pt x="7118" y="10602"/>
                  </a:cubicBezTo>
                  <a:cubicBezTo>
                    <a:pt x="7218" y="10602"/>
                    <a:pt x="7319" y="10602"/>
                    <a:pt x="7444" y="10577"/>
                  </a:cubicBezTo>
                  <a:cubicBezTo>
                    <a:pt x="7695" y="10527"/>
                    <a:pt x="7970" y="10501"/>
                    <a:pt x="8246" y="10451"/>
                  </a:cubicBezTo>
                  <a:cubicBezTo>
                    <a:pt x="8497" y="10401"/>
                    <a:pt x="8747" y="10351"/>
                    <a:pt x="9023" y="10301"/>
                  </a:cubicBezTo>
                  <a:cubicBezTo>
                    <a:pt x="9299" y="10226"/>
                    <a:pt x="9549" y="10176"/>
                    <a:pt x="9825" y="10100"/>
                  </a:cubicBezTo>
                  <a:cubicBezTo>
                    <a:pt x="10878" y="9825"/>
                    <a:pt x="11930" y="9549"/>
                    <a:pt x="12958" y="9198"/>
                  </a:cubicBezTo>
                  <a:cubicBezTo>
                    <a:pt x="13434" y="9023"/>
                    <a:pt x="13910" y="8847"/>
                    <a:pt x="14361" y="8597"/>
                  </a:cubicBezTo>
                  <a:cubicBezTo>
                    <a:pt x="14487" y="8521"/>
                    <a:pt x="14587" y="8446"/>
                    <a:pt x="14712" y="8371"/>
                  </a:cubicBezTo>
                  <a:cubicBezTo>
                    <a:pt x="14812" y="8296"/>
                    <a:pt x="14913" y="8221"/>
                    <a:pt x="14988" y="8120"/>
                  </a:cubicBezTo>
                  <a:cubicBezTo>
                    <a:pt x="15163" y="7970"/>
                    <a:pt x="15339" y="7795"/>
                    <a:pt x="15514" y="7644"/>
                  </a:cubicBezTo>
                  <a:cubicBezTo>
                    <a:pt x="15539" y="7619"/>
                    <a:pt x="15564" y="7594"/>
                    <a:pt x="15589" y="7594"/>
                  </a:cubicBezTo>
                  <a:cubicBezTo>
                    <a:pt x="15589" y="7569"/>
                    <a:pt x="15589" y="7569"/>
                    <a:pt x="15614" y="7569"/>
                  </a:cubicBezTo>
                  <a:lnTo>
                    <a:pt x="15639" y="7569"/>
                  </a:lnTo>
                  <a:cubicBezTo>
                    <a:pt x="15639" y="7569"/>
                    <a:pt x="15665" y="7544"/>
                    <a:pt x="15665" y="7544"/>
                  </a:cubicBezTo>
                  <a:lnTo>
                    <a:pt x="15715" y="7544"/>
                  </a:lnTo>
                  <a:cubicBezTo>
                    <a:pt x="15740" y="7569"/>
                    <a:pt x="15740" y="7569"/>
                    <a:pt x="15765" y="7569"/>
                  </a:cubicBezTo>
                  <a:cubicBezTo>
                    <a:pt x="15790" y="7569"/>
                    <a:pt x="15840" y="7594"/>
                    <a:pt x="15865" y="7594"/>
                  </a:cubicBezTo>
                  <a:cubicBezTo>
                    <a:pt x="15940" y="7619"/>
                    <a:pt x="15990" y="7644"/>
                    <a:pt x="16040" y="7669"/>
                  </a:cubicBezTo>
                  <a:cubicBezTo>
                    <a:pt x="16066" y="7669"/>
                    <a:pt x="16091" y="7694"/>
                    <a:pt x="16091" y="7694"/>
                  </a:cubicBezTo>
                  <a:cubicBezTo>
                    <a:pt x="16178" y="7738"/>
                    <a:pt x="16271" y="7760"/>
                    <a:pt x="16361" y="7760"/>
                  </a:cubicBezTo>
                  <a:cubicBezTo>
                    <a:pt x="16530" y="7760"/>
                    <a:pt x="16686" y="7682"/>
                    <a:pt x="16767" y="7519"/>
                  </a:cubicBezTo>
                  <a:cubicBezTo>
                    <a:pt x="16918" y="7293"/>
                    <a:pt x="16842" y="6993"/>
                    <a:pt x="16592" y="6842"/>
                  </a:cubicBezTo>
                  <a:cubicBezTo>
                    <a:pt x="16391" y="6742"/>
                    <a:pt x="16166" y="6617"/>
                    <a:pt x="15940" y="6592"/>
                  </a:cubicBezTo>
                  <a:cubicBezTo>
                    <a:pt x="15857" y="6581"/>
                    <a:pt x="15774" y="6575"/>
                    <a:pt x="15691" y="6575"/>
                  </a:cubicBezTo>
                  <a:cubicBezTo>
                    <a:pt x="15574" y="6575"/>
                    <a:pt x="15456" y="6587"/>
                    <a:pt x="15339" y="6617"/>
                  </a:cubicBezTo>
                  <a:cubicBezTo>
                    <a:pt x="15188" y="6667"/>
                    <a:pt x="15038" y="6767"/>
                    <a:pt x="14913" y="6867"/>
                  </a:cubicBezTo>
                  <a:cubicBezTo>
                    <a:pt x="14662" y="7043"/>
                    <a:pt x="14487" y="7268"/>
                    <a:pt x="14261" y="7469"/>
                  </a:cubicBezTo>
                  <a:cubicBezTo>
                    <a:pt x="14186" y="7519"/>
                    <a:pt x="14111" y="7569"/>
                    <a:pt x="14035" y="7619"/>
                  </a:cubicBezTo>
                  <a:cubicBezTo>
                    <a:pt x="13835" y="7745"/>
                    <a:pt x="13609" y="7870"/>
                    <a:pt x="13384" y="7970"/>
                  </a:cubicBezTo>
                  <a:cubicBezTo>
                    <a:pt x="12883" y="8196"/>
                    <a:pt x="12331" y="8371"/>
                    <a:pt x="11780" y="8547"/>
                  </a:cubicBezTo>
                  <a:cubicBezTo>
                    <a:pt x="11178" y="8722"/>
                    <a:pt x="10552" y="8897"/>
                    <a:pt x="9925" y="9048"/>
                  </a:cubicBezTo>
                  <a:cubicBezTo>
                    <a:pt x="9574" y="9148"/>
                    <a:pt x="9223" y="9223"/>
                    <a:pt x="8873" y="9323"/>
                  </a:cubicBezTo>
                  <a:cubicBezTo>
                    <a:pt x="8572" y="9374"/>
                    <a:pt x="8271" y="9449"/>
                    <a:pt x="7995" y="9499"/>
                  </a:cubicBezTo>
                  <a:cubicBezTo>
                    <a:pt x="7870" y="9524"/>
                    <a:pt x="7770" y="9524"/>
                    <a:pt x="7669" y="9549"/>
                  </a:cubicBezTo>
                  <a:cubicBezTo>
                    <a:pt x="7544" y="9574"/>
                    <a:pt x="7419" y="9574"/>
                    <a:pt x="7319" y="9599"/>
                  </a:cubicBezTo>
                  <a:cubicBezTo>
                    <a:pt x="7093" y="9624"/>
                    <a:pt x="6867" y="9624"/>
                    <a:pt x="6642" y="9649"/>
                  </a:cubicBezTo>
                  <a:cubicBezTo>
                    <a:pt x="6416" y="9649"/>
                    <a:pt x="6216" y="9674"/>
                    <a:pt x="6015" y="9674"/>
                  </a:cubicBezTo>
                  <a:lnTo>
                    <a:pt x="5539" y="9674"/>
                  </a:lnTo>
                  <a:cubicBezTo>
                    <a:pt x="5364" y="9674"/>
                    <a:pt x="5213" y="9674"/>
                    <a:pt x="5038" y="9649"/>
                  </a:cubicBezTo>
                  <a:cubicBezTo>
                    <a:pt x="4837" y="9624"/>
                    <a:pt x="4637" y="9624"/>
                    <a:pt x="4461" y="9599"/>
                  </a:cubicBezTo>
                  <a:cubicBezTo>
                    <a:pt x="4136" y="9574"/>
                    <a:pt x="3835" y="9524"/>
                    <a:pt x="3534" y="9474"/>
                  </a:cubicBezTo>
                  <a:cubicBezTo>
                    <a:pt x="3384" y="9424"/>
                    <a:pt x="3233" y="9399"/>
                    <a:pt x="3083" y="9349"/>
                  </a:cubicBezTo>
                  <a:cubicBezTo>
                    <a:pt x="2958" y="9298"/>
                    <a:pt x="2857" y="9248"/>
                    <a:pt x="2732" y="9198"/>
                  </a:cubicBezTo>
                  <a:cubicBezTo>
                    <a:pt x="2507" y="9073"/>
                    <a:pt x="2306" y="8948"/>
                    <a:pt x="2080" y="8797"/>
                  </a:cubicBezTo>
                  <a:cubicBezTo>
                    <a:pt x="1955" y="8697"/>
                    <a:pt x="1855" y="8622"/>
                    <a:pt x="1730" y="8496"/>
                  </a:cubicBezTo>
                  <a:cubicBezTo>
                    <a:pt x="1654" y="8421"/>
                    <a:pt x="1579" y="8346"/>
                    <a:pt x="1504" y="8271"/>
                  </a:cubicBezTo>
                  <a:cubicBezTo>
                    <a:pt x="1429" y="8196"/>
                    <a:pt x="1379" y="8095"/>
                    <a:pt x="1329" y="8020"/>
                  </a:cubicBezTo>
                  <a:cubicBezTo>
                    <a:pt x="1278" y="7970"/>
                    <a:pt x="1253" y="7895"/>
                    <a:pt x="1203" y="7820"/>
                  </a:cubicBezTo>
                  <a:cubicBezTo>
                    <a:pt x="1178" y="7745"/>
                    <a:pt x="1153" y="7644"/>
                    <a:pt x="1103" y="7544"/>
                  </a:cubicBezTo>
                  <a:cubicBezTo>
                    <a:pt x="1078" y="7444"/>
                    <a:pt x="1053" y="7318"/>
                    <a:pt x="1028" y="7193"/>
                  </a:cubicBezTo>
                  <a:cubicBezTo>
                    <a:pt x="1003" y="7043"/>
                    <a:pt x="978" y="6892"/>
                    <a:pt x="978" y="6742"/>
                  </a:cubicBezTo>
                  <a:cubicBezTo>
                    <a:pt x="978" y="6516"/>
                    <a:pt x="978" y="6316"/>
                    <a:pt x="1003" y="6090"/>
                  </a:cubicBezTo>
                  <a:cubicBezTo>
                    <a:pt x="1028" y="5890"/>
                    <a:pt x="1053" y="5664"/>
                    <a:pt x="1103" y="5464"/>
                  </a:cubicBezTo>
                  <a:cubicBezTo>
                    <a:pt x="1203" y="5063"/>
                    <a:pt x="1329" y="4662"/>
                    <a:pt x="1454" y="4286"/>
                  </a:cubicBezTo>
                  <a:cubicBezTo>
                    <a:pt x="1629" y="3785"/>
                    <a:pt x="1830" y="3283"/>
                    <a:pt x="2030" y="2807"/>
                  </a:cubicBezTo>
                  <a:cubicBezTo>
                    <a:pt x="2156" y="2506"/>
                    <a:pt x="2281" y="2231"/>
                    <a:pt x="2406" y="1955"/>
                  </a:cubicBezTo>
                  <a:cubicBezTo>
                    <a:pt x="2532" y="1729"/>
                    <a:pt x="2632" y="1504"/>
                    <a:pt x="2757" y="1253"/>
                  </a:cubicBezTo>
                  <a:cubicBezTo>
                    <a:pt x="2832" y="1128"/>
                    <a:pt x="2908" y="978"/>
                    <a:pt x="2983" y="852"/>
                  </a:cubicBezTo>
                  <a:cubicBezTo>
                    <a:pt x="3083" y="752"/>
                    <a:pt x="3133" y="652"/>
                    <a:pt x="3133" y="501"/>
                  </a:cubicBezTo>
                  <a:cubicBezTo>
                    <a:pt x="3133" y="251"/>
                    <a:pt x="2933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107275" y="2674850"/>
              <a:ext cx="94025" cy="87725"/>
            </a:xfrm>
            <a:custGeom>
              <a:rect b="b" l="l" r="r" t="t"/>
              <a:pathLst>
                <a:path extrusionOk="0" h="3509" w="3761">
                  <a:moveTo>
                    <a:pt x="1856" y="0"/>
                  </a:moveTo>
                  <a:cubicBezTo>
                    <a:pt x="1780" y="0"/>
                    <a:pt x="1680" y="25"/>
                    <a:pt x="1605" y="50"/>
                  </a:cubicBezTo>
                  <a:cubicBezTo>
                    <a:pt x="1505" y="100"/>
                    <a:pt x="1379" y="151"/>
                    <a:pt x="1304" y="226"/>
                  </a:cubicBezTo>
                  <a:cubicBezTo>
                    <a:pt x="1229" y="301"/>
                    <a:pt x="1179" y="376"/>
                    <a:pt x="1129" y="451"/>
                  </a:cubicBezTo>
                  <a:cubicBezTo>
                    <a:pt x="1054" y="552"/>
                    <a:pt x="1003" y="652"/>
                    <a:pt x="928" y="752"/>
                  </a:cubicBezTo>
                  <a:cubicBezTo>
                    <a:pt x="728" y="1053"/>
                    <a:pt x="552" y="1379"/>
                    <a:pt x="402" y="1704"/>
                  </a:cubicBezTo>
                  <a:cubicBezTo>
                    <a:pt x="302" y="1880"/>
                    <a:pt x="226" y="2055"/>
                    <a:pt x="176" y="2256"/>
                  </a:cubicBezTo>
                  <a:cubicBezTo>
                    <a:pt x="126" y="2406"/>
                    <a:pt x="51" y="2557"/>
                    <a:pt x="51" y="2732"/>
                  </a:cubicBezTo>
                  <a:cubicBezTo>
                    <a:pt x="26" y="2882"/>
                    <a:pt x="1" y="3033"/>
                    <a:pt x="51" y="3183"/>
                  </a:cubicBezTo>
                  <a:cubicBezTo>
                    <a:pt x="126" y="3384"/>
                    <a:pt x="327" y="3509"/>
                    <a:pt x="527" y="3509"/>
                  </a:cubicBezTo>
                  <a:cubicBezTo>
                    <a:pt x="577" y="3509"/>
                    <a:pt x="653" y="3509"/>
                    <a:pt x="703" y="3484"/>
                  </a:cubicBezTo>
                  <a:cubicBezTo>
                    <a:pt x="903" y="3384"/>
                    <a:pt x="1028" y="3183"/>
                    <a:pt x="1003" y="2958"/>
                  </a:cubicBezTo>
                  <a:cubicBezTo>
                    <a:pt x="1003" y="2958"/>
                    <a:pt x="1003" y="2958"/>
                    <a:pt x="1003" y="2933"/>
                  </a:cubicBezTo>
                  <a:cubicBezTo>
                    <a:pt x="1003" y="2907"/>
                    <a:pt x="1028" y="2882"/>
                    <a:pt x="1028" y="2857"/>
                  </a:cubicBezTo>
                  <a:cubicBezTo>
                    <a:pt x="1054" y="2732"/>
                    <a:pt x="1079" y="2607"/>
                    <a:pt x="1129" y="2481"/>
                  </a:cubicBezTo>
                  <a:cubicBezTo>
                    <a:pt x="1154" y="2381"/>
                    <a:pt x="1204" y="2306"/>
                    <a:pt x="1229" y="2231"/>
                  </a:cubicBezTo>
                  <a:cubicBezTo>
                    <a:pt x="1279" y="2131"/>
                    <a:pt x="1329" y="2055"/>
                    <a:pt x="1354" y="1955"/>
                  </a:cubicBezTo>
                  <a:cubicBezTo>
                    <a:pt x="1555" y="1629"/>
                    <a:pt x="1730" y="1303"/>
                    <a:pt x="1931" y="1003"/>
                  </a:cubicBezTo>
                  <a:cubicBezTo>
                    <a:pt x="1956" y="1003"/>
                    <a:pt x="1956" y="1003"/>
                    <a:pt x="1981" y="1028"/>
                  </a:cubicBezTo>
                  <a:cubicBezTo>
                    <a:pt x="2006" y="1028"/>
                    <a:pt x="2031" y="1053"/>
                    <a:pt x="2056" y="1078"/>
                  </a:cubicBezTo>
                  <a:cubicBezTo>
                    <a:pt x="2131" y="1128"/>
                    <a:pt x="2181" y="1178"/>
                    <a:pt x="2257" y="1228"/>
                  </a:cubicBezTo>
                  <a:cubicBezTo>
                    <a:pt x="2332" y="1303"/>
                    <a:pt x="2432" y="1404"/>
                    <a:pt x="2507" y="1504"/>
                  </a:cubicBezTo>
                  <a:cubicBezTo>
                    <a:pt x="2607" y="1629"/>
                    <a:pt x="2708" y="1755"/>
                    <a:pt x="2808" y="1905"/>
                  </a:cubicBezTo>
                  <a:cubicBezTo>
                    <a:pt x="2896" y="2037"/>
                    <a:pt x="3043" y="2100"/>
                    <a:pt x="3191" y="2100"/>
                  </a:cubicBezTo>
                  <a:cubicBezTo>
                    <a:pt x="3296" y="2100"/>
                    <a:pt x="3401" y="2068"/>
                    <a:pt x="3485" y="2005"/>
                  </a:cubicBezTo>
                  <a:cubicBezTo>
                    <a:pt x="3710" y="1855"/>
                    <a:pt x="3760" y="1554"/>
                    <a:pt x="3610" y="1329"/>
                  </a:cubicBezTo>
                  <a:cubicBezTo>
                    <a:pt x="3485" y="1153"/>
                    <a:pt x="3359" y="978"/>
                    <a:pt x="3234" y="827"/>
                  </a:cubicBezTo>
                  <a:cubicBezTo>
                    <a:pt x="3084" y="652"/>
                    <a:pt x="2908" y="476"/>
                    <a:pt x="2708" y="326"/>
                  </a:cubicBezTo>
                  <a:cubicBezTo>
                    <a:pt x="2557" y="201"/>
                    <a:pt x="2382" y="100"/>
                    <a:pt x="2206" y="50"/>
                  </a:cubicBezTo>
                  <a:cubicBezTo>
                    <a:pt x="2081" y="25"/>
                    <a:pt x="1981" y="0"/>
                    <a:pt x="1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37"/>
          <p:cNvGrpSpPr/>
          <p:nvPr/>
        </p:nvGrpSpPr>
        <p:grpSpPr>
          <a:xfrm>
            <a:off x="3965625" y="3070738"/>
            <a:ext cx="850900" cy="1204550"/>
            <a:chOff x="2857300" y="3841875"/>
            <a:chExt cx="850900" cy="1204550"/>
          </a:xfrm>
        </p:grpSpPr>
        <p:sp>
          <p:nvSpPr>
            <p:cNvPr id="1963" name="Google Shape;1963;p37"/>
            <p:cNvSpPr/>
            <p:nvPr/>
          </p:nvSpPr>
          <p:spPr>
            <a:xfrm>
              <a:off x="2945625" y="3841875"/>
              <a:ext cx="526975" cy="422600"/>
            </a:xfrm>
            <a:custGeom>
              <a:rect b="b" l="l" r="r" t="t"/>
              <a:pathLst>
                <a:path extrusionOk="0" h="16904" w="21079">
                  <a:moveTo>
                    <a:pt x="19978" y="8871"/>
                  </a:moveTo>
                  <a:cubicBezTo>
                    <a:pt x="19977" y="8875"/>
                    <a:pt x="19976" y="8879"/>
                    <a:pt x="19976" y="8883"/>
                  </a:cubicBezTo>
                  <a:cubicBezTo>
                    <a:pt x="19977" y="8879"/>
                    <a:pt x="19978" y="8875"/>
                    <a:pt x="19978" y="8871"/>
                  </a:cubicBezTo>
                  <a:close/>
                  <a:moveTo>
                    <a:pt x="10527" y="989"/>
                  </a:moveTo>
                  <a:cubicBezTo>
                    <a:pt x="10828" y="989"/>
                    <a:pt x="11154" y="989"/>
                    <a:pt x="11480" y="1014"/>
                  </a:cubicBezTo>
                  <a:cubicBezTo>
                    <a:pt x="11630" y="1014"/>
                    <a:pt x="11755" y="1039"/>
                    <a:pt x="11906" y="1064"/>
                  </a:cubicBezTo>
                  <a:cubicBezTo>
                    <a:pt x="12056" y="1114"/>
                    <a:pt x="12206" y="1164"/>
                    <a:pt x="12357" y="1189"/>
                  </a:cubicBezTo>
                  <a:cubicBezTo>
                    <a:pt x="12382" y="1214"/>
                    <a:pt x="12407" y="1214"/>
                    <a:pt x="12432" y="1239"/>
                  </a:cubicBezTo>
                  <a:cubicBezTo>
                    <a:pt x="12515" y="1281"/>
                    <a:pt x="12598" y="1299"/>
                    <a:pt x="12680" y="1299"/>
                  </a:cubicBezTo>
                  <a:cubicBezTo>
                    <a:pt x="12748" y="1299"/>
                    <a:pt x="12816" y="1287"/>
                    <a:pt x="12883" y="1264"/>
                  </a:cubicBezTo>
                  <a:cubicBezTo>
                    <a:pt x="13635" y="1440"/>
                    <a:pt x="14362" y="1615"/>
                    <a:pt x="15089" y="1866"/>
                  </a:cubicBezTo>
                  <a:cubicBezTo>
                    <a:pt x="15515" y="2041"/>
                    <a:pt x="15941" y="2217"/>
                    <a:pt x="16367" y="2417"/>
                  </a:cubicBezTo>
                  <a:cubicBezTo>
                    <a:pt x="16592" y="2568"/>
                    <a:pt x="16843" y="2693"/>
                    <a:pt x="17069" y="2843"/>
                  </a:cubicBezTo>
                  <a:cubicBezTo>
                    <a:pt x="17219" y="2944"/>
                    <a:pt x="17344" y="3044"/>
                    <a:pt x="17495" y="3144"/>
                  </a:cubicBezTo>
                  <a:cubicBezTo>
                    <a:pt x="17620" y="3269"/>
                    <a:pt x="17745" y="3395"/>
                    <a:pt x="17896" y="3520"/>
                  </a:cubicBezTo>
                  <a:cubicBezTo>
                    <a:pt x="18096" y="3720"/>
                    <a:pt x="18297" y="3921"/>
                    <a:pt x="18497" y="4147"/>
                  </a:cubicBezTo>
                  <a:cubicBezTo>
                    <a:pt x="18698" y="4397"/>
                    <a:pt x="18898" y="4648"/>
                    <a:pt x="19074" y="4923"/>
                  </a:cubicBezTo>
                  <a:cubicBezTo>
                    <a:pt x="19174" y="5099"/>
                    <a:pt x="19299" y="5274"/>
                    <a:pt x="19374" y="5450"/>
                  </a:cubicBezTo>
                  <a:cubicBezTo>
                    <a:pt x="19475" y="5650"/>
                    <a:pt x="19575" y="5826"/>
                    <a:pt x="19675" y="6026"/>
                  </a:cubicBezTo>
                  <a:cubicBezTo>
                    <a:pt x="19700" y="6127"/>
                    <a:pt x="19750" y="6227"/>
                    <a:pt x="19800" y="6327"/>
                  </a:cubicBezTo>
                  <a:cubicBezTo>
                    <a:pt x="19826" y="6427"/>
                    <a:pt x="19851" y="6528"/>
                    <a:pt x="19901" y="6628"/>
                  </a:cubicBezTo>
                  <a:cubicBezTo>
                    <a:pt x="19951" y="6803"/>
                    <a:pt x="19976" y="7004"/>
                    <a:pt x="20026" y="7179"/>
                  </a:cubicBezTo>
                  <a:cubicBezTo>
                    <a:pt x="20051" y="7304"/>
                    <a:pt x="20051" y="7430"/>
                    <a:pt x="20076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76" y="8157"/>
                  </a:lnTo>
                  <a:cubicBezTo>
                    <a:pt x="20051" y="8282"/>
                    <a:pt x="20051" y="8407"/>
                    <a:pt x="20051" y="8507"/>
                  </a:cubicBezTo>
                  <a:cubicBezTo>
                    <a:pt x="20027" y="8629"/>
                    <a:pt x="20003" y="8750"/>
                    <a:pt x="19978" y="8871"/>
                  </a:cubicBezTo>
                  <a:lnTo>
                    <a:pt x="19978" y="8871"/>
                  </a:lnTo>
                  <a:cubicBezTo>
                    <a:pt x="19983" y="8861"/>
                    <a:pt x="19994" y="8856"/>
                    <a:pt x="19999" y="8845"/>
                  </a:cubicBezTo>
                  <a:lnTo>
                    <a:pt x="19999" y="8845"/>
                  </a:lnTo>
                  <a:cubicBezTo>
                    <a:pt x="19974" y="8967"/>
                    <a:pt x="19950" y="9087"/>
                    <a:pt x="19926" y="9184"/>
                  </a:cubicBezTo>
                  <a:cubicBezTo>
                    <a:pt x="19876" y="9309"/>
                    <a:pt x="19851" y="9410"/>
                    <a:pt x="19800" y="9535"/>
                  </a:cubicBezTo>
                  <a:cubicBezTo>
                    <a:pt x="19775" y="9635"/>
                    <a:pt x="19725" y="9736"/>
                    <a:pt x="19700" y="9836"/>
                  </a:cubicBezTo>
                  <a:cubicBezTo>
                    <a:pt x="19650" y="9961"/>
                    <a:pt x="19575" y="10061"/>
                    <a:pt x="19525" y="10187"/>
                  </a:cubicBezTo>
                  <a:cubicBezTo>
                    <a:pt x="19425" y="10362"/>
                    <a:pt x="19324" y="10563"/>
                    <a:pt x="19224" y="10738"/>
                  </a:cubicBezTo>
                  <a:cubicBezTo>
                    <a:pt x="19124" y="10913"/>
                    <a:pt x="19024" y="11089"/>
                    <a:pt x="18898" y="11264"/>
                  </a:cubicBezTo>
                  <a:lnTo>
                    <a:pt x="18773" y="11440"/>
                  </a:lnTo>
                  <a:cubicBezTo>
                    <a:pt x="18723" y="11490"/>
                    <a:pt x="18673" y="11565"/>
                    <a:pt x="18648" y="11615"/>
                  </a:cubicBezTo>
                  <a:cubicBezTo>
                    <a:pt x="18547" y="11716"/>
                    <a:pt x="18447" y="11841"/>
                    <a:pt x="18347" y="11941"/>
                  </a:cubicBezTo>
                  <a:cubicBezTo>
                    <a:pt x="18171" y="12142"/>
                    <a:pt x="17971" y="12342"/>
                    <a:pt x="17795" y="12518"/>
                  </a:cubicBezTo>
                  <a:cubicBezTo>
                    <a:pt x="17620" y="12693"/>
                    <a:pt x="17420" y="12843"/>
                    <a:pt x="17244" y="12994"/>
                  </a:cubicBezTo>
                  <a:cubicBezTo>
                    <a:pt x="17119" y="13119"/>
                    <a:pt x="16993" y="13219"/>
                    <a:pt x="16843" y="13320"/>
                  </a:cubicBezTo>
                  <a:cubicBezTo>
                    <a:pt x="16743" y="13420"/>
                    <a:pt x="16618" y="13495"/>
                    <a:pt x="16517" y="13570"/>
                  </a:cubicBezTo>
                  <a:cubicBezTo>
                    <a:pt x="16292" y="13746"/>
                    <a:pt x="16041" y="13896"/>
                    <a:pt x="15816" y="14046"/>
                  </a:cubicBezTo>
                  <a:cubicBezTo>
                    <a:pt x="15715" y="14122"/>
                    <a:pt x="15615" y="14172"/>
                    <a:pt x="15490" y="14222"/>
                  </a:cubicBezTo>
                  <a:cubicBezTo>
                    <a:pt x="15415" y="14272"/>
                    <a:pt x="15339" y="14322"/>
                    <a:pt x="15264" y="14372"/>
                  </a:cubicBezTo>
                  <a:cubicBezTo>
                    <a:pt x="15064" y="14472"/>
                    <a:pt x="14863" y="14573"/>
                    <a:pt x="14663" y="14673"/>
                  </a:cubicBezTo>
                  <a:cubicBezTo>
                    <a:pt x="14462" y="14773"/>
                    <a:pt x="14262" y="14848"/>
                    <a:pt x="14086" y="14924"/>
                  </a:cubicBezTo>
                  <a:cubicBezTo>
                    <a:pt x="13911" y="14999"/>
                    <a:pt x="13760" y="15049"/>
                    <a:pt x="13585" y="15124"/>
                  </a:cubicBezTo>
                  <a:cubicBezTo>
                    <a:pt x="13435" y="15174"/>
                    <a:pt x="13284" y="15224"/>
                    <a:pt x="13134" y="15274"/>
                  </a:cubicBezTo>
                  <a:cubicBezTo>
                    <a:pt x="12958" y="15350"/>
                    <a:pt x="12758" y="15400"/>
                    <a:pt x="12557" y="15475"/>
                  </a:cubicBezTo>
                  <a:cubicBezTo>
                    <a:pt x="12432" y="15500"/>
                    <a:pt x="12307" y="15525"/>
                    <a:pt x="12156" y="15575"/>
                  </a:cubicBezTo>
                  <a:cubicBezTo>
                    <a:pt x="12031" y="15600"/>
                    <a:pt x="11906" y="15650"/>
                    <a:pt x="11755" y="15675"/>
                  </a:cubicBezTo>
                  <a:cubicBezTo>
                    <a:pt x="11505" y="15726"/>
                    <a:pt x="11254" y="15751"/>
                    <a:pt x="11003" y="15801"/>
                  </a:cubicBezTo>
                  <a:cubicBezTo>
                    <a:pt x="10753" y="15826"/>
                    <a:pt x="10502" y="15851"/>
                    <a:pt x="10252" y="15876"/>
                  </a:cubicBezTo>
                  <a:cubicBezTo>
                    <a:pt x="10151" y="15901"/>
                    <a:pt x="10026" y="15901"/>
                    <a:pt x="9926" y="15901"/>
                  </a:cubicBezTo>
                  <a:cubicBezTo>
                    <a:pt x="9842" y="15901"/>
                    <a:pt x="9759" y="15912"/>
                    <a:pt x="9675" y="15912"/>
                  </a:cubicBezTo>
                  <a:cubicBezTo>
                    <a:pt x="9633" y="15912"/>
                    <a:pt x="9592" y="15909"/>
                    <a:pt x="9550" y="15901"/>
                  </a:cubicBezTo>
                  <a:cubicBezTo>
                    <a:pt x="9299" y="15901"/>
                    <a:pt x="9049" y="15901"/>
                    <a:pt x="8798" y="15876"/>
                  </a:cubicBezTo>
                  <a:cubicBezTo>
                    <a:pt x="8673" y="15876"/>
                    <a:pt x="8547" y="15851"/>
                    <a:pt x="8422" y="15851"/>
                  </a:cubicBezTo>
                  <a:cubicBezTo>
                    <a:pt x="8322" y="15826"/>
                    <a:pt x="8196" y="15826"/>
                    <a:pt x="8096" y="15801"/>
                  </a:cubicBezTo>
                  <a:cubicBezTo>
                    <a:pt x="7820" y="15751"/>
                    <a:pt x="7545" y="15726"/>
                    <a:pt x="7269" y="15650"/>
                  </a:cubicBezTo>
                  <a:cubicBezTo>
                    <a:pt x="6893" y="15575"/>
                    <a:pt x="6542" y="15475"/>
                    <a:pt x="6191" y="15350"/>
                  </a:cubicBezTo>
                  <a:cubicBezTo>
                    <a:pt x="5815" y="15224"/>
                    <a:pt x="5465" y="15074"/>
                    <a:pt x="5114" y="14898"/>
                  </a:cubicBezTo>
                  <a:cubicBezTo>
                    <a:pt x="4838" y="14748"/>
                    <a:pt x="4537" y="14573"/>
                    <a:pt x="4262" y="14397"/>
                  </a:cubicBezTo>
                  <a:cubicBezTo>
                    <a:pt x="3911" y="14147"/>
                    <a:pt x="3585" y="13871"/>
                    <a:pt x="3259" y="13595"/>
                  </a:cubicBezTo>
                  <a:cubicBezTo>
                    <a:pt x="3008" y="13370"/>
                    <a:pt x="2783" y="13119"/>
                    <a:pt x="2557" y="12868"/>
                  </a:cubicBezTo>
                  <a:cubicBezTo>
                    <a:pt x="2332" y="12593"/>
                    <a:pt x="2131" y="12292"/>
                    <a:pt x="1931" y="12016"/>
                  </a:cubicBezTo>
                  <a:cubicBezTo>
                    <a:pt x="1780" y="11766"/>
                    <a:pt x="1630" y="11490"/>
                    <a:pt x="1505" y="11239"/>
                  </a:cubicBezTo>
                  <a:cubicBezTo>
                    <a:pt x="1404" y="10989"/>
                    <a:pt x="1329" y="10763"/>
                    <a:pt x="1229" y="10512"/>
                  </a:cubicBezTo>
                  <a:cubicBezTo>
                    <a:pt x="1179" y="10312"/>
                    <a:pt x="1129" y="10086"/>
                    <a:pt x="1079" y="9861"/>
                  </a:cubicBezTo>
                  <a:cubicBezTo>
                    <a:pt x="1054" y="9660"/>
                    <a:pt x="1028" y="9460"/>
                    <a:pt x="1028" y="9259"/>
                  </a:cubicBezTo>
                  <a:cubicBezTo>
                    <a:pt x="1003" y="9059"/>
                    <a:pt x="1028" y="8833"/>
                    <a:pt x="1028" y="8633"/>
                  </a:cubicBezTo>
                  <a:cubicBezTo>
                    <a:pt x="1054" y="8382"/>
                    <a:pt x="1104" y="8132"/>
                    <a:pt x="1129" y="7906"/>
                  </a:cubicBezTo>
                  <a:cubicBezTo>
                    <a:pt x="1204" y="7655"/>
                    <a:pt x="1254" y="7430"/>
                    <a:pt x="1354" y="7179"/>
                  </a:cubicBezTo>
                  <a:cubicBezTo>
                    <a:pt x="1455" y="6878"/>
                    <a:pt x="1605" y="6578"/>
                    <a:pt x="1755" y="6277"/>
                  </a:cubicBezTo>
                  <a:cubicBezTo>
                    <a:pt x="1931" y="5926"/>
                    <a:pt x="2131" y="5600"/>
                    <a:pt x="2357" y="5274"/>
                  </a:cubicBezTo>
                  <a:cubicBezTo>
                    <a:pt x="2607" y="4898"/>
                    <a:pt x="2883" y="4548"/>
                    <a:pt x="3184" y="4222"/>
                  </a:cubicBezTo>
                  <a:cubicBezTo>
                    <a:pt x="3460" y="3921"/>
                    <a:pt x="3760" y="3620"/>
                    <a:pt x="4086" y="3370"/>
                  </a:cubicBezTo>
                  <a:cubicBezTo>
                    <a:pt x="4412" y="3094"/>
                    <a:pt x="4738" y="2843"/>
                    <a:pt x="5089" y="2643"/>
                  </a:cubicBezTo>
                  <a:cubicBezTo>
                    <a:pt x="5389" y="2467"/>
                    <a:pt x="5665" y="2292"/>
                    <a:pt x="5966" y="2142"/>
                  </a:cubicBezTo>
                  <a:cubicBezTo>
                    <a:pt x="6066" y="2091"/>
                    <a:pt x="6191" y="2041"/>
                    <a:pt x="6292" y="1991"/>
                  </a:cubicBezTo>
                  <a:cubicBezTo>
                    <a:pt x="6392" y="1941"/>
                    <a:pt x="6492" y="1891"/>
                    <a:pt x="6617" y="1866"/>
                  </a:cubicBezTo>
                  <a:cubicBezTo>
                    <a:pt x="6843" y="1766"/>
                    <a:pt x="7069" y="1690"/>
                    <a:pt x="7294" y="1590"/>
                  </a:cubicBezTo>
                  <a:cubicBezTo>
                    <a:pt x="7470" y="1540"/>
                    <a:pt x="7645" y="1490"/>
                    <a:pt x="7846" y="1440"/>
                  </a:cubicBezTo>
                  <a:cubicBezTo>
                    <a:pt x="7996" y="1390"/>
                    <a:pt x="8146" y="1365"/>
                    <a:pt x="8297" y="1340"/>
                  </a:cubicBezTo>
                  <a:cubicBezTo>
                    <a:pt x="8472" y="1289"/>
                    <a:pt x="8622" y="1264"/>
                    <a:pt x="8773" y="1239"/>
                  </a:cubicBezTo>
                  <a:cubicBezTo>
                    <a:pt x="8948" y="1189"/>
                    <a:pt x="9124" y="1164"/>
                    <a:pt x="9299" y="1139"/>
                  </a:cubicBezTo>
                  <a:lnTo>
                    <a:pt x="9951" y="1039"/>
                  </a:lnTo>
                  <a:cubicBezTo>
                    <a:pt x="10051" y="1014"/>
                    <a:pt x="10151" y="1014"/>
                    <a:pt x="10252" y="1014"/>
                  </a:cubicBezTo>
                  <a:cubicBezTo>
                    <a:pt x="10352" y="1014"/>
                    <a:pt x="10427" y="989"/>
                    <a:pt x="10527" y="989"/>
                  </a:cubicBezTo>
                  <a:close/>
                  <a:moveTo>
                    <a:pt x="11055" y="0"/>
                  </a:moveTo>
                  <a:cubicBezTo>
                    <a:pt x="11012" y="0"/>
                    <a:pt x="10970" y="3"/>
                    <a:pt x="10928" y="11"/>
                  </a:cubicBezTo>
                  <a:lnTo>
                    <a:pt x="10502" y="11"/>
                  </a:lnTo>
                  <a:cubicBezTo>
                    <a:pt x="10352" y="11"/>
                    <a:pt x="10176" y="36"/>
                    <a:pt x="10026" y="36"/>
                  </a:cubicBezTo>
                  <a:cubicBezTo>
                    <a:pt x="9926" y="61"/>
                    <a:pt x="9825" y="61"/>
                    <a:pt x="9725" y="86"/>
                  </a:cubicBezTo>
                  <a:cubicBezTo>
                    <a:pt x="9450" y="111"/>
                    <a:pt x="9149" y="162"/>
                    <a:pt x="8873" y="212"/>
                  </a:cubicBezTo>
                  <a:cubicBezTo>
                    <a:pt x="8723" y="237"/>
                    <a:pt x="8572" y="262"/>
                    <a:pt x="8422" y="287"/>
                  </a:cubicBezTo>
                  <a:cubicBezTo>
                    <a:pt x="8297" y="312"/>
                    <a:pt x="8146" y="362"/>
                    <a:pt x="8021" y="387"/>
                  </a:cubicBezTo>
                  <a:cubicBezTo>
                    <a:pt x="7921" y="412"/>
                    <a:pt x="7795" y="437"/>
                    <a:pt x="7695" y="462"/>
                  </a:cubicBezTo>
                  <a:cubicBezTo>
                    <a:pt x="7520" y="512"/>
                    <a:pt x="7369" y="563"/>
                    <a:pt x="7219" y="588"/>
                  </a:cubicBezTo>
                  <a:cubicBezTo>
                    <a:pt x="7119" y="638"/>
                    <a:pt x="6993" y="663"/>
                    <a:pt x="6893" y="688"/>
                  </a:cubicBezTo>
                  <a:cubicBezTo>
                    <a:pt x="6743" y="763"/>
                    <a:pt x="6567" y="813"/>
                    <a:pt x="6417" y="863"/>
                  </a:cubicBezTo>
                  <a:cubicBezTo>
                    <a:pt x="6141" y="964"/>
                    <a:pt x="5916" y="1089"/>
                    <a:pt x="5665" y="1214"/>
                  </a:cubicBezTo>
                  <a:cubicBezTo>
                    <a:pt x="5389" y="1314"/>
                    <a:pt x="5164" y="1465"/>
                    <a:pt x="4913" y="1590"/>
                  </a:cubicBezTo>
                  <a:cubicBezTo>
                    <a:pt x="4387" y="1891"/>
                    <a:pt x="3886" y="2242"/>
                    <a:pt x="3409" y="2643"/>
                  </a:cubicBezTo>
                  <a:cubicBezTo>
                    <a:pt x="2307" y="3570"/>
                    <a:pt x="1379" y="4773"/>
                    <a:pt x="753" y="6076"/>
                  </a:cubicBezTo>
                  <a:cubicBezTo>
                    <a:pt x="427" y="6753"/>
                    <a:pt x="176" y="7430"/>
                    <a:pt x="101" y="8157"/>
                  </a:cubicBezTo>
                  <a:cubicBezTo>
                    <a:pt x="1" y="8883"/>
                    <a:pt x="1" y="9610"/>
                    <a:pt x="176" y="10312"/>
                  </a:cubicBezTo>
                  <a:cubicBezTo>
                    <a:pt x="327" y="11039"/>
                    <a:pt x="602" y="11741"/>
                    <a:pt x="1003" y="12367"/>
                  </a:cubicBezTo>
                  <a:cubicBezTo>
                    <a:pt x="1404" y="12994"/>
                    <a:pt x="1856" y="13595"/>
                    <a:pt x="2382" y="14122"/>
                  </a:cubicBezTo>
                  <a:cubicBezTo>
                    <a:pt x="2658" y="14372"/>
                    <a:pt x="2933" y="14623"/>
                    <a:pt x="3234" y="14873"/>
                  </a:cubicBezTo>
                  <a:cubicBezTo>
                    <a:pt x="3535" y="15074"/>
                    <a:pt x="3810" y="15299"/>
                    <a:pt x="4136" y="15475"/>
                  </a:cubicBezTo>
                  <a:cubicBezTo>
                    <a:pt x="4738" y="15851"/>
                    <a:pt x="5389" y="16152"/>
                    <a:pt x="6066" y="16352"/>
                  </a:cubicBezTo>
                  <a:cubicBezTo>
                    <a:pt x="6442" y="16477"/>
                    <a:pt x="6818" y="16578"/>
                    <a:pt x="7169" y="16653"/>
                  </a:cubicBezTo>
                  <a:cubicBezTo>
                    <a:pt x="7319" y="16678"/>
                    <a:pt x="7445" y="16703"/>
                    <a:pt x="7570" y="16728"/>
                  </a:cubicBezTo>
                  <a:cubicBezTo>
                    <a:pt x="7695" y="16753"/>
                    <a:pt x="7820" y="16778"/>
                    <a:pt x="7946" y="16778"/>
                  </a:cubicBezTo>
                  <a:cubicBezTo>
                    <a:pt x="8096" y="16803"/>
                    <a:pt x="8221" y="16828"/>
                    <a:pt x="8372" y="16828"/>
                  </a:cubicBezTo>
                  <a:cubicBezTo>
                    <a:pt x="8497" y="16853"/>
                    <a:pt x="8622" y="16878"/>
                    <a:pt x="8773" y="16878"/>
                  </a:cubicBezTo>
                  <a:lnTo>
                    <a:pt x="9199" y="16878"/>
                  </a:lnTo>
                  <a:cubicBezTo>
                    <a:pt x="9299" y="16904"/>
                    <a:pt x="9399" y="16904"/>
                    <a:pt x="9500" y="16904"/>
                  </a:cubicBezTo>
                  <a:lnTo>
                    <a:pt x="9550" y="16904"/>
                  </a:lnTo>
                  <a:cubicBezTo>
                    <a:pt x="9700" y="16904"/>
                    <a:pt x="9851" y="16878"/>
                    <a:pt x="10001" y="16878"/>
                  </a:cubicBezTo>
                  <a:lnTo>
                    <a:pt x="10352" y="16878"/>
                  </a:lnTo>
                  <a:cubicBezTo>
                    <a:pt x="10527" y="16853"/>
                    <a:pt x="10678" y="16828"/>
                    <a:pt x="10828" y="16828"/>
                  </a:cubicBezTo>
                  <a:cubicBezTo>
                    <a:pt x="10953" y="16803"/>
                    <a:pt x="11079" y="16803"/>
                    <a:pt x="11204" y="16778"/>
                  </a:cubicBezTo>
                  <a:cubicBezTo>
                    <a:pt x="11354" y="16753"/>
                    <a:pt x="11505" y="16728"/>
                    <a:pt x="11655" y="16678"/>
                  </a:cubicBezTo>
                  <a:cubicBezTo>
                    <a:pt x="11780" y="16678"/>
                    <a:pt x="11881" y="16653"/>
                    <a:pt x="12006" y="16628"/>
                  </a:cubicBezTo>
                  <a:cubicBezTo>
                    <a:pt x="12156" y="16578"/>
                    <a:pt x="12282" y="16553"/>
                    <a:pt x="12432" y="16528"/>
                  </a:cubicBezTo>
                  <a:cubicBezTo>
                    <a:pt x="12582" y="16477"/>
                    <a:pt x="12708" y="16452"/>
                    <a:pt x="12858" y="16402"/>
                  </a:cubicBezTo>
                  <a:cubicBezTo>
                    <a:pt x="12983" y="16377"/>
                    <a:pt x="13109" y="16327"/>
                    <a:pt x="13234" y="16302"/>
                  </a:cubicBezTo>
                  <a:cubicBezTo>
                    <a:pt x="13359" y="16252"/>
                    <a:pt x="13510" y="16202"/>
                    <a:pt x="13635" y="16152"/>
                  </a:cubicBezTo>
                  <a:cubicBezTo>
                    <a:pt x="13760" y="16127"/>
                    <a:pt x="13861" y="16076"/>
                    <a:pt x="13986" y="16026"/>
                  </a:cubicBezTo>
                  <a:cubicBezTo>
                    <a:pt x="14111" y="15976"/>
                    <a:pt x="14262" y="15926"/>
                    <a:pt x="14387" y="15876"/>
                  </a:cubicBezTo>
                  <a:cubicBezTo>
                    <a:pt x="14487" y="15826"/>
                    <a:pt x="14612" y="15776"/>
                    <a:pt x="14738" y="15726"/>
                  </a:cubicBezTo>
                  <a:cubicBezTo>
                    <a:pt x="14863" y="15650"/>
                    <a:pt x="14988" y="15600"/>
                    <a:pt x="15114" y="15550"/>
                  </a:cubicBezTo>
                  <a:cubicBezTo>
                    <a:pt x="15264" y="15475"/>
                    <a:pt x="15389" y="15400"/>
                    <a:pt x="15540" y="15350"/>
                  </a:cubicBezTo>
                  <a:cubicBezTo>
                    <a:pt x="15765" y="15224"/>
                    <a:pt x="16016" y="15074"/>
                    <a:pt x="16267" y="14924"/>
                  </a:cubicBezTo>
                  <a:cubicBezTo>
                    <a:pt x="16367" y="14873"/>
                    <a:pt x="16467" y="14798"/>
                    <a:pt x="16567" y="14723"/>
                  </a:cubicBezTo>
                  <a:cubicBezTo>
                    <a:pt x="16668" y="14673"/>
                    <a:pt x="16793" y="14598"/>
                    <a:pt x="16868" y="14523"/>
                  </a:cubicBezTo>
                  <a:cubicBezTo>
                    <a:pt x="17094" y="14372"/>
                    <a:pt x="17294" y="14222"/>
                    <a:pt x="17495" y="14071"/>
                  </a:cubicBezTo>
                  <a:cubicBezTo>
                    <a:pt x="17720" y="13871"/>
                    <a:pt x="17971" y="13695"/>
                    <a:pt x="18196" y="13495"/>
                  </a:cubicBezTo>
                  <a:cubicBezTo>
                    <a:pt x="18372" y="13320"/>
                    <a:pt x="18547" y="13169"/>
                    <a:pt x="18723" y="12994"/>
                  </a:cubicBezTo>
                  <a:cubicBezTo>
                    <a:pt x="18823" y="12868"/>
                    <a:pt x="18948" y="12768"/>
                    <a:pt x="19049" y="12643"/>
                  </a:cubicBezTo>
                  <a:cubicBezTo>
                    <a:pt x="19149" y="12543"/>
                    <a:pt x="19249" y="12442"/>
                    <a:pt x="19324" y="12317"/>
                  </a:cubicBezTo>
                  <a:cubicBezTo>
                    <a:pt x="19500" y="12142"/>
                    <a:pt x="19650" y="11941"/>
                    <a:pt x="19775" y="11716"/>
                  </a:cubicBezTo>
                  <a:cubicBezTo>
                    <a:pt x="19926" y="11490"/>
                    <a:pt x="20076" y="11264"/>
                    <a:pt x="20201" y="11014"/>
                  </a:cubicBezTo>
                  <a:cubicBezTo>
                    <a:pt x="20277" y="10888"/>
                    <a:pt x="20352" y="10763"/>
                    <a:pt x="20402" y="10638"/>
                  </a:cubicBezTo>
                  <a:cubicBezTo>
                    <a:pt x="20477" y="10512"/>
                    <a:pt x="20527" y="10362"/>
                    <a:pt x="20603" y="10237"/>
                  </a:cubicBezTo>
                  <a:cubicBezTo>
                    <a:pt x="20653" y="10111"/>
                    <a:pt x="20678" y="9986"/>
                    <a:pt x="20728" y="9886"/>
                  </a:cubicBezTo>
                  <a:cubicBezTo>
                    <a:pt x="20778" y="9736"/>
                    <a:pt x="20828" y="9610"/>
                    <a:pt x="20853" y="9460"/>
                  </a:cubicBezTo>
                  <a:cubicBezTo>
                    <a:pt x="20903" y="9360"/>
                    <a:pt x="20928" y="9209"/>
                    <a:pt x="20953" y="9084"/>
                  </a:cubicBezTo>
                  <a:cubicBezTo>
                    <a:pt x="20978" y="8959"/>
                    <a:pt x="21004" y="8808"/>
                    <a:pt x="21004" y="8683"/>
                  </a:cubicBezTo>
                  <a:cubicBezTo>
                    <a:pt x="21029" y="8558"/>
                    <a:pt x="21029" y="8432"/>
                    <a:pt x="21054" y="8307"/>
                  </a:cubicBezTo>
                  <a:cubicBezTo>
                    <a:pt x="21054" y="8157"/>
                    <a:pt x="21079" y="8006"/>
                    <a:pt x="21054" y="7881"/>
                  </a:cubicBezTo>
                  <a:cubicBezTo>
                    <a:pt x="21054" y="7705"/>
                    <a:pt x="21054" y="7530"/>
                    <a:pt x="21054" y="7380"/>
                  </a:cubicBezTo>
                  <a:cubicBezTo>
                    <a:pt x="21029" y="7129"/>
                    <a:pt x="20978" y="6853"/>
                    <a:pt x="20903" y="6603"/>
                  </a:cubicBezTo>
                  <a:cubicBezTo>
                    <a:pt x="20828" y="6327"/>
                    <a:pt x="20753" y="6076"/>
                    <a:pt x="20653" y="5801"/>
                  </a:cubicBezTo>
                  <a:cubicBezTo>
                    <a:pt x="20527" y="5550"/>
                    <a:pt x="20402" y="5274"/>
                    <a:pt x="20277" y="5049"/>
                  </a:cubicBezTo>
                  <a:cubicBezTo>
                    <a:pt x="20051" y="4598"/>
                    <a:pt x="19775" y="4172"/>
                    <a:pt x="19450" y="3771"/>
                  </a:cubicBezTo>
                  <a:cubicBezTo>
                    <a:pt x="19124" y="3345"/>
                    <a:pt x="18748" y="2918"/>
                    <a:pt x="18322" y="2568"/>
                  </a:cubicBezTo>
                  <a:cubicBezTo>
                    <a:pt x="18096" y="2392"/>
                    <a:pt x="17896" y="2217"/>
                    <a:pt x="17645" y="2066"/>
                  </a:cubicBezTo>
                  <a:cubicBezTo>
                    <a:pt x="17445" y="1916"/>
                    <a:pt x="17219" y="1766"/>
                    <a:pt x="16993" y="1640"/>
                  </a:cubicBezTo>
                  <a:cubicBezTo>
                    <a:pt x="16542" y="1415"/>
                    <a:pt x="16066" y="1189"/>
                    <a:pt x="15590" y="1014"/>
                  </a:cubicBezTo>
                  <a:cubicBezTo>
                    <a:pt x="14612" y="638"/>
                    <a:pt x="13610" y="412"/>
                    <a:pt x="12607" y="187"/>
                  </a:cubicBezTo>
                  <a:lnTo>
                    <a:pt x="12432" y="187"/>
                  </a:lnTo>
                  <a:cubicBezTo>
                    <a:pt x="12282" y="136"/>
                    <a:pt x="12156" y="111"/>
                    <a:pt x="12006" y="86"/>
                  </a:cubicBezTo>
                  <a:cubicBezTo>
                    <a:pt x="11780" y="36"/>
                    <a:pt x="11555" y="11"/>
                    <a:pt x="11329" y="11"/>
                  </a:cubicBezTo>
                  <a:cubicBezTo>
                    <a:pt x="11229" y="11"/>
                    <a:pt x="11140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3158050" y="3916450"/>
              <a:ext cx="36350" cy="111175"/>
            </a:xfrm>
            <a:custGeom>
              <a:rect b="b" l="l" r="r" t="t"/>
              <a:pathLst>
                <a:path extrusionOk="0" h="4447" w="1454">
                  <a:moveTo>
                    <a:pt x="929" y="0"/>
                  </a:moveTo>
                  <a:cubicBezTo>
                    <a:pt x="804" y="0"/>
                    <a:pt x="679" y="51"/>
                    <a:pt x="577" y="136"/>
                  </a:cubicBezTo>
                  <a:cubicBezTo>
                    <a:pt x="476" y="236"/>
                    <a:pt x="426" y="387"/>
                    <a:pt x="401" y="512"/>
                  </a:cubicBezTo>
                  <a:cubicBezTo>
                    <a:pt x="376" y="587"/>
                    <a:pt x="376" y="662"/>
                    <a:pt x="351" y="712"/>
                  </a:cubicBezTo>
                  <a:cubicBezTo>
                    <a:pt x="326" y="888"/>
                    <a:pt x="301" y="1038"/>
                    <a:pt x="276" y="1189"/>
                  </a:cubicBezTo>
                  <a:cubicBezTo>
                    <a:pt x="226" y="1489"/>
                    <a:pt x="201" y="1790"/>
                    <a:pt x="176" y="2091"/>
                  </a:cubicBezTo>
                  <a:cubicBezTo>
                    <a:pt x="100" y="2717"/>
                    <a:pt x="50" y="3319"/>
                    <a:pt x="0" y="3946"/>
                  </a:cubicBezTo>
                  <a:cubicBezTo>
                    <a:pt x="0" y="4221"/>
                    <a:pt x="226" y="4447"/>
                    <a:pt x="501" y="4447"/>
                  </a:cubicBezTo>
                  <a:cubicBezTo>
                    <a:pt x="777" y="4447"/>
                    <a:pt x="978" y="4221"/>
                    <a:pt x="1003" y="3971"/>
                  </a:cubicBezTo>
                  <a:cubicBezTo>
                    <a:pt x="1003" y="3720"/>
                    <a:pt x="1028" y="3444"/>
                    <a:pt x="1053" y="3194"/>
                  </a:cubicBezTo>
                  <a:cubicBezTo>
                    <a:pt x="1078" y="2793"/>
                    <a:pt x="1128" y="2367"/>
                    <a:pt x="1178" y="1966"/>
                  </a:cubicBezTo>
                  <a:cubicBezTo>
                    <a:pt x="1228" y="1539"/>
                    <a:pt x="1278" y="1138"/>
                    <a:pt x="1354" y="712"/>
                  </a:cubicBezTo>
                  <a:cubicBezTo>
                    <a:pt x="1454" y="537"/>
                    <a:pt x="1429" y="311"/>
                    <a:pt x="1278" y="161"/>
                  </a:cubicBezTo>
                  <a:cubicBezTo>
                    <a:pt x="1228" y="111"/>
                    <a:pt x="1178" y="61"/>
                    <a:pt x="1103" y="36"/>
                  </a:cubicBezTo>
                  <a:cubicBezTo>
                    <a:pt x="1047" y="12"/>
                    <a:pt x="988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3235100" y="3899600"/>
              <a:ext cx="26350" cy="107350"/>
            </a:xfrm>
            <a:custGeom>
              <a:rect b="b" l="l" r="r" t="t"/>
              <a:pathLst>
                <a:path extrusionOk="0" h="4294" w="1054">
                  <a:moveTo>
                    <a:pt x="1054" y="509"/>
                  </a:moveTo>
                  <a:cubicBezTo>
                    <a:pt x="1053" y="510"/>
                    <a:pt x="1053" y="511"/>
                    <a:pt x="1053" y="512"/>
                  </a:cubicBezTo>
                  <a:lnTo>
                    <a:pt x="1053" y="512"/>
                  </a:lnTo>
                  <a:cubicBezTo>
                    <a:pt x="1053" y="519"/>
                    <a:pt x="1054" y="527"/>
                    <a:pt x="1054" y="534"/>
                  </a:cubicBezTo>
                  <a:cubicBezTo>
                    <a:pt x="1054" y="534"/>
                    <a:pt x="1054" y="509"/>
                    <a:pt x="1054" y="509"/>
                  </a:cubicBezTo>
                  <a:close/>
                  <a:moveTo>
                    <a:pt x="548" y="0"/>
                  </a:moveTo>
                  <a:cubicBezTo>
                    <a:pt x="322" y="0"/>
                    <a:pt x="99" y="184"/>
                    <a:pt x="76" y="409"/>
                  </a:cubicBezTo>
                  <a:cubicBezTo>
                    <a:pt x="51" y="559"/>
                    <a:pt x="51" y="685"/>
                    <a:pt x="51" y="810"/>
                  </a:cubicBezTo>
                  <a:cubicBezTo>
                    <a:pt x="51" y="960"/>
                    <a:pt x="51" y="1111"/>
                    <a:pt x="26" y="1261"/>
                  </a:cubicBezTo>
                  <a:cubicBezTo>
                    <a:pt x="26" y="1537"/>
                    <a:pt x="26" y="1812"/>
                    <a:pt x="26" y="2113"/>
                  </a:cubicBezTo>
                  <a:cubicBezTo>
                    <a:pt x="1" y="2665"/>
                    <a:pt x="1" y="3216"/>
                    <a:pt x="26" y="3767"/>
                  </a:cubicBezTo>
                  <a:cubicBezTo>
                    <a:pt x="26" y="3918"/>
                    <a:pt x="76" y="4043"/>
                    <a:pt x="151" y="4118"/>
                  </a:cubicBezTo>
                  <a:cubicBezTo>
                    <a:pt x="252" y="4219"/>
                    <a:pt x="377" y="4269"/>
                    <a:pt x="502" y="4294"/>
                  </a:cubicBezTo>
                  <a:lnTo>
                    <a:pt x="527" y="4294"/>
                  </a:lnTo>
                  <a:cubicBezTo>
                    <a:pt x="778" y="4294"/>
                    <a:pt x="1028" y="4068"/>
                    <a:pt x="1003" y="3792"/>
                  </a:cubicBezTo>
                  <a:cubicBezTo>
                    <a:pt x="1003" y="3266"/>
                    <a:pt x="1003" y="2715"/>
                    <a:pt x="1003" y="2163"/>
                  </a:cubicBezTo>
                  <a:cubicBezTo>
                    <a:pt x="1003" y="1888"/>
                    <a:pt x="1003" y="1587"/>
                    <a:pt x="1028" y="1311"/>
                  </a:cubicBezTo>
                  <a:cubicBezTo>
                    <a:pt x="1028" y="1037"/>
                    <a:pt x="1028" y="787"/>
                    <a:pt x="1053" y="512"/>
                  </a:cubicBezTo>
                  <a:lnTo>
                    <a:pt x="1053" y="512"/>
                  </a:lnTo>
                  <a:cubicBezTo>
                    <a:pt x="1050" y="397"/>
                    <a:pt x="1024" y="303"/>
                    <a:pt x="953" y="208"/>
                  </a:cubicBezTo>
                  <a:cubicBezTo>
                    <a:pt x="878" y="108"/>
                    <a:pt x="753" y="33"/>
                    <a:pt x="627" y="8"/>
                  </a:cubicBezTo>
                  <a:cubicBezTo>
                    <a:pt x="601" y="3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303335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1"/>
                    <a:pt x="12833" y="3"/>
                  </a:cubicBezTo>
                  <a:cubicBezTo>
                    <a:pt x="12582" y="28"/>
                    <a:pt x="12357" y="279"/>
                    <a:pt x="12407" y="554"/>
                  </a:cubicBezTo>
                  <a:cubicBezTo>
                    <a:pt x="12532" y="1632"/>
                    <a:pt x="12657" y="2710"/>
                    <a:pt x="12758" y="3787"/>
                  </a:cubicBezTo>
                  <a:cubicBezTo>
                    <a:pt x="12883" y="4840"/>
                    <a:pt x="13008" y="5893"/>
                    <a:pt x="13159" y="6920"/>
                  </a:cubicBezTo>
                  <a:cubicBezTo>
                    <a:pt x="13309" y="8023"/>
                    <a:pt x="13459" y="9101"/>
                    <a:pt x="13610" y="10203"/>
                  </a:cubicBezTo>
                  <a:cubicBezTo>
                    <a:pt x="13860" y="12309"/>
                    <a:pt x="13986" y="14439"/>
                    <a:pt x="14086" y="16544"/>
                  </a:cubicBezTo>
                  <a:cubicBezTo>
                    <a:pt x="14086" y="16519"/>
                    <a:pt x="14086" y="16519"/>
                    <a:pt x="14086" y="16494"/>
                  </a:cubicBezTo>
                  <a:cubicBezTo>
                    <a:pt x="14111" y="17020"/>
                    <a:pt x="14111" y="17547"/>
                    <a:pt x="14136" y="18073"/>
                  </a:cubicBezTo>
                  <a:cubicBezTo>
                    <a:pt x="14136" y="18574"/>
                    <a:pt x="14111" y="19051"/>
                    <a:pt x="14086" y="19527"/>
                  </a:cubicBezTo>
                  <a:cubicBezTo>
                    <a:pt x="14061" y="19727"/>
                    <a:pt x="14036" y="19928"/>
                    <a:pt x="14011" y="20128"/>
                  </a:cubicBezTo>
                  <a:cubicBezTo>
                    <a:pt x="13986" y="20203"/>
                    <a:pt x="13961" y="20279"/>
                    <a:pt x="13936" y="20354"/>
                  </a:cubicBezTo>
                  <a:cubicBezTo>
                    <a:pt x="13936" y="20404"/>
                    <a:pt x="13911" y="20429"/>
                    <a:pt x="13885" y="20479"/>
                  </a:cubicBezTo>
                  <a:cubicBezTo>
                    <a:pt x="13885" y="20504"/>
                    <a:pt x="13860" y="20504"/>
                    <a:pt x="13860" y="20529"/>
                  </a:cubicBezTo>
                  <a:cubicBezTo>
                    <a:pt x="13860" y="20529"/>
                    <a:pt x="13835" y="20529"/>
                    <a:pt x="13835" y="20554"/>
                  </a:cubicBezTo>
                  <a:lnTo>
                    <a:pt x="13810" y="20554"/>
                  </a:lnTo>
                  <a:cubicBezTo>
                    <a:pt x="13810" y="20554"/>
                    <a:pt x="13785" y="20579"/>
                    <a:pt x="13785" y="20579"/>
                  </a:cubicBezTo>
                  <a:cubicBezTo>
                    <a:pt x="13459" y="20655"/>
                    <a:pt x="13134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29" y="20980"/>
                    <a:pt x="10702" y="21056"/>
                  </a:cubicBezTo>
                  <a:cubicBezTo>
                    <a:pt x="10001" y="21131"/>
                    <a:pt x="9299" y="21156"/>
                    <a:pt x="8572" y="21206"/>
                  </a:cubicBezTo>
                  <a:cubicBezTo>
                    <a:pt x="8219" y="21216"/>
                    <a:pt x="7866" y="21222"/>
                    <a:pt x="7511" y="21222"/>
                  </a:cubicBezTo>
                  <a:cubicBezTo>
                    <a:pt x="7010" y="21222"/>
                    <a:pt x="6505" y="21210"/>
                    <a:pt x="5991" y="21181"/>
                  </a:cubicBezTo>
                  <a:cubicBezTo>
                    <a:pt x="5139" y="21131"/>
                    <a:pt x="4261" y="21081"/>
                    <a:pt x="3409" y="21005"/>
                  </a:cubicBezTo>
                  <a:cubicBezTo>
                    <a:pt x="3058" y="20980"/>
                    <a:pt x="2707" y="20930"/>
                    <a:pt x="2357" y="20905"/>
                  </a:cubicBezTo>
                  <a:cubicBezTo>
                    <a:pt x="2081" y="20855"/>
                    <a:pt x="1780" y="20805"/>
                    <a:pt x="1504" y="20755"/>
                  </a:cubicBezTo>
                  <a:cubicBezTo>
                    <a:pt x="1354" y="20730"/>
                    <a:pt x="1229" y="20680"/>
                    <a:pt x="1078" y="20630"/>
                  </a:cubicBezTo>
                  <a:cubicBezTo>
                    <a:pt x="1053" y="20630"/>
                    <a:pt x="1028" y="20604"/>
                    <a:pt x="1003" y="20604"/>
                  </a:cubicBezTo>
                  <a:cubicBezTo>
                    <a:pt x="978" y="20529"/>
                    <a:pt x="978" y="20454"/>
                    <a:pt x="978" y="20379"/>
                  </a:cubicBezTo>
                  <a:cubicBezTo>
                    <a:pt x="978" y="20103"/>
                    <a:pt x="1003" y="19802"/>
                    <a:pt x="1028" y="19502"/>
                  </a:cubicBezTo>
                  <a:cubicBezTo>
                    <a:pt x="1103" y="18474"/>
                    <a:pt x="1154" y="17447"/>
                    <a:pt x="1229" y="16394"/>
                  </a:cubicBezTo>
                  <a:cubicBezTo>
                    <a:pt x="1304" y="15366"/>
                    <a:pt x="1379" y="14339"/>
                    <a:pt x="1479" y="13311"/>
                  </a:cubicBezTo>
                  <a:cubicBezTo>
                    <a:pt x="1555" y="12183"/>
                    <a:pt x="1630" y="11081"/>
                    <a:pt x="1705" y="9953"/>
                  </a:cubicBezTo>
                  <a:cubicBezTo>
                    <a:pt x="1780" y="8925"/>
                    <a:pt x="1855" y="7898"/>
                    <a:pt x="1956" y="6870"/>
                  </a:cubicBezTo>
                  <a:cubicBezTo>
                    <a:pt x="2031" y="5993"/>
                    <a:pt x="2106" y="5116"/>
                    <a:pt x="2181" y="4264"/>
                  </a:cubicBezTo>
                  <a:cubicBezTo>
                    <a:pt x="2231" y="3837"/>
                    <a:pt x="2256" y="3436"/>
                    <a:pt x="2306" y="3035"/>
                  </a:cubicBezTo>
                  <a:cubicBezTo>
                    <a:pt x="2332" y="2810"/>
                    <a:pt x="2332" y="2609"/>
                    <a:pt x="2357" y="2384"/>
                  </a:cubicBezTo>
                  <a:cubicBezTo>
                    <a:pt x="2382" y="2208"/>
                    <a:pt x="2382" y="2058"/>
                    <a:pt x="2407" y="1883"/>
                  </a:cubicBezTo>
                  <a:cubicBezTo>
                    <a:pt x="2432" y="1657"/>
                    <a:pt x="2306" y="1406"/>
                    <a:pt x="2056" y="1331"/>
                  </a:cubicBezTo>
                  <a:cubicBezTo>
                    <a:pt x="2018" y="1323"/>
                    <a:pt x="1978" y="1319"/>
                    <a:pt x="1938" y="1319"/>
                  </a:cubicBezTo>
                  <a:cubicBezTo>
                    <a:pt x="1742" y="1319"/>
                    <a:pt x="1538" y="1419"/>
                    <a:pt x="1454" y="1607"/>
                  </a:cubicBezTo>
                  <a:cubicBezTo>
                    <a:pt x="1429" y="1707"/>
                    <a:pt x="1429" y="1807"/>
                    <a:pt x="1429" y="1883"/>
                  </a:cubicBezTo>
                  <a:cubicBezTo>
                    <a:pt x="1404" y="1983"/>
                    <a:pt x="1404" y="2108"/>
                    <a:pt x="1379" y="2208"/>
                  </a:cubicBezTo>
                  <a:cubicBezTo>
                    <a:pt x="1379" y="2409"/>
                    <a:pt x="1354" y="2634"/>
                    <a:pt x="1329" y="2835"/>
                  </a:cubicBezTo>
                  <a:cubicBezTo>
                    <a:pt x="1279" y="3261"/>
                    <a:pt x="1254" y="3712"/>
                    <a:pt x="1204" y="4138"/>
                  </a:cubicBezTo>
                  <a:cubicBezTo>
                    <a:pt x="1103" y="5266"/>
                    <a:pt x="1003" y="6419"/>
                    <a:pt x="903" y="7547"/>
                  </a:cubicBezTo>
                  <a:cubicBezTo>
                    <a:pt x="803" y="8624"/>
                    <a:pt x="727" y="9702"/>
                    <a:pt x="652" y="10780"/>
                  </a:cubicBezTo>
                  <a:cubicBezTo>
                    <a:pt x="577" y="11832"/>
                    <a:pt x="502" y="12885"/>
                    <a:pt x="427" y="13963"/>
                  </a:cubicBezTo>
                  <a:cubicBezTo>
                    <a:pt x="352" y="14990"/>
                    <a:pt x="276" y="16018"/>
                    <a:pt x="201" y="17046"/>
                  </a:cubicBezTo>
                  <a:cubicBezTo>
                    <a:pt x="176" y="17572"/>
                    <a:pt x="126" y="18098"/>
                    <a:pt x="101" y="18624"/>
                  </a:cubicBezTo>
                  <a:cubicBezTo>
                    <a:pt x="76" y="19126"/>
                    <a:pt x="26" y="19627"/>
                    <a:pt x="1" y="20103"/>
                  </a:cubicBezTo>
                  <a:cubicBezTo>
                    <a:pt x="1" y="20254"/>
                    <a:pt x="1" y="20404"/>
                    <a:pt x="1" y="20529"/>
                  </a:cubicBezTo>
                  <a:cubicBezTo>
                    <a:pt x="1" y="20705"/>
                    <a:pt x="26" y="20880"/>
                    <a:pt x="101" y="21031"/>
                  </a:cubicBezTo>
                  <a:cubicBezTo>
                    <a:pt x="151" y="21156"/>
                    <a:pt x="251" y="21281"/>
                    <a:pt x="377" y="21381"/>
                  </a:cubicBezTo>
                  <a:cubicBezTo>
                    <a:pt x="452" y="21457"/>
                    <a:pt x="602" y="21507"/>
                    <a:pt x="727" y="21557"/>
                  </a:cubicBezTo>
                  <a:cubicBezTo>
                    <a:pt x="953" y="21657"/>
                    <a:pt x="1179" y="21707"/>
                    <a:pt x="1429" y="21732"/>
                  </a:cubicBezTo>
                  <a:cubicBezTo>
                    <a:pt x="1956" y="21833"/>
                    <a:pt x="2507" y="21908"/>
                    <a:pt x="3058" y="21983"/>
                  </a:cubicBezTo>
                  <a:cubicBezTo>
                    <a:pt x="4136" y="22083"/>
                    <a:pt x="5214" y="22133"/>
                    <a:pt x="6266" y="22183"/>
                  </a:cubicBezTo>
                  <a:cubicBezTo>
                    <a:pt x="6642" y="22208"/>
                    <a:pt x="6993" y="22208"/>
                    <a:pt x="7344" y="22208"/>
                  </a:cubicBezTo>
                  <a:cubicBezTo>
                    <a:pt x="8046" y="22208"/>
                    <a:pt x="8748" y="22183"/>
                    <a:pt x="9449" y="22133"/>
                  </a:cubicBezTo>
                  <a:cubicBezTo>
                    <a:pt x="10477" y="22083"/>
                    <a:pt x="11530" y="21958"/>
                    <a:pt x="12557" y="21807"/>
                  </a:cubicBezTo>
                  <a:cubicBezTo>
                    <a:pt x="12783" y="21757"/>
                    <a:pt x="13033" y="21732"/>
                    <a:pt x="13284" y="21682"/>
                  </a:cubicBezTo>
                  <a:cubicBezTo>
                    <a:pt x="13409" y="21657"/>
                    <a:pt x="13535" y="21632"/>
                    <a:pt x="13660" y="21607"/>
                  </a:cubicBezTo>
                  <a:cubicBezTo>
                    <a:pt x="13760" y="21582"/>
                    <a:pt x="13860" y="21582"/>
                    <a:pt x="13961" y="21532"/>
                  </a:cubicBezTo>
                  <a:cubicBezTo>
                    <a:pt x="14086" y="21507"/>
                    <a:pt x="14211" y="21457"/>
                    <a:pt x="14312" y="21406"/>
                  </a:cubicBezTo>
                  <a:cubicBezTo>
                    <a:pt x="14437" y="21356"/>
                    <a:pt x="14512" y="21256"/>
                    <a:pt x="14587" y="21181"/>
                  </a:cubicBezTo>
                  <a:cubicBezTo>
                    <a:pt x="14788" y="20955"/>
                    <a:pt x="14888" y="20680"/>
                    <a:pt x="14963" y="20379"/>
                  </a:cubicBezTo>
                  <a:cubicBezTo>
                    <a:pt x="15038" y="20053"/>
                    <a:pt x="15063" y="19702"/>
                    <a:pt x="15088" y="19376"/>
                  </a:cubicBezTo>
                  <a:cubicBezTo>
                    <a:pt x="15164" y="18299"/>
                    <a:pt x="15088" y="17196"/>
                    <a:pt x="15063" y="16118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63" y="11807"/>
                    <a:pt x="14662" y="10730"/>
                    <a:pt x="14537" y="9677"/>
                  </a:cubicBezTo>
                  <a:cubicBezTo>
                    <a:pt x="14412" y="8624"/>
                    <a:pt x="14236" y="7572"/>
                    <a:pt x="14111" y="6519"/>
                  </a:cubicBezTo>
                  <a:cubicBezTo>
                    <a:pt x="13961" y="5492"/>
                    <a:pt x="13835" y="4439"/>
                    <a:pt x="13710" y="3386"/>
                  </a:cubicBezTo>
                  <a:cubicBezTo>
                    <a:pt x="13610" y="2409"/>
                    <a:pt x="13510" y="1431"/>
                    <a:pt x="13384" y="454"/>
                  </a:cubicBezTo>
                  <a:cubicBezTo>
                    <a:pt x="13337" y="194"/>
                    <a:pt x="13134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3022700" y="4727425"/>
              <a:ext cx="141625" cy="319000"/>
            </a:xfrm>
            <a:custGeom>
              <a:rect b="b" l="l" r="r" t="t"/>
              <a:pathLst>
                <a:path extrusionOk="0" h="12760" w="5665">
                  <a:moveTo>
                    <a:pt x="1630" y="10579"/>
                  </a:moveTo>
                  <a:cubicBezTo>
                    <a:pt x="1755" y="10604"/>
                    <a:pt x="1855" y="10630"/>
                    <a:pt x="1956" y="10655"/>
                  </a:cubicBezTo>
                  <a:cubicBezTo>
                    <a:pt x="2081" y="10680"/>
                    <a:pt x="2231" y="10705"/>
                    <a:pt x="2357" y="10755"/>
                  </a:cubicBezTo>
                  <a:cubicBezTo>
                    <a:pt x="2607" y="10855"/>
                    <a:pt x="2833" y="10955"/>
                    <a:pt x="3058" y="11081"/>
                  </a:cubicBezTo>
                  <a:cubicBezTo>
                    <a:pt x="3133" y="11106"/>
                    <a:pt x="3209" y="11156"/>
                    <a:pt x="3284" y="11181"/>
                  </a:cubicBezTo>
                  <a:cubicBezTo>
                    <a:pt x="3259" y="11206"/>
                    <a:pt x="3234" y="11256"/>
                    <a:pt x="3209" y="11281"/>
                  </a:cubicBezTo>
                  <a:cubicBezTo>
                    <a:pt x="3159" y="11331"/>
                    <a:pt x="3108" y="11381"/>
                    <a:pt x="3058" y="11406"/>
                  </a:cubicBezTo>
                  <a:cubicBezTo>
                    <a:pt x="3008" y="11457"/>
                    <a:pt x="2958" y="11507"/>
                    <a:pt x="2908" y="11532"/>
                  </a:cubicBezTo>
                  <a:cubicBezTo>
                    <a:pt x="2833" y="11582"/>
                    <a:pt x="2783" y="11607"/>
                    <a:pt x="2707" y="11632"/>
                  </a:cubicBezTo>
                  <a:cubicBezTo>
                    <a:pt x="2657" y="11657"/>
                    <a:pt x="2607" y="11682"/>
                    <a:pt x="2557" y="11707"/>
                  </a:cubicBezTo>
                  <a:cubicBezTo>
                    <a:pt x="2482" y="11707"/>
                    <a:pt x="2382" y="11732"/>
                    <a:pt x="2306" y="11757"/>
                  </a:cubicBezTo>
                  <a:cubicBezTo>
                    <a:pt x="2206" y="11757"/>
                    <a:pt x="2106" y="11782"/>
                    <a:pt x="2031" y="11782"/>
                  </a:cubicBezTo>
                  <a:lnTo>
                    <a:pt x="1805" y="11782"/>
                  </a:lnTo>
                  <a:cubicBezTo>
                    <a:pt x="1780" y="11782"/>
                    <a:pt x="1730" y="11757"/>
                    <a:pt x="1705" y="11757"/>
                  </a:cubicBezTo>
                  <a:cubicBezTo>
                    <a:pt x="1655" y="11757"/>
                    <a:pt x="1630" y="11732"/>
                    <a:pt x="1580" y="11732"/>
                  </a:cubicBezTo>
                  <a:cubicBezTo>
                    <a:pt x="1554" y="11707"/>
                    <a:pt x="1529" y="11707"/>
                    <a:pt x="1504" y="11682"/>
                  </a:cubicBezTo>
                  <a:cubicBezTo>
                    <a:pt x="1479" y="11682"/>
                    <a:pt x="1454" y="11682"/>
                    <a:pt x="1454" y="11657"/>
                  </a:cubicBezTo>
                  <a:cubicBezTo>
                    <a:pt x="1429" y="11632"/>
                    <a:pt x="1379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4" y="11406"/>
                  </a:cubicBezTo>
                  <a:cubicBezTo>
                    <a:pt x="1179" y="11356"/>
                    <a:pt x="1153" y="11306"/>
                    <a:pt x="1128" y="11281"/>
                  </a:cubicBezTo>
                  <a:cubicBezTo>
                    <a:pt x="1128" y="11231"/>
                    <a:pt x="1103" y="11206"/>
                    <a:pt x="1103" y="11181"/>
                  </a:cubicBezTo>
                  <a:cubicBezTo>
                    <a:pt x="1103" y="11156"/>
                    <a:pt x="1078" y="11131"/>
                    <a:pt x="1078" y="11106"/>
                  </a:cubicBezTo>
                  <a:cubicBezTo>
                    <a:pt x="1078" y="11056"/>
                    <a:pt x="1078" y="11005"/>
                    <a:pt x="1078" y="10955"/>
                  </a:cubicBezTo>
                  <a:cubicBezTo>
                    <a:pt x="1078" y="10930"/>
                    <a:pt x="1078" y="10880"/>
                    <a:pt x="1078" y="10855"/>
                  </a:cubicBezTo>
                  <a:cubicBezTo>
                    <a:pt x="1078" y="10830"/>
                    <a:pt x="1078" y="10805"/>
                    <a:pt x="1078" y="10780"/>
                  </a:cubicBezTo>
                  <a:cubicBezTo>
                    <a:pt x="1078" y="10780"/>
                    <a:pt x="1103" y="10755"/>
                    <a:pt x="1103" y="10730"/>
                  </a:cubicBezTo>
                  <a:cubicBezTo>
                    <a:pt x="1103" y="10730"/>
                    <a:pt x="1103" y="10705"/>
                    <a:pt x="1103" y="10705"/>
                  </a:cubicBezTo>
                  <a:cubicBezTo>
                    <a:pt x="1128" y="10680"/>
                    <a:pt x="1128" y="10655"/>
                    <a:pt x="1153" y="10655"/>
                  </a:cubicBezTo>
                  <a:cubicBezTo>
                    <a:pt x="1153" y="10630"/>
                    <a:pt x="1153" y="10630"/>
                    <a:pt x="1153" y="10630"/>
                  </a:cubicBezTo>
                  <a:cubicBezTo>
                    <a:pt x="1153" y="10630"/>
                    <a:pt x="1179" y="10604"/>
                    <a:pt x="1179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29" y="10579"/>
                  </a:cubicBezTo>
                  <a:close/>
                  <a:moveTo>
                    <a:pt x="5187" y="1"/>
                  </a:moveTo>
                  <a:cubicBezTo>
                    <a:pt x="4932" y="1"/>
                    <a:pt x="4709" y="171"/>
                    <a:pt x="4662" y="429"/>
                  </a:cubicBezTo>
                  <a:cubicBezTo>
                    <a:pt x="4537" y="1582"/>
                    <a:pt x="4437" y="2735"/>
                    <a:pt x="4311" y="3888"/>
                  </a:cubicBezTo>
                  <a:cubicBezTo>
                    <a:pt x="4211" y="4965"/>
                    <a:pt x="4136" y="6018"/>
                    <a:pt x="4036" y="7071"/>
                  </a:cubicBezTo>
                  <a:cubicBezTo>
                    <a:pt x="3961" y="8073"/>
                    <a:pt x="3885" y="9051"/>
                    <a:pt x="3810" y="10053"/>
                  </a:cubicBezTo>
                  <a:cubicBezTo>
                    <a:pt x="3810" y="10128"/>
                    <a:pt x="3785" y="10229"/>
                    <a:pt x="3785" y="10304"/>
                  </a:cubicBezTo>
                  <a:cubicBezTo>
                    <a:pt x="3434" y="10178"/>
                    <a:pt x="3108" y="9978"/>
                    <a:pt x="2758" y="9853"/>
                  </a:cubicBezTo>
                  <a:cubicBezTo>
                    <a:pt x="2557" y="9777"/>
                    <a:pt x="2357" y="9727"/>
                    <a:pt x="2156" y="9677"/>
                  </a:cubicBezTo>
                  <a:cubicBezTo>
                    <a:pt x="1956" y="9627"/>
                    <a:pt x="1730" y="9602"/>
                    <a:pt x="1529" y="9602"/>
                  </a:cubicBezTo>
                  <a:cubicBezTo>
                    <a:pt x="1179" y="9602"/>
                    <a:pt x="803" y="9627"/>
                    <a:pt x="552" y="9853"/>
                  </a:cubicBezTo>
                  <a:cubicBezTo>
                    <a:pt x="76" y="10254"/>
                    <a:pt x="1" y="10905"/>
                    <a:pt x="151" y="11457"/>
                  </a:cubicBezTo>
                  <a:cubicBezTo>
                    <a:pt x="226" y="11732"/>
                    <a:pt x="377" y="11983"/>
                    <a:pt x="577" y="12208"/>
                  </a:cubicBezTo>
                  <a:cubicBezTo>
                    <a:pt x="752" y="12384"/>
                    <a:pt x="953" y="12534"/>
                    <a:pt x="1179" y="12635"/>
                  </a:cubicBezTo>
                  <a:cubicBezTo>
                    <a:pt x="1429" y="12735"/>
                    <a:pt x="1680" y="12760"/>
                    <a:pt x="1956" y="12760"/>
                  </a:cubicBezTo>
                  <a:lnTo>
                    <a:pt x="2131" y="12760"/>
                  </a:lnTo>
                  <a:cubicBezTo>
                    <a:pt x="2632" y="12735"/>
                    <a:pt x="3108" y="12609"/>
                    <a:pt x="3534" y="12309"/>
                  </a:cubicBezTo>
                  <a:cubicBezTo>
                    <a:pt x="3835" y="12083"/>
                    <a:pt x="4086" y="11782"/>
                    <a:pt x="4286" y="11457"/>
                  </a:cubicBezTo>
                  <a:cubicBezTo>
                    <a:pt x="4362" y="11381"/>
                    <a:pt x="4362" y="11281"/>
                    <a:pt x="4362" y="11181"/>
                  </a:cubicBezTo>
                  <a:cubicBezTo>
                    <a:pt x="4412" y="11131"/>
                    <a:pt x="4462" y="11106"/>
                    <a:pt x="4487" y="11056"/>
                  </a:cubicBezTo>
                  <a:cubicBezTo>
                    <a:pt x="4587" y="10930"/>
                    <a:pt x="4662" y="10805"/>
                    <a:pt x="4712" y="10680"/>
                  </a:cubicBezTo>
                  <a:cubicBezTo>
                    <a:pt x="4737" y="10579"/>
                    <a:pt x="4763" y="10479"/>
                    <a:pt x="4763" y="10379"/>
                  </a:cubicBezTo>
                  <a:cubicBezTo>
                    <a:pt x="4813" y="10128"/>
                    <a:pt x="4813" y="9853"/>
                    <a:pt x="4838" y="9602"/>
                  </a:cubicBezTo>
                  <a:cubicBezTo>
                    <a:pt x="4863" y="9351"/>
                    <a:pt x="4863" y="9101"/>
                    <a:pt x="4888" y="8875"/>
                  </a:cubicBezTo>
                  <a:cubicBezTo>
                    <a:pt x="4963" y="7848"/>
                    <a:pt x="5038" y="6820"/>
                    <a:pt x="5138" y="5792"/>
                  </a:cubicBezTo>
                  <a:cubicBezTo>
                    <a:pt x="5138" y="5792"/>
                    <a:pt x="5138" y="5792"/>
                    <a:pt x="5138" y="5767"/>
                  </a:cubicBezTo>
                  <a:cubicBezTo>
                    <a:pt x="5214" y="4890"/>
                    <a:pt x="5289" y="4013"/>
                    <a:pt x="5389" y="3136"/>
                  </a:cubicBezTo>
                  <a:cubicBezTo>
                    <a:pt x="5464" y="2284"/>
                    <a:pt x="5539" y="1431"/>
                    <a:pt x="5640" y="579"/>
                  </a:cubicBezTo>
                  <a:cubicBezTo>
                    <a:pt x="5665" y="304"/>
                    <a:pt x="5514" y="53"/>
                    <a:pt x="5239" y="3"/>
                  </a:cubicBezTo>
                  <a:cubicBezTo>
                    <a:pt x="5221" y="1"/>
                    <a:pt x="5204" y="1"/>
                    <a:pt x="5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3279600" y="47356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983" y="9825"/>
                  </a:moveTo>
                  <a:cubicBezTo>
                    <a:pt x="3133" y="9850"/>
                    <a:pt x="3259" y="9850"/>
                    <a:pt x="3409" y="9875"/>
                  </a:cubicBezTo>
                  <a:cubicBezTo>
                    <a:pt x="3409" y="9875"/>
                    <a:pt x="3434" y="9901"/>
                    <a:pt x="3459" y="9901"/>
                  </a:cubicBezTo>
                  <a:cubicBezTo>
                    <a:pt x="3509" y="9926"/>
                    <a:pt x="3559" y="9926"/>
                    <a:pt x="3584" y="9951"/>
                  </a:cubicBezTo>
                  <a:cubicBezTo>
                    <a:pt x="3634" y="9976"/>
                    <a:pt x="3685" y="10001"/>
                    <a:pt x="3710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26"/>
                    <a:pt x="3910" y="10226"/>
                  </a:cubicBezTo>
                  <a:cubicBezTo>
                    <a:pt x="3935" y="10251"/>
                    <a:pt x="3935" y="10276"/>
                    <a:pt x="3960" y="10302"/>
                  </a:cubicBezTo>
                  <a:cubicBezTo>
                    <a:pt x="3960" y="10302"/>
                    <a:pt x="3960" y="10327"/>
                    <a:pt x="3960" y="10327"/>
                  </a:cubicBezTo>
                  <a:cubicBezTo>
                    <a:pt x="3985" y="10352"/>
                    <a:pt x="3985" y="10352"/>
                    <a:pt x="3985" y="10377"/>
                  </a:cubicBezTo>
                  <a:cubicBezTo>
                    <a:pt x="3985" y="10377"/>
                    <a:pt x="3985" y="10402"/>
                    <a:pt x="3985" y="10402"/>
                  </a:cubicBezTo>
                  <a:cubicBezTo>
                    <a:pt x="3985" y="10427"/>
                    <a:pt x="3985" y="10427"/>
                    <a:pt x="3985" y="10452"/>
                  </a:cubicBezTo>
                  <a:cubicBezTo>
                    <a:pt x="3985" y="10452"/>
                    <a:pt x="3985" y="10452"/>
                    <a:pt x="3985" y="10477"/>
                  </a:cubicBezTo>
                  <a:cubicBezTo>
                    <a:pt x="3985" y="10502"/>
                    <a:pt x="3960" y="10527"/>
                    <a:pt x="3960" y="10527"/>
                  </a:cubicBezTo>
                  <a:cubicBezTo>
                    <a:pt x="3960" y="10552"/>
                    <a:pt x="3960" y="10577"/>
                    <a:pt x="3935" y="10577"/>
                  </a:cubicBezTo>
                  <a:cubicBezTo>
                    <a:pt x="3935" y="10602"/>
                    <a:pt x="3935" y="10602"/>
                    <a:pt x="3910" y="10627"/>
                  </a:cubicBezTo>
                  <a:cubicBezTo>
                    <a:pt x="3885" y="10652"/>
                    <a:pt x="3885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710" y="10828"/>
                    <a:pt x="3660" y="10853"/>
                  </a:cubicBezTo>
                  <a:cubicBezTo>
                    <a:pt x="3634" y="10878"/>
                    <a:pt x="3609" y="10903"/>
                    <a:pt x="3559" y="10903"/>
                  </a:cubicBezTo>
                  <a:cubicBezTo>
                    <a:pt x="3534" y="10928"/>
                    <a:pt x="3509" y="10928"/>
                    <a:pt x="3484" y="10928"/>
                  </a:cubicBezTo>
                  <a:cubicBezTo>
                    <a:pt x="3434" y="10953"/>
                    <a:pt x="3384" y="10978"/>
                    <a:pt x="3334" y="10978"/>
                  </a:cubicBezTo>
                  <a:cubicBezTo>
                    <a:pt x="3259" y="10978"/>
                    <a:pt x="3183" y="11003"/>
                    <a:pt x="3133" y="11003"/>
                  </a:cubicBezTo>
                  <a:lnTo>
                    <a:pt x="2832" y="11003"/>
                  </a:lnTo>
                  <a:cubicBezTo>
                    <a:pt x="2707" y="10978"/>
                    <a:pt x="2582" y="10978"/>
                    <a:pt x="2457" y="10928"/>
                  </a:cubicBezTo>
                  <a:cubicBezTo>
                    <a:pt x="2381" y="10928"/>
                    <a:pt x="2306" y="10903"/>
                    <a:pt x="2256" y="10878"/>
                  </a:cubicBezTo>
                  <a:cubicBezTo>
                    <a:pt x="2181" y="10853"/>
                    <a:pt x="2131" y="10828"/>
                    <a:pt x="2081" y="10803"/>
                  </a:cubicBezTo>
                  <a:cubicBezTo>
                    <a:pt x="2005" y="10778"/>
                    <a:pt x="1930" y="10728"/>
                    <a:pt x="1855" y="10677"/>
                  </a:cubicBezTo>
                  <a:cubicBezTo>
                    <a:pt x="1805" y="10652"/>
                    <a:pt x="1780" y="10627"/>
                    <a:pt x="1755" y="10602"/>
                  </a:cubicBezTo>
                  <a:cubicBezTo>
                    <a:pt x="1680" y="10527"/>
                    <a:pt x="1629" y="10477"/>
                    <a:pt x="1579" y="10402"/>
                  </a:cubicBezTo>
                  <a:cubicBezTo>
                    <a:pt x="1554" y="10377"/>
                    <a:pt x="1529" y="10352"/>
                    <a:pt x="1504" y="10327"/>
                  </a:cubicBezTo>
                  <a:cubicBezTo>
                    <a:pt x="1730" y="10201"/>
                    <a:pt x="1930" y="10076"/>
                    <a:pt x="2156" y="9976"/>
                  </a:cubicBezTo>
                  <a:cubicBezTo>
                    <a:pt x="2231" y="9951"/>
                    <a:pt x="2306" y="9901"/>
                    <a:pt x="2406" y="9875"/>
                  </a:cubicBezTo>
                  <a:cubicBezTo>
                    <a:pt x="2457" y="9875"/>
                    <a:pt x="2532" y="9850"/>
                    <a:pt x="2582" y="9825"/>
                  </a:cubicBezTo>
                  <a:close/>
                  <a:moveTo>
                    <a:pt x="502" y="1"/>
                  </a:moveTo>
                  <a:cubicBezTo>
                    <a:pt x="251" y="1"/>
                    <a:pt x="0" y="226"/>
                    <a:pt x="0" y="502"/>
                  </a:cubicBezTo>
                  <a:cubicBezTo>
                    <a:pt x="0" y="828"/>
                    <a:pt x="25" y="1179"/>
                    <a:pt x="50" y="1530"/>
                  </a:cubicBezTo>
                  <a:cubicBezTo>
                    <a:pt x="101" y="2733"/>
                    <a:pt x="126" y="3911"/>
                    <a:pt x="126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26" y="8497"/>
                    <a:pt x="226" y="8748"/>
                    <a:pt x="226" y="8998"/>
                  </a:cubicBezTo>
                  <a:cubicBezTo>
                    <a:pt x="251" y="9274"/>
                    <a:pt x="226" y="9575"/>
                    <a:pt x="276" y="9850"/>
                  </a:cubicBezTo>
                  <a:cubicBezTo>
                    <a:pt x="301" y="10001"/>
                    <a:pt x="351" y="10151"/>
                    <a:pt x="451" y="10251"/>
                  </a:cubicBezTo>
                  <a:cubicBezTo>
                    <a:pt x="426" y="10377"/>
                    <a:pt x="451" y="10502"/>
                    <a:pt x="502" y="10602"/>
                  </a:cubicBezTo>
                  <a:cubicBezTo>
                    <a:pt x="752" y="11028"/>
                    <a:pt x="1103" y="11429"/>
                    <a:pt x="1554" y="11655"/>
                  </a:cubicBezTo>
                  <a:cubicBezTo>
                    <a:pt x="1805" y="11780"/>
                    <a:pt x="2056" y="11855"/>
                    <a:pt x="2306" y="11931"/>
                  </a:cubicBezTo>
                  <a:cubicBezTo>
                    <a:pt x="2532" y="11956"/>
                    <a:pt x="2732" y="11981"/>
                    <a:pt x="2958" y="11981"/>
                  </a:cubicBezTo>
                  <a:lnTo>
                    <a:pt x="3033" y="11981"/>
                  </a:lnTo>
                  <a:cubicBezTo>
                    <a:pt x="3183" y="11981"/>
                    <a:pt x="3309" y="11981"/>
                    <a:pt x="3459" y="11956"/>
                  </a:cubicBezTo>
                  <a:cubicBezTo>
                    <a:pt x="3634" y="11931"/>
                    <a:pt x="3785" y="11880"/>
                    <a:pt x="3935" y="11830"/>
                  </a:cubicBezTo>
                  <a:cubicBezTo>
                    <a:pt x="4361" y="11655"/>
                    <a:pt x="4787" y="11254"/>
                    <a:pt x="4913" y="10803"/>
                  </a:cubicBezTo>
                  <a:cubicBezTo>
                    <a:pt x="4988" y="10552"/>
                    <a:pt x="4988" y="10327"/>
                    <a:pt x="4938" y="10076"/>
                  </a:cubicBezTo>
                  <a:cubicBezTo>
                    <a:pt x="4863" y="9850"/>
                    <a:pt x="4737" y="9650"/>
                    <a:pt x="4587" y="9474"/>
                  </a:cubicBezTo>
                  <a:cubicBezTo>
                    <a:pt x="4386" y="9274"/>
                    <a:pt x="4136" y="9099"/>
                    <a:pt x="3860" y="8998"/>
                  </a:cubicBezTo>
                  <a:cubicBezTo>
                    <a:pt x="3735" y="8948"/>
                    <a:pt x="3584" y="8898"/>
                    <a:pt x="3434" y="8898"/>
                  </a:cubicBezTo>
                  <a:cubicBezTo>
                    <a:pt x="3359" y="8873"/>
                    <a:pt x="3284" y="8873"/>
                    <a:pt x="3208" y="8848"/>
                  </a:cubicBezTo>
                  <a:cubicBezTo>
                    <a:pt x="3084" y="8838"/>
                    <a:pt x="2959" y="8831"/>
                    <a:pt x="2836" y="8831"/>
                  </a:cubicBezTo>
                  <a:cubicBezTo>
                    <a:pt x="2663" y="8831"/>
                    <a:pt x="2493" y="8844"/>
                    <a:pt x="2331" y="8873"/>
                  </a:cubicBezTo>
                  <a:cubicBezTo>
                    <a:pt x="2106" y="8923"/>
                    <a:pt x="1880" y="9023"/>
                    <a:pt x="1654" y="9124"/>
                  </a:cubicBezTo>
                  <a:cubicBezTo>
                    <a:pt x="1504" y="9199"/>
                    <a:pt x="1379" y="9274"/>
                    <a:pt x="1228" y="9349"/>
                  </a:cubicBezTo>
                  <a:cubicBezTo>
                    <a:pt x="1203" y="8497"/>
                    <a:pt x="1178" y="7670"/>
                    <a:pt x="1153" y="6818"/>
                  </a:cubicBezTo>
                  <a:cubicBezTo>
                    <a:pt x="1128" y="5790"/>
                    <a:pt x="1128" y="4763"/>
                    <a:pt x="1103" y="3735"/>
                  </a:cubicBezTo>
                  <a:cubicBezTo>
                    <a:pt x="1078" y="3159"/>
                    <a:pt x="1078" y="2607"/>
                    <a:pt x="1053" y="2031"/>
                  </a:cubicBezTo>
                  <a:cubicBezTo>
                    <a:pt x="1028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7" y="26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3082850" y="4018150"/>
              <a:ext cx="278225" cy="42075"/>
            </a:xfrm>
            <a:custGeom>
              <a:rect b="b" l="l" r="r" t="t"/>
              <a:pathLst>
                <a:path extrusionOk="0" h="1683" w="11129">
                  <a:moveTo>
                    <a:pt x="10599" y="1"/>
                  </a:moveTo>
                  <a:cubicBezTo>
                    <a:pt x="10583" y="1"/>
                    <a:pt x="10568" y="1"/>
                    <a:pt x="10552" y="3"/>
                  </a:cubicBezTo>
                  <a:cubicBezTo>
                    <a:pt x="9725" y="78"/>
                    <a:pt x="8898" y="153"/>
                    <a:pt x="8096" y="228"/>
                  </a:cubicBezTo>
                  <a:cubicBezTo>
                    <a:pt x="5966" y="429"/>
                    <a:pt x="3835" y="554"/>
                    <a:pt x="1705" y="680"/>
                  </a:cubicBezTo>
                  <a:cubicBezTo>
                    <a:pt x="1471" y="680"/>
                    <a:pt x="1237" y="691"/>
                    <a:pt x="1003" y="691"/>
                  </a:cubicBezTo>
                  <a:cubicBezTo>
                    <a:pt x="886" y="691"/>
                    <a:pt x="769" y="688"/>
                    <a:pt x="652" y="680"/>
                  </a:cubicBezTo>
                  <a:cubicBezTo>
                    <a:pt x="602" y="654"/>
                    <a:pt x="552" y="654"/>
                    <a:pt x="527" y="654"/>
                  </a:cubicBezTo>
                  <a:cubicBezTo>
                    <a:pt x="251" y="654"/>
                    <a:pt x="26" y="855"/>
                    <a:pt x="1" y="1131"/>
                  </a:cubicBezTo>
                  <a:cubicBezTo>
                    <a:pt x="1" y="1406"/>
                    <a:pt x="226" y="1632"/>
                    <a:pt x="477" y="1632"/>
                  </a:cubicBezTo>
                  <a:cubicBezTo>
                    <a:pt x="702" y="1657"/>
                    <a:pt x="928" y="1682"/>
                    <a:pt x="1154" y="1682"/>
                  </a:cubicBezTo>
                  <a:cubicBezTo>
                    <a:pt x="1580" y="1682"/>
                    <a:pt x="2031" y="1632"/>
                    <a:pt x="2457" y="1607"/>
                  </a:cubicBezTo>
                  <a:cubicBezTo>
                    <a:pt x="3133" y="1582"/>
                    <a:pt x="3810" y="1532"/>
                    <a:pt x="4487" y="1482"/>
                  </a:cubicBezTo>
                  <a:cubicBezTo>
                    <a:pt x="5514" y="1431"/>
                    <a:pt x="6567" y="1356"/>
                    <a:pt x="7595" y="1281"/>
                  </a:cubicBezTo>
                  <a:cubicBezTo>
                    <a:pt x="8121" y="1231"/>
                    <a:pt x="8647" y="1181"/>
                    <a:pt x="9174" y="1131"/>
                  </a:cubicBezTo>
                  <a:cubicBezTo>
                    <a:pt x="9650" y="1081"/>
                    <a:pt x="10151" y="1030"/>
                    <a:pt x="10652" y="980"/>
                  </a:cubicBezTo>
                  <a:cubicBezTo>
                    <a:pt x="10928" y="955"/>
                    <a:pt x="11129" y="705"/>
                    <a:pt x="11103" y="429"/>
                  </a:cubicBezTo>
                  <a:cubicBezTo>
                    <a:pt x="11080" y="193"/>
                    <a:pt x="10856" y="1"/>
                    <a:pt x="10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3073450" y="4024025"/>
              <a:ext cx="294525" cy="195975"/>
            </a:xfrm>
            <a:custGeom>
              <a:rect b="b" l="l" r="r" t="t"/>
              <a:pathLst>
                <a:path extrusionOk="0" h="7839" w="11781">
                  <a:moveTo>
                    <a:pt x="11200" y="1"/>
                  </a:moveTo>
                  <a:cubicBezTo>
                    <a:pt x="11159" y="1"/>
                    <a:pt x="11118" y="7"/>
                    <a:pt x="11078" y="18"/>
                  </a:cubicBezTo>
                  <a:cubicBezTo>
                    <a:pt x="10953" y="44"/>
                    <a:pt x="10853" y="119"/>
                    <a:pt x="10778" y="244"/>
                  </a:cubicBezTo>
                  <a:cubicBezTo>
                    <a:pt x="10703" y="344"/>
                    <a:pt x="10703" y="470"/>
                    <a:pt x="10728" y="595"/>
                  </a:cubicBezTo>
                  <a:cubicBezTo>
                    <a:pt x="10728" y="620"/>
                    <a:pt x="10728" y="620"/>
                    <a:pt x="10728" y="645"/>
                  </a:cubicBezTo>
                  <a:cubicBezTo>
                    <a:pt x="10753" y="820"/>
                    <a:pt x="10778" y="1021"/>
                    <a:pt x="10778" y="1221"/>
                  </a:cubicBezTo>
                  <a:cubicBezTo>
                    <a:pt x="10803" y="1422"/>
                    <a:pt x="10778" y="1648"/>
                    <a:pt x="10778" y="1873"/>
                  </a:cubicBezTo>
                  <a:cubicBezTo>
                    <a:pt x="10728" y="2249"/>
                    <a:pt x="10677" y="2650"/>
                    <a:pt x="10602" y="3026"/>
                  </a:cubicBezTo>
                  <a:cubicBezTo>
                    <a:pt x="10552" y="3201"/>
                    <a:pt x="10502" y="3377"/>
                    <a:pt x="10452" y="3552"/>
                  </a:cubicBezTo>
                  <a:cubicBezTo>
                    <a:pt x="10377" y="3703"/>
                    <a:pt x="10327" y="3853"/>
                    <a:pt x="10251" y="4003"/>
                  </a:cubicBezTo>
                  <a:cubicBezTo>
                    <a:pt x="10126" y="4254"/>
                    <a:pt x="9976" y="4505"/>
                    <a:pt x="9825" y="4730"/>
                  </a:cubicBezTo>
                  <a:cubicBezTo>
                    <a:pt x="9750" y="4831"/>
                    <a:pt x="9675" y="4956"/>
                    <a:pt x="9575" y="5056"/>
                  </a:cubicBezTo>
                  <a:cubicBezTo>
                    <a:pt x="9499" y="5156"/>
                    <a:pt x="9399" y="5257"/>
                    <a:pt x="9324" y="5357"/>
                  </a:cubicBezTo>
                  <a:cubicBezTo>
                    <a:pt x="9324" y="5332"/>
                    <a:pt x="9349" y="5332"/>
                    <a:pt x="9349" y="5307"/>
                  </a:cubicBezTo>
                  <a:lnTo>
                    <a:pt x="9349" y="5307"/>
                  </a:lnTo>
                  <a:cubicBezTo>
                    <a:pt x="9249" y="5407"/>
                    <a:pt x="9149" y="5507"/>
                    <a:pt x="9048" y="5582"/>
                  </a:cubicBezTo>
                  <a:cubicBezTo>
                    <a:pt x="8948" y="5683"/>
                    <a:pt x="8848" y="5758"/>
                    <a:pt x="8748" y="5833"/>
                  </a:cubicBezTo>
                  <a:cubicBezTo>
                    <a:pt x="8597" y="5908"/>
                    <a:pt x="8472" y="5983"/>
                    <a:pt x="8347" y="6059"/>
                  </a:cubicBezTo>
                  <a:cubicBezTo>
                    <a:pt x="8196" y="6109"/>
                    <a:pt x="8071" y="6184"/>
                    <a:pt x="7921" y="6259"/>
                  </a:cubicBezTo>
                  <a:cubicBezTo>
                    <a:pt x="7745" y="6309"/>
                    <a:pt x="7595" y="6384"/>
                    <a:pt x="7419" y="6460"/>
                  </a:cubicBezTo>
                  <a:cubicBezTo>
                    <a:pt x="7244" y="6510"/>
                    <a:pt x="7093" y="6560"/>
                    <a:pt x="6918" y="6635"/>
                  </a:cubicBezTo>
                  <a:cubicBezTo>
                    <a:pt x="6793" y="6660"/>
                    <a:pt x="6667" y="6685"/>
                    <a:pt x="6542" y="6710"/>
                  </a:cubicBezTo>
                  <a:cubicBezTo>
                    <a:pt x="6417" y="6735"/>
                    <a:pt x="6291" y="6760"/>
                    <a:pt x="6166" y="6785"/>
                  </a:cubicBezTo>
                  <a:cubicBezTo>
                    <a:pt x="5966" y="6810"/>
                    <a:pt x="5740" y="6836"/>
                    <a:pt x="5540" y="6861"/>
                  </a:cubicBezTo>
                  <a:cubicBezTo>
                    <a:pt x="5364" y="6861"/>
                    <a:pt x="5189" y="6861"/>
                    <a:pt x="5013" y="6836"/>
                  </a:cubicBezTo>
                  <a:cubicBezTo>
                    <a:pt x="4888" y="6836"/>
                    <a:pt x="4763" y="6810"/>
                    <a:pt x="4637" y="6785"/>
                  </a:cubicBezTo>
                  <a:cubicBezTo>
                    <a:pt x="4512" y="6760"/>
                    <a:pt x="4412" y="6735"/>
                    <a:pt x="4286" y="6685"/>
                  </a:cubicBezTo>
                  <a:cubicBezTo>
                    <a:pt x="4061" y="6610"/>
                    <a:pt x="3810" y="6485"/>
                    <a:pt x="3585" y="6384"/>
                  </a:cubicBezTo>
                  <a:cubicBezTo>
                    <a:pt x="3409" y="6284"/>
                    <a:pt x="3234" y="6209"/>
                    <a:pt x="3083" y="6109"/>
                  </a:cubicBezTo>
                  <a:cubicBezTo>
                    <a:pt x="2933" y="6034"/>
                    <a:pt x="2808" y="5933"/>
                    <a:pt x="2657" y="5833"/>
                  </a:cubicBezTo>
                  <a:cubicBezTo>
                    <a:pt x="2532" y="5733"/>
                    <a:pt x="2407" y="5633"/>
                    <a:pt x="2281" y="5507"/>
                  </a:cubicBezTo>
                  <a:cubicBezTo>
                    <a:pt x="2156" y="5407"/>
                    <a:pt x="2031" y="5282"/>
                    <a:pt x="1931" y="5131"/>
                  </a:cubicBezTo>
                  <a:cubicBezTo>
                    <a:pt x="1805" y="5006"/>
                    <a:pt x="1705" y="4881"/>
                    <a:pt x="1630" y="4730"/>
                  </a:cubicBezTo>
                  <a:cubicBezTo>
                    <a:pt x="1530" y="4580"/>
                    <a:pt x="1454" y="4455"/>
                    <a:pt x="1404" y="4304"/>
                  </a:cubicBezTo>
                  <a:cubicBezTo>
                    <a:pt x="1329" y="4154"/>
                    <a:pt x="1254" y="3978"/>
                    <a:pt x="1204" y="3828"/>
                  </a:cubicBezTo>
                  <a:cubicBezTo>
                    <a:pt x="1154" y="3627"/>
                    <a:pt x="1103" y="3427"/>
                    <a:pt x="1053" y="3226"/>
                  </a:cubicBezTo>
                  <a:cubicBezTo>
                    <a:pt x="1028" y="3051"/>
                    <a:pt x="1028" y="2876"/>
                    <a:pt x="1003" y="2700"/>
                  </a:cubicBezTo>
                  <a:cubicBezTo>
                    <a:pt x="1003" y="2424"/>
                    <a:pt x="1003" y="2149"/>
                    <a:pt x="1028" y="1873"/>
                  </a:cubicBezTo>
                  <a:cubicBezTo>
                    <a:pt x="1053" y="1673"/>
                    <a:pt x="1078" y="1472"/>
                    <a:pt x="1103" y="1272"/>
                  </a:cubicBezTo>
                  <a:cubicBezTo>
                    <a:pt x="1129" y="996"/>
                    <a:pt x="953" y="745"/>
                    <a:pt x="677" y="720"/>
                  </a:cubicBezTo>
                  <a:cubicBezTo>
                    <a:pt x="649" y="714"/>
                    <a:pt x="620" y="712"/>
                    <a:pt x="591" y="712"/>
                  </a:cubicBezTo>
                  <a:cubicBezTo>
                    <a:pt x="367" y="712"/>
                    <a:pt x="148" y="877"/>
                    <a:pt x="126" y="1121"/>
                  </a:cubicBezTo>
                  <a:cubicBezTo>
                    <a:pt x="76" y="1422"/>
                    <a:pt x="51" y="1748"/>
                    <a:pt x="26" y="2049"/>
                  </a:cubicBezTo>
                  <a:cubicBezTo>
                    <a:pt x="1" y="2675"/>
                    <a:pt x="51" y="3327"/>
                    <a:pt x="226" y="3928"/>
                  </a:cubicBezTo>
                  <a:cubicBezTo>
                    <a:pt x="327" y="4329"/>
                    <a:pt x="477" y="4730"/>
                    <a:pt x="677" y="5081"/>
                  </a:cubicBezTo>
                  <a:cubicBezTo>
                    <a:pt x="928" y="5482"/>
                    <a:pt x="1179" y="5833"/>
                    <a:pt x="1504" y="6159"/>
                  </a:cubicBezTo>
                  <a:cubicBezTo>
                    <a:pt x="1680" y="6309"/>
                    <a:pt x="1880" y="6460"/>
                    <a:pt x="2056" y="6610"/>
                  </a:cubicBezTo>
                  <a:cubicBezTo>
                    <a:pt x="2131" y="6660"/>
                    <a:pt x="2231" y="6735"/>
                    <a:pt x="2306" y="6785"/>
                  </a:cubicBezTo>
                  <a:cubicBezTo>
                    <a:pt x="2357" y="6810"/>
                    <a:pt x="2407" y="6861"/>
                    <a:pt x="2482" y="6886"/>
                  </a:cubicBezTo>
                  <a:cubicBezTo>
                    <a:pt x="2707" y="7036"/>
                    <a:pt x="2933" y="7186"/>
                    <a:pt x="3184" y="7287"/>
                  </a:cubicBezTo>
                  <a:cubicBezTo>
                    <a:pt x="3509" y="7437"/>
                    <a:pt x="3810" y="7587"/>
                    <a:pt x="4136" y="7688"/>
                  </a:cubicBezTo>
                  <a:cubicBezTo>
                    <a:pt x="4537" y="7788"/>
                    <a:pt x="4963" y="7838"/>
                    <a:pt x="5364" y="7838"/>
                  </a:cubicBezTo>
                  <a:cubicBezTo>
                    <a:pt x="5565" y="7838"/>
                    <a:pt x="5765" y="7838"/>
                    <a:pt x="5941" y="7813"/>
                  </a:cubicBezTo>
                  <a:cubicBezTo>
                    <a:pt x="6091" y="7788"/>
                    <a:pt x="6241" y="7788"/>
                    <a:pt x="6392" y="7763"/>
                  </a:cubicBezTo>
                  <a:cubicBezTo>
                    <a:pt x="6517" y="7738"/>
                    <a:pt x="6642" y="7713"/>
                    <a:pt x="6768" y="7688"/>
                  </a:cubicBezTo>
                  <a:cubicBezTo>
                    <a:pt x="6918" y="7638"/>
                    <a:pt x="7068" y="7612"/>
                    <a:pt x="7219" y="7562"/>
                  </a:cubicBezTo>
                  <a:cubicBezTo>
                    <a:pt x="7344" y="7537"/>
                    <a:pt x="7469" y="7487"/>
                    <a:pt x="7595" y="7437"/>
                  </a:cubicBezTo>
                  <a:cubicBezTo>
                    <a:pt x="7845" y="7362"/>
                    <a:pt x="8096" y="7262"/>
                    <a:pt x="8347" y="7136"/>
                  </a:cubicBezTo>
                  <a:cubicBezTo>
                    <a:pt x="8572" y="7036"/>
                    <a:pt x="8798" y="6936"/>
                    <a:pt x="9023" y="6785"/>
                  </a:cubicBezTo>
                  <a:cubicBezTo>
                    <a:pt x="9224" y="6685"/>
                    <a:pt x="9424" y="6560"/>
                    <a:pt x="9600" y="6409"/>
                  </a:cubicBezTo>
                  <a:cubicBezTo>
                    <a:pt x="9750" y="6309"/>
                    <a:pt x="9875" y="6184"/>
                    <a:pt x="10026" y="6034"/>
                  </a:cubicBezTo>
                  <a:cubicBezTo>
                    <a:pt x="10076" y="5983"/>
                    <a:pt x="10126" y="5933"/>
                    <a:pt x="10176" y="5883"/>
                  </a:cubicBezTo>
                  <a:cubicBezTo>
                    <a:pt x="10201" y="5833"/>
                    <a:pt x="10251" y="5783"/>
                    <a:pt x="10276" y="5758"/>
                  </a:cubicBezTo>
                  <a:cubicBezTo>
                    <a:pt x="10377" y="5658"/>
                    <a:pt x="10452" y="5557"/>
                    <a:pt x="10527" y="5457"/>
                  </a:cubicBezTo>
                  <a:cubicBezTo>
                    <a:pt x="10677" y="5232"/>
                    <a:pt x="10828" y="5006"/>
                    <a:pt x="10953" y="4780"/>
                  </a:cubicBezTo>
                  <a:cubicBezTo>
                    <a:pt x="11078" y="4555"/>
                    <a:pt x="11229" y="4304"/>
                    <a:pt x="11304" y="4079"/>
                  </a:cubicBezTo>
                  <a:cubicBezTo>
                    <a:pt x="11404" y="3778"/>
                    <a:pt x="11505" y="3502"/>
                    <a:pt x="11555" y="3226"/>
                  </a:cubicBezTo>
                  <a:cubicBezTo>
                    <a:pt x="11655" y="2725"/>
                    <a:pt x="11755" y="2224"/>
                    <a:pt x="11780" y="1698"/>
                  </a:cubicBezTo>
                  <a:cubicBezTo>
                    <a:pt x="11780" y="1247"/>
                    <a:pt x="11755" y="820"/>
                    <a:pt x="11680" y="369"/>
                  </a:cubicBezTo>
                  <a:cubicBezTo>
                    <a:pt x="11638" y="159"/>
                    <a:pt x="11418" y="1"/>
                    <a:pt x="1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2896750" y="4231200"/>
              <a:ext cx="188625" cy="360975"/>
            </a:xfrm>
            <a:custGeom>
              <a:rect b="b" l="l" r="r" t="t"/>
              <a:pathLst>
                <a:path extrusionOk="0" h="14439" w="7545">
                  <a:moveTo>
                    <a:pt x="7040" y="0"/>
                  </a:moveTo>
                  <a:cubicBezTo>
                    <a:pt x="7025" y="0"/>
                    <a:pt x="7009" y="1"/>
                    <a:pt x="6994" y="2"/>
                  </a:cubicBezTo>
                  <a:cubicBezTo>
                    <a:pt x="6643" y="27"/>
                    <a:pt x="6492" y="428"/>
                    <a:pt x="6342" y="704"/>
                  </a:cubicBezTo>
                  <a:cubicBezTo>
                    <a:pt x="6242" y="879"/>
                    <a:pt x="6166" y="1055"/>
                    <a:pt x="6066" y="1230"/>
                  </a:cubicBezTo>
                  <a:cubicBezTo>
                    <a:pt x="5866" y="1631"/>
                    <a:pt x="5665" y="2057"/>
                    <a:pt x="5465" y="2458"/>
                  </a:cubicBezTo>
                  <a:cubicBezTo>
                    <a:pt x="5114" y="3210"/>
                    <a:pt x="4738" y="3962"/>
                    <a:pt x="4362" y="4714"/>
                  </a:cubicBezTo>
                  <a:cubicBezTo>
                    <a:pt x="4362" y="4689"/>
                    <a:pt x="4387" y="4664"/>
                    <a:pt x="4387" y="4639"/>
                  </a:cubicBezTo>
                  <a:lnTo>
                    <a:pt x="4387" y="4639"/>
                  </a:lnTo>
                  <a:cubicBezTo>
                    <a:pt x="3911" y="5591"/>
                    <a:pt x="3410" y="6544"/>
                    <a:pt x="2908" y="7496"/>
                  </a:cubicBezTo>
                  <a:cubicBezTo>
                    <a:pt x="2908" y="7496"/>
                    <a:pt x="2933" y="7471"/>
                    <a:pt x="2933" y="7471"/>
                  </a:cubicBezTo>
                  <a:lnTo>
                    <a:pt x="2933" y="7471"/>
                  </a:lnTo>
                  <a:cubicBezTo>
                    <a:pt x="2833" y="7646"/>
                    <a:pt x="2758" y="7797"/>
                    <a:pt x="2683" y="7947"/>
                  </a:cubicBezTo>
                  <a:cubicBezTo>
                    <a:pt x="2181" y="8925"/>
                    <a:pt x="1705" y="9902"/>
                    <a:pt x="1254" y="10904"/>
                  </a:cubicBezTo>
                  <a:cubicBezTo>
                    <a:pt x="1029" y="11356"/>
                    <a:pt x="828" y="11832"/>
                    <a:pt x="628" y="12333"/>
                  </a:cubicBezTo>
                  <a:cubicBezTo>
                    <a:pt x="527" y="12559"/>
                    <a:pt x="452" y="12809"/>
                    <a:pt x="352" y="13035"/>
                  </a:cubicBezTo>
                  <a:cubicBezTo>
                    <a:pt x="252" y="13285"/>
                    <a:pt x="176" y="13561"/>
                    <a:pt x="76" y="13812"/>
                  </a:cubicBezTo>
                  <a:cubicBezTo>
                    <a:pt x="1" y="14062"/>
                    <a:pt x="176" y="14338"/>
                    <a:pt x="427" y="14413"/>
                  </a:cubicBezTo>
                  <a:cubicBezTo>
                    <a:pt x="452" y="14438"/>
                    <a:pt x="502" y="14438"/>
                    <a:pt x="552" y="14438"/>
                  </a:cubicBezTo>
                  <a:cubicBezTo>
                    <a:pt x="628" y="14438"/>
                    <a:pt x="728" y="14413"/>
                    <a:pt x="778" y="14363"/>
                  </a:cubicBezTo>
                  <a:cubicBezTo>
                    <a:pt x="903" y="14313"/>
                    <a:pt x="978" y="14213"/>
                    <a:pt x="1029" y="14087"/>
                  </a:cubicBezTo>
                  <a:cubicBezTo>
                    <a:pt x="1054" y="14012"/>
                    <a:pt x="1079" y="13937"/>
                    <a:pt x="1104" y="13862"/>
                  </a:cubicBezTo>
                  <a:cubicBezTo>
                    <a:pt x="1129" y="13812"/>
                    <a:pt x="1154" y="13762"/>
                    <a:pt x="1154" y="13712"/>
                  </a:cubicBezTo>
                  <a:cubicBezTo>
                    <a:pt x="1329" y="13235"/>
                    <a:pt x="1505" y="12759"/>
                    <a:pt x="1705" y="12308"/>
                  </a:cubicBezTo>
                  <a:cubicBezTo>
                    <a:pt x="1906" y="11807"/>
                    <a:pt x="2131" y="11331"/>
                    <a:pt x="2357" y="10854"/>
                  </a:cubicBezTo>
                  <a:cubicBezTo>
                    <a:pt x="2833" y="9877"/>
                    <a:pt x="3309" y="8874"/>
                    <a:pt x="3811" y="7897"/>
                  </a:cubicBezTo>
                  <a:cubicBezTo>
                    <a:pt x="3961" y="7596"/>
                    <a:pt x="4136" y="7295"/>
                    <a:pt x="4287" y="6995"/>
                  </a:cubicBezTo>
                  <a:lnTo>
                    <a:pt x="4287" y="6995"/>
                  </a:lnTo>
                  <a:cubicBezTo>
                    <a:pt x="4262" y="7020"/>
                    <a:pt x="4262" y="7045"/>
                    <a:pt x="4237" y="7045"/>
                  </a:cubicBezTo>
                  <a:cubicBezTo>
                    <a:pt x="4462" y="6619"/>
                    <a:pt x="4688" y="6218"/>
                    <a:pt x="4913" y="5792"/>
                  </a:cubicBezTo>
                  <a:cubicBezTo>
                    <a:pt x="5164" y="5290"/>
                    <a:pt x="5415" y="4789"/>
                    <a:pt x="5665" y="4288"/>
                  </a:cubicBezTo>
                  <a:cubicBezTo>
                    <a:pt x="6108" y="3427"/>
                    <a:pt x="6502" y="2590"/>
                    <a:pt x="6920" y="1730"/>
                  </a:cubicBezTo>
                  <a:lnTo>
                    <a:pt x="6920" y="1730"/>
                  </a:lnTo>
                  <a:cubicBezTo>
                    <a:pt x="6919" y="1731"/>
                    <a:pt x="6918" y="1732"/>
                    <a:pt x="6918" y="1732"/>
                  </a:cubicBezTo>
                  <a:cubicBezTo>
                    <a:pt x="6927" y="1715"/>
                    <a:pt x="6935" y="1698"/>
                    <a:pt x="6943" y="1682"/>
                  </a:cubicBezTo>
                  <a:lnTo>
                    <a:pt x="6943" y="1682"/>
                  </a:lnTo>
                  <a:cubicBezTo>
                    <a:pt x="6935" y="1698"/>
                    <a:pt x="6928" y="1714"/>
                    <a:pt x="6920" y="1730"/>
                  </a:cubicBezTo>
                  <a:lnTo>
                    <a:pt x="6920" y="1730"/>
                  </a:lnTo>
                  <a:cubicBezTo>
                    <a:pt x="6925" y="1724"/>
                    <a:pt x="6943" y="1703"/>
                    <a:pt x="6943" y="1681"/>
                  </a:cubicBezTo>
                  <a:lnTo>
                    <a:pt x="6943" y="1681"/>
                  </a:lnTo>
                  <a:cubicBezTo>
                    <a:pt x="6943" y="1682"/>
                    <a:pt x="6943" y="1682"/>
                    <a:pt x="6943" y="1682"/>
                  </a:cubicBezTo>
                  <a:lnTo>
                    <a:pt x="6943" y="1682"/>
                  </a:lnTo>
                  <a:cubicBezTo>
                    <a:pt x="6943" y="1682"/>
                    <a:pt x="6943" y="1682"/>
                    <a:pt x="6943" y="1681"/>
                  </a:cubicBezTo>
                  <a:lnTo>
                    <a:pt x="6943" y="1681"/>
                  </a:lnTo>
                  <a:cubicBezTo>
                    <a:pt x="6943" y="1681"/>
                    <a:pt x="6943" y="1681"/>
                    <a:pt x="6943" y="1681"/>
                  </a:cubicBezTo>
                  <a:lnTo>
                    <a:pt x="6943" y="1681"/>
                  </a:lnTo>
                  <a:cubicBezTo>
                    <a:pt x="7085" y="1397"/>
                    <a:pt x="7229" y="1115"/>
                    <a:pt x="7395" y="854"/>
                  </a:cubicBezTo>
                  <a:cubicBezTo>
                    <a:pt x="7395" y="829"/>
                    <a:pt x="7420" y="829"/>
                    <a:pt x="7420" y="829"/>
                  </a:cubicBezTo>
                  <a:cubicBezTo>
                    <a:pt x="7495" y="729"/>
                    <a:pt x="7545" y="579"/>
                    <a:pt x="7545" y="428"/>
                  </a:cubicBezTo>
                  <a:cubicBezTo>
                    <a:pt x="7521" y="192"/>
                    <a:pt x="7297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3339750" y="4126600"/>
              <a:ext cx="300775" cy="224350"/>
            </a:xfrm>
            <a:custGeom>
              <a:rect b="b" l="l" r="r" t="t"/>
              <a:pathLst>
                <a:path extrusionOk="0" h="8974" w="12031">
                  <a:moveTo>
                    <a:pt x="11529" y="1"/>
                  </a:moveTo>
                  <a:cubicBezTo>
                    <a:pt x="11254" y="1"/>
                    <a:pt x="11053" y="201"/>
                    <a:pt x="11028" y="477"/>
                  </a:cubicBezTo>
                  <a:cubicBezTo>
                    <a:pt x="11028" y="702"/>
                    <a:pt x="11003" y="928"/>
                    <a:pt x="10978" y="1154"/>
                  </a:cubicBezTo>
                  <a:cubicBezTo>
                    <a:pt x="10953" y="1479"/>
                    <a:pt x="10928" y="1805"/>
                    <a:pt x="10878" y="2131"/>
                  </a:cubicBezTo>
                  <a:cubicBezTo>
                    <a:pt x="10828" y="2482"/>
                    <a:pt x="10777" y="2833"/>
                    <a:pt x="10702" y="3184"/>
                  </a:cubicBezTo>
                  <a:cubicBezTo>
                    <a:pt x="10627" y="3484"/>
                    <a:pt x="10577" y="3785"/>
                    <a:pt x="10502" y="4061"/>
                  </a:cubicBezTo>
                  <a:cubicBezTo>
                    <a:pt x="10452" y="4236"/>
                    <a:pt x="10401" y="4387"/>
                    <a:pt x="10351" y="4537"/>
                  </a:cubicBezTo>
                  <a:cubicBezTo>
                    <a:pt x="10326" y="4687"/>
                    <a:pt x="10276" y="4838"/>
                    <a:pt x="10226" y="4988"/>
                  </a:cubicBezTo>
                  <a:cubicBezTo>
                    <a:pt x="10151" y="5139"/>
                    <a:pt x="10101" y="5289"/>
                    <a:pt x="10051" y="5439"/>
                  </a:cubicBezTo>
                  <a:cubicBezTo>
                    <a:pt x="9925" y="5690"/>
                    <a:pt x="9825" y="5916"/>
                    <a:pt x="9725" y="6166"/>
                  </a:cubicBezTo>
                  <a:cubicBezTo>
                    <a:pt x="9624" y="6342"/>
                    <a:pt x="9524" y="6517"/>
                    <a:pt x="9399" y="6667"/>
                  </a:cubicBezTo>
                  <a:cubicBezTo>
                    <a:pt x="9324" y="6793"/>
                    <a:pt x="9249" y="6893"/>
                    <a:pt x="9148" y="6993"/>
                  </a:cubicBezTo>
                  <a:cubicBezTo>
                    <a:pt x="9073" y="7093"/>
                    <a:pt x="8973" y="7169"/>
                    <a:pt x="8873" y="7244"/>
                  </a:cubicBezTo>
                  <a:cubicBezTo>
                    <a:pt x="8772" y="7344"/>
                    <a:pt x="8647" y="7419"/>
                    <a:pt x="8522" y="7494"/>
                  </a:cubicBezTo>
                  <a:cubicBezTo>
                    <a:pt x="8421" y="7570"/>
                    <a:pt x="8296" y="7645"/>
                    <a:pt x="8171" y="7695"/>
                  </a:cubicBezTo>
                  <a:cubicBezTo>
                    <a:pt x="8071" y="7745"/>
                    <a:pt x="7945" y="7795"/>
                    <a:pt x="7820" y="7845"/>
                  </a:cubicBezTo>
                  <a:cubicBezTo>
                    <a:pt x="7670" y="7870"/>
                    <a:pt x="7544" y="7895"/>
                    <a:pt x="7394" y="7921"/>
                  </a:cubicBezTo>
                  <a:cubicBezTo>
                    <a:pt x="7269" y="7946"/>
                    <a:pt x="7118" y="7971"/>
                    <a:pt x="6993" y="7971"/>
                  </a:cubicBezTo>
                  <a:lnTo>
                    <a:pt x="6567" y="7971"/>
                  </a:lnTo>
                  <a:cubicBezTo>
                    <a:pt x="6416" y="7946"/>
                    <a:pt x="6291" y="7921"/>
                    <a:pt x="6141" y="7895"/>
                  </a:cubicBezTo>
                  <a:cubicBezTo>
                    <a:pt x="5990" y="7870"/>
                    <a:pt x="5840" y="7820"/>
                    <a:pt x="5690" y="7770"/>
                  </a:cubicBezTo>
                  <a:cubicBezTo>
                    <a:pt x="5514" y="7720"/>
                    <a:pt x="5364" y="7645"/>
                    <a:pt x="5188" y="7570"/>
                  </a:cubicBezTo>
                  <a:cubicBezTo>
                    <a:pt x="4988" y="7444"/>
                    <a:pt x="4812" y="7344"/>
                    <a:pt x="4612" y="7219"/>
                  </a:cubicBezTo>
                  <a:cubicBezTo>
                    <a:pt x="4336" y="7018"/>
                    <a:pt x="4061" y="6793"/>
                    <a:pt x="3785" y="6567"/>
                  </a:cubicBezTo>
                  <a:cubicBezTo>
                    <a:pt x="3559" y="6367"/>
                    <a:pt x="3334" y="6191"/>
                    <a:pt x="3133" y="5991"/>
                  </a:cubicBezTo>
                  <a:cubicBezTo>
                    <a:pt x="3033" y="5916"/>
                    <a:pt x="2958" y="5815"/>
                    <a:pt x="2883" y="5740"/>
                  </a:cubicBezTo>
                  <a:cubicBezTo>
                    <a:pt x="2807" y="5665"/>
                    <a:pt x="2732" y="5615"/>
                    <a:pt x="2682" y="5540"/>
                  </a:cubicBezTo>
                  <a:cubicBezTo>
                    <a:pt x="2532" y="5364"/>
                    <a:pt x="2406" y="5214"/>
                    <a:pt x="2256" y="5063"/>
                  </a:cubicBezTo>
                  <a:cubicBezTo>
                    <a:pt x="2131" y="4888"/>
                    <a:pt x="2005" y="4712"/>
                    <a:pt x="1880" y="4537"/>
                  </a:cubicBezTo>
                  <a:cubicBezTo>
                    <a:pt x="1755" y="4387"/>
                    <a:pt x="1655" y="4211"/>
                    <a:pt x="1529" y="4061"/>
                  </a:cubicBezTo>
                  <a:cubicBezTo>
                    <a:pt x="1429" y="3910"/>
                    <a:pt x="1354" y="3760"/>
                    <a:pt x="1254" y="3610"/>
                  </a:cubicBezTo>
                  <a:cubicBezTo>
                    <a:pt x="1178" y="3509"/>
                    <a:pt x="1128" y="3434"/>
                    <a:pt x="1053" y="3334"/>
                  </a:cubicBezTo>
                  <a:cubicBezTo>
                    <a:pt x="1003" y="3259"/>
                    <a:pt x="928" y="3159"/>
                    <a:pt x="853" y="3083"/>
                  </a:cubicBezTo>
                  <a:cubicBezTo>
                    <a:pt x="756" y="3019"/>
                    <a:pt x="645" y="2987"/>
                    <a:pt x="537" y="2987"/>
                  </a:cubicBezTo>
                  <a:cubicBezTo>
                    <a:pt x="392" y="2987"/>
                    <a:pt x="251" y="3044"/>
                    <a:pt x="151" y="3159"/>
                  </a:cubicBezTo>
                  <a:cubicBezTo>
                    <a:pt x="0" y="3359"/>
                    <a:pt x="25" y="3660"/>
                    <a:pt x="201" y="3835"/>
                  </a:cubicBezTo>
                  <a:cubicBezTo>
                    <a:pt x="351" y="4061"/>
                    <a:pt x="502" y="4286"/>
                    <a:pt x="652" y="4512"/>
                  </a:cubicBezTo>
                  <a:cubicBezTo>
                    <a:pt x="727" y="4612"/>
                    <a:pt x="777" y="4712"/>
                    <a:pt x="853" y="4813"/>
                  </a:cubicBezTo>
                  <a:cubicBezTo>
                    <a:pt x="928" y="4913"/>
                    <a:pt x="978" y="5013"/>
                    <a:pt x="1053" y="5114"/>
                  </a:cubicBezTo>
                  <a:cubicBezTo>
                    <a:pt x="1228" y="5314"/>
                    <a:pt x="1379" y="5540"/>
                    <a:pt x="1554" y="5765"/>
                  </a:cubicBezTo>
                  <a:cubicBezTo>
                    <a:pt x="1755" y="5966"/>
                    <a:pt x="1930" y="6191"/>
                    <a:pt x="2131" y="6392"/>
                  </a:cubicBezTo>
                  <a:cubicBezTo>
                    <a:pt x="2231" y="6492"/>
                    <a:pt x="2356" y="6617"/>
                    <a:pt x="2482" y="6718"/>
                  </a:cubicBezTo>
                  <a:cubicBezTo>
                    <a:pt x="2582" y="6818"/>
                    <a:pt x="2682" y="6918"/>
                    <a:pt x="2782" y="6993"/>
                  </a:cubicBezTo>
                  <a:cubicBezTo>
                    <a:pt x="2983" y="7194"/>
                    <a:pt x="3183" y="7344"/>
                    <a:pt x="3409" y="7520"/>
                  </a:cubicBezTo>
                  <a:cubicBezTo>
                    <a:pt x="3509" y="7620"/>
                    <a:pt x="3609" y="7695"/>
                    <a:pt x="3710" y="7770"/>
                  </a:cubicBezTo>
                  <a:cubicBezTo>
                    <a:pt x="3885" y="7895"/>
                    <a:pt x="4061" y="8021"/>
                    <a:pt x="4236" y="8146"/>
                  </a:cubicBezTo>
                  <a:cubicBezTo>
                    <a:pt x="4812" y="8522"/>
                    <a:pt x="5514" y="8823"/>
                    <a:pt x="6216" y="8923"/>
                  </a:cubicBezTo>
                  <a:cubicBezTo>
                    <a:pt x="6416" y="8948"/>
                    <a:pt x="6642" y="8973"/>
                    <a:pt x="6868" y="8973"/>
                  </a:cubicBezTo>
                  <a:cubicBezTo>
                    <a:pt x="7369" y="8973"/>
                    <a:pt x="7895" y="8873"/>
                    <a:pt x="8396" y="8672"/>
                  </a:cubicBezTo>
                  <a:cubicBezTo>
                    <a:pt x="9048" y="8422"/>
                    <a:pt x="9650" y="7996"/>
                    <a:pt x="10076" y="7419"/>
                  </a:cubicBezTo>
                  <a:cubicBezTo>
                    <a:pt x="10401" y="6993"/>
                    <a:pt x="10652" y="6492"/>
                    <a:pt x="10878" y="5991"/>
                  </a:cubicBezTo>
                  <a:cubicBezTo>
                    <a:pt x="10978" y="5740"/>
                    <a:pt x="11078" y="5515"/>
                    <a:pt x="11178" y="5264"/>
                  </a:cubicBezTo>
                  <a:cubicBezTo>
                    <a:pt x="11203" y="5114"/>
                    <a:pt x="11254" y="4963"/>
                    <a:pt x="11304" y="4813"/>
                  </a:cubicBezTo>
                  <a:cubicBezTo>
                    <a:pt x="11354" y="4687"/>
                    <a:pt x="11379" y="4562"/>
                    <a:pt x="11429" y="4437"/>
                  </a:cubicBezTo>
                  <a:cubicBezTo>
                    <a:pt x="11479" y="4186"/>
                    <a:pt x="11529" y="3961"/>
                    <a:pt x="11604" y="3710"/>
                  </a:cubicBezTo>
                  <a:cubicBezTo>
                    <a:pt x="11705" y="3184"/>
                    <a:pt x="11830" y="2632"/>
                    <a:pt x="11880" y="2081"/>
                  </a:cubicBezTo>
                  <a:cubicBezTo>
                    <a:pt x="11955" y="1555"/>
                    <a:pt x="12005" y="1028"/>
                    <a:pt x="12031" y="502"/>
                  </a:cubicBezTo>
                  <a:cubicBezTo>
                    <a:pt x="12031" y="226"/>
                    <a:pt x="11805" y="1"/>
                    <a:pt x="1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550275" y="4075850"/>
              <a:ext cx="82100" cy="105300"/>
            </a:xfrm>
            <a:custGeom>
              <a:rect b="b" l="l" r="r" t="t"/>
              <a:pathLst>
                <a:path extrusionOk="0" h="4212" w="3284">
                  <a:moveTo>
                    <a:pt x="527" y="1"/>
                  </a:moveTo>
                  <a:cubicBezTo>
                    <a:pt x="226" y="1"/>
                    <a:pt x="0" y="251"/>
                    <a:pt x="26" y="552"/>
                  </a:cubicBezTo>
                  <a:cubicBezTo>
                    <a:pt x="51" y="702"/>
                    <a:pt x="151" y="828"/>
                    <a:pt x="251" y="953"/>
                  </a:cubicBezTo>
                  <a:cubicBezTo>
                    <a:pt x="301" y="1028"/>
                    <a:pt x="351" y="1103"/>
                    <a:pt x="401" y="1179"/>
                  </a:cubicBezTo>
                  <a:cubicBezTo>
                    <a:pt x="652" y="1504"/>
                    <a:pt x="853" y="1830"/>
                    <a:pt x="1078" y="2156"/>
                  </a:cubicBezTo>
                  <a:cubicBezTo>
                    <a:pt x="1279" y="2457"/>
                    <a:pt x="1454" y="2783"/>
                    <a:pt x="1680" y="3083"/>
                  </a:cubicBezTo>
                  <a:cubicBezTo>
                    <a:pt x="1880" y="3384"/>
                    <a:pt x="2081" y="3710"/>
                    <a:pt x="2306" y="3986"/>
                  </a:cubicBezTo>
                  <a:cubicBezTo>
                    <a:pt x="2407" y="4111"/>
                    <a:pt x="2507" y="4186"/>
                    <a:pt x="2632" y="4186"/>
                  </a:cubicBezTo>
                  <a:cubicBezTo>
                    <a:pt x="2657" y="4211"/>
                    <a:pt x="2682" y="4211"/>
                    <a:pt x="2707" y="4211"/>
                  </a:cubicBezTo>
                  <a:cubicBezTo>
                    <a:pt x="2808" y="4211"/>
                    <a:pt x="2908" y="4161"/>
                    <a:pt x="3008" y="4111"/>
                  </a:cubicBezTo>
                  <a:cubicBezTo>
                    <a:pt x="3209" y="3961"/>
                    <a:pt x="3284" y="3635"/>
                    <a:pt x="3108" y="3409"/>
                  </a:cubicBezTo>
                  <a:cubicBezTo>
                    <a:pt x="2908" y="3184"/>
                    <a:pt x="2732" y="2908"/>
                    <a:pt x="2557" y="2632"/>
                  </a:cubicBezTo>
                  <a:cubicBezTo>
                    <a:pt x="2381" y="2382"/>
                    <a:pt x="2231" y="2156"/>
                    <a:pt x="2081" y="1905"/>
                  </a:cubicBezTo>
                  <a:cubicBezTo>
                    <a:pt x="1880" y="1605"/>
                    <a:pt x="1705" y="1304"/>
                    <a:pt x="1504" y="1028"/>
                  </a:cubicBezTo>
                  <a:cubicBezTo>
                    <a:pt x="1354" y="778"/>
                    <a:pt x="1153" y="527"/>
                    <a:pt x="978" y="301"/>
                  </a:cubicBezTo>
                  <a:cubicBezTo>
                    <a:pt x="903" y="126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614175" y="4064100"/>
              <a:ext cx="31375" cy="113275"/>
            </a:xfrm>
            <a:custGeom>
              <a:rect b="b" l="l" r="r" t="t"/>
              <a:pathLst>
                <a:path extrusionOk="0" h="4531" w="1255">
                  <a:moveTo>
                    <a:pt x="745" y="0"/>
                  </a:moveTo>
                  <a:cubicBezTo>
                    <a:pt x="537" y="0"/>
                    <a:pt x="339" y="139"/>
                    <a:pt x="277" y="345"/>
                  </a:cubicBezTo>
                  <a:cubicBezTo>
                    <a:pt x="226" y="521"/>
                    <a:pt x="252" y="696"/>
                    <a:pt x="226" y="872"/>
                  </a:cubicBezTo>
                  <a:cubicBezTo>
                    <a:pt x="226" y="1022"/>
                    <a:pt x="226" y="1197"/>
                    <a:pt x="201" y="1348"/>
                  </a:cubicBezTo>
                  <a:cubicBezTo>
                    <a:pt x="201" y="1649"/>
                    <a:pt x="176" y="1949"/>
                    <a:pt x="151" y="2250"/>
                  </a:cubicBezTo>
                  <a:cubicBezTo>
                    <a:pt x="101" y="2827"/>
                    <a:pt x="51" y="3428"/>
                    <a:pt x="26" y="4030"/>
                  </a:cubicBezTo>
                  <a:cubicBezTo>
                    <a:pt x="1" y="4305"/>
                    <a:pt x="252" y="4531"/>
                    <a:pt x="502" y="4531"/>
                  </a:cubicBezTo>
                  <a:lnTo>
                    <a:pt x="527" y="4531"/>
                  </a:lnTo>
                  <a:cubicBezTo>
                    <a:pt x="803" y="4531"/>
                    <a:pt x="1003" y="4305"/>
                    <a:pt x="1003" y="4055"/>
                  </a:cubicBezTo>
                  <a:cubicBezTo>
                    <a:pt x="1054" y="3453"/>
                    <a:pt x="1104" y="2877"/>
                    <a:pt x="1129" y="2300"/>
                  </a:cubicBezTo>
                  <a:cubicBezTo>
                    <a:pt x="1154" y="2024"/>
                    <a:pt x="1179" y="1749"/>
                    <a:pt x="1179" y="1473"/>
                  </a:cubicBezTo>
                  <a:cubicBezTo>
                    <a:pt x="1204" y="1172"/>
                    <a:pt x="1204" y="872"/>
                    <a:pt x="1229" y="571"/>
                  </a:cubicBezTo>
                  <a:cubicBezTo>
                    <a:pt x="1229" y="546"/>
                    <a:pt x="1229" y="546"/>
                    <a:pt x="1229" y="546"/>
                  </a:cubicBezTo>
                  <a:cubicBezTo>
                    <a:pt x="1229" y="521"/>
                    <a:pt x="1229" y="521"/>
                    <a:pt x="1229" y="521"/>
                  </a:cubicBezTo>
                  <a:cubicBezTo>
                    <a:pt x="1254" y="295"/>
                    <a:pt x="1129" y="70"/>
                    <a:pt x="878" y="19"/>
                  </a:cubicBezTo>
                  <a:cubicBezTo>
                    <a:pt x="834" y="6"/>
                    <a:pt x="78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606050" y="4092375"/>
              <a:ext cx="82725" cy="84375"/>
            </a:xfrm>
            <a:custGeom>
              <a:rect b="b" l="l" r="r" t="t"/>
              <a:pathLst>
                <a:path extrusionOk="0" h="3375" w="3309">
                  <a:moveTo>
                    <a:pt x="2819" y="0"/>
                  </a:moveTo>
                  <a:cubicBezTo>
                    <a:pt x="2692" y="0"/>
                    <a:pt x="2566" y="45"/>
                    <a:pt x="2481" y="142"/>
                  </a:cubicBezTo>
                  <a:cubicBezTo>
                    <a:pt x="2105" y="543"/>
                    <a:pt x="1704" y="969"/>
                    <a:pt x="1328" y="1370"/>
                  </a:cubicBezTo>
                  <a:cubicBezTo>
                    <a:pt x="952" y="1771"/>
                    <a:pt x="551" y="2172"/>
                    <a:pt x="201" y="2573"/>
                  </a:cubicBezTo>
                  <a:cubicBezTo>
                    <a:pt x="0" y="2773"/>
                    <a:pt x="75" y="3124"/>
                    <a:pt x="276" y="3274"/>
                  </a:cubicBezTo>
                  <a:cubicBezTo>
                    <a:pt x="351" y="3350"/>
                    <a:pt x="476" y="3375"/>
                    <a:pt x="577" y="3375"/>
                  </a:cubicBezTo>
                  <a:lnTo>
                    <a:pt x="627" y="3375"/>
                  </a:lnTo>
                  <a:cubicBezTo>
                    <a:pt x="777" y="3375"/>
                    <a:pt x="877" y="3300"/>
                    <a:pt x="952" y="3199"/>
                  </a:cubicBezTo>
                  <a:cubicBezTo>
                    <a:pt x="1003" y="3149"/>
                    <a:pt x="1028" y="3124"/>
                    <a:pt x="1053" y="3099"/>
                  </a:cubicBezTo>
                  <a:cubicBezTo>
                    <a:pt x="1379" y="2748"/>
                    <a:pt x="1704" y="2397"/>
                    <a:pt x="2055" y="2046"/>
                  </a:cubicBezTo>
                  <a:cubicBezTo>
                    <a:pt x="2431" y="1645"/>
                    <a:pt x="2782" y="1244"/>
                    <a:pt x="3158" y="843"/>
                  </a:cubicBezTo>
                  <a:cubicBezTo>
                    <a:pt x="3258" y="743"/>
                    <a:pt x="3308" y="643"/>
                    <a:pt x="3308" y="492"/>
                  </a:cubicBezTo>
                  <a:cubicBezTo>
                    <a:pt x="3308" y="367"/>
                    <a:pt x="3258" y="242"/>
                    <a:pt x="3183" y="142"/>
                  </a:cubicBezTo>
                  <a:cubicBezTo>
                    <a:pt x="3092" y="51"/>
                    <a:pt x="2955" y="0"/>
                    <a:pt x="2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605425" y="4130200"/>
              <a:ext cx="102775" cy="60975"/>
            </a:xfrm>
            <a:custGeom>
              <a:rect b="b" l="l" r="r" t="t"/>
              <a:pathLst>
                <a:path extrusionOk="0" h="2439" w="4111">
                  <a:moveTo>
                    <a:pt x="3599" y="1"/>
                  </a:moveTo>
                  <a:cubicBezTo>
                    <a:pt x="3543" y="1"/>
                    <a:pt x="3487" y="11"/>
                    <a:pt x="3434" y="32"/>
                  </a:cubicBezTo>
                  <a:cubicBezTo>
                    <a:pt x="2907" y="283"/>
                    <a:pt x="2381" y="558"/>
                    <a:pt x="1855" y="784"/>
                  </a:cubicBezTo>
                  <a:cubicBezTo>
                    <a:pt x="1353" y="1035"/>
                    <a:pt x="852" y="1285"/>
                    <a:pt x="326" y="1511"/>
                  </a:cubicBezTo>
                  <a:cubicBezTo>
                    <a:pt x="75" y="1636"/>
                    <a:pt x="0" y="1962"/>
                    <a:pt x="125" y="2188"/>
                  </a:cubicBezTo>
                  <a:cubicBezTo>
                    <a:pt x="201" y="2313"/>
                    <a:pt x="301" y="2388"/>
                    <a:pt x="426" y="2438"/>
                  </a:cubicBezTo>
                  <a:lnTo>
                    <a:pt x="551" y="2438"/>
                  </a:lnTo>
                  <a:cubicBezTo>
                    <a:pt x="627" y="2438"/>
                    <a:pt x="727" y="2438"/>
                    <a:pt x="802" y="2388"/>
                  </a:cubicBezTo>
                  <a:cubicBezTo>
                    <a:pt x="1303" y="2137"/>
                    <a:pt x="1830" y="1912"/>
                    <a:pt x="2331" y="1661"/>
                  </a:cubicBezTo>
                  <a:cubicBezTo>
                    <a:pt x="2807" y="1436"/>
                    <a:pt x="3283" y="1210"/>
                    <a:pt x="3759" y="985"/>
                  </a:cubicBezTo>
                  <a:cubicBezTo>
                    <a:pt x="3759" y="985"/>
                    <a:pt x="3784" y="959"/>
                    <a:pt x="3784" y="959"/>
                  </a:cubicBezTo>
                  <a:cubicBezTo>
                    <a:pt x="3910" y="909"/>
                    <a:pt x="4010" y="834"/>
                    <a:pt x="4060" y="709"/>
                  </a:cubicBezTo>
                  <a:cubicBezTo>
                    <a:pt x="4110" y="584"/>
                    <a:pt x="4110" y="458"/>
                    <a:pt x="4085" y="333"/>
                  </a:cubicBezTo>
                  <a:cubicBezTo>
                    <a:pt x="4006" y="136"/>
                    <a:pt x="3804" y="1"/>
                    <a:pt x="3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3508925" y="4114325"/>
              <a:ext cx="130975" cy="78100"/>
            </a:xfrm>
            <a:custGeom>
              <a:rect b="b" l="l" r="r" t="t"/>
              <a:pathLst>
                <a:path extrusionOk="0" h="3124" w="5239">
                  <a:moveTo>
                    <a:pt x="852" y="893"/>
                  </a:moveTo>
                  <a:cubicBezTo>
                    <a:pt x="852" y="918"/>
                    <a:pt x="827" y="918"/>
                    <a:pt x="802" y="943"/>
                  </a:cubicBezTo>
                  <a:cubicBezTo>
                    <a:pt x="802" y="943"/>
                    <a:pt x="777" y="943"/>
                    <a:pt x="752" y="968"/>
                  </a:cubicBezTo>
                  <a:lnTo>
                    <a:pt x="727" y="968"/>
                  </a:lnTo>
                  <a:cubicBezTo>
                    <a:pt x="777" y="943"/>
                    <a:pt x="827" y="918"/>
                    <a:pt x="852" y="893"/>
                  </a:cubicBezTo>
                  <a:close/>
                  <a:moveTo>
                    <a:pt x="586" y="0"/>
                  </a:moveTo>
                  <a:cubicBezTo>
                    <a:pt x="549" y="0"/>
                    <a:pt x="512" y="5"/>
                    <a:pt x="477" y="15"/>
                  </a:cubicBezTo>
                  <a:cubicBezTo>
                    <a:pt x="401" y="41"/>
                    <a:pt x="326" y="66"/>
                    <a:pt x="276" y="91"/>
                  </a:cubicBezTo>
                  <a:cubicBezTo>
                    <a:pt x="101" y="241"/>
                    <a:pt x="0" y="517"/>
                    <a:pt x="126" y="742"/>
                  </a:cubicBezTo>
                  <a:cubicBezTo>
                    <a:pt x="176" y="818"/>
                    <a:pt x="226" y="893"/>
                    <a:pt x="301" y="943"/>
                  </a:cubicBezTo>
                  <a:cubicBezTo>
                    <a:pt x="351" y="968"/>
                    <a:pt x="401" y="1018"/>
                    <a:pt x="451" y="1043"/>
                  </a:cubicBezTo>
                  <a:cubicBezTo>
                    <a:pt x="527" y="1093"/>
                    <a:pt x="602" y="1143"/>
                    <a:pt x="677" y="1193"/>
                  </a:cubicBezTo>
                  <a:cubicBezTo>
                    <a:pt x="878" y="1319"/>
                    <a:pt x="1053" y="1444"/>
                    <a:pt x="1253" y="1544"/>
                  </a:cubicBezTo>
                  <a:cubicBezTo>
                    <a:pt x="1604" y="1745"/>
                    <a:pt x="1980" y="1920"/>
                    <a:pt x="2356" y="2096"/>
                  </a:cubicBezTo>
                  <a:cubicBezTo>
                    <a:pt x="3058" y="2447"/>
                    <a:pt x="3785" y="2797"/>
                    <a:pt x="4487" y="3098"/>
                  </a:cubicBezTo>
                  <a:cubicBezTo>
                    <a:pt x="4562" y="3123"/>
                    <a:pt x="4612" y="3123"/>
                    <a:pt x="4687" y="3123"/>
                  </a:cubicBezTo>
                  <a:cubicBezTo>
                    <a:pt x="4888" y="3123"/>
                    <a:pt x="5063" y="3023"/>
                    <a:pt x="5138" y="2848"/>
                  </a:cubicBezTo>
                  <a:cubicBezTo>
                    <a:pt x="5238" y="2597"/>
                    <a:pt x="5138" y="2296"/>
                    <a:pt x="4888" y="2196"/>
                  </a:cubicBezTo>
                  <a:cubicBezTo>
                    <a:pt x="4361" y="1970"/>
                    <a:pt x="3860" y="1720"/>
                    <a:pt x="3359" y="1494"/>
                  </a:cubicBezTo>
                  <a:cubicBezTo>
                    <a:pt x="2857" y="1244"/>
                    <a:pt x="2381" y="1018"/>
                    <a:pt x="1905" y="767"/>
                  </a:cubicBezTo>
                  <a:cubicBezTo>
                    <a:pt x="1604" y="617"/>
                    <a:pt x="1329" y="442"/>
                    <a:pt x="1053" y="266"/>
                  </a:cubicBezTo>
                  <a:lnTo>
                    <a:pt x="978" y="216"/>
                  </a:lnTo>
                  <a:cubicBezTo>
                    <a:pt x="878" y="76"/>
                    <a:pt x="731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2888625" y="4573350"/>
              <a:ext cx="52025" cy="114675"/>
            </a:xfrm>
            <a:custGeom>
              <a:rect b="b" l="l" r="r" t="t"/>
              <a:pathLst>
                <a:path extrusionOk="0" h="4587" w="2081">
                  <a:moveTo>
                    <a:pt x="752" y="0"/>
                  </a:moveTo>
                  <a:cubicBezTo>
                    <a:pt x="526" y="0"/>
                    <a:pt x="376" y="101"/>
                    <a:pt x="276" y="276"/>
                  </a:cubicBezTo>
                  <a:cubicBezTo>
                    <a:pt x="201" y="376"/>
                    <a:pt x="176" y="502"/>
                    <a:pt x="125" y="627"/>
                  </a:cubicBezTo>
                  <a:cubicBezTo>
                    <a:pt x="100" y="752"/>
                    <a:pt x="75" y="878"/>
                    <a:pt x="50" y="1028"/>
                  </a:cubicBezTo>
                  <a:cubicBezTo>
                    <a:pt x="0" y="1655"/>
                    <a:pt x="75" y="2306"/>
                    <a:pt x="276" y="2908"/>
                  </a:cubicBezTo>
                  <a:cubicBezTo>
                    <a:pt x="401" y="3208"/>
                    <a:pt x="526" y="3509"/>
                    <a:pt x="677" y="3785"/>
                  </a:cubicBezTo>
                  <a:cubicBezTo>
                    <a:pt x="827" y="4011"/>
                    <a:pt x="978" y="4236"/>
                    <a:pt x="1178" y="4437"/>
                  </a:cubicBezTo>
                  <a:cubicBezTo>
                    <a:pt x="1278" y="4537"/>
                    <a:pt x="1404" y="4587"/>
                    <a:pt x="1529" y="4587"/>
                  </a:cubicBezTo>
                  <a:cubicBezTo>
                    <a:pt x="1654" y="4587"/>
                    <a:pt x="1780" y="4537"/>
                    <a:pt x="1855" y="4437"/>
                  </a:cubicBezTo>
                  <a:cubicBezTo>
                    <a:pt x="2055" y="4261"/>
                    <a:pt x="2080" y="3935"/>
                    <a:pt x="1880" y="3735"/>
                  </a:cubicBezTo>
                  <a:cubicBezTo>
                    <a:pt x="1855" y="3710"/>
                    <a:pt x="1805" y="3685"/>
                    <a:pt x="1780" y="3635"/>
                  </a:cubicBezTo>
                  <a:cubicBezTo>
                    <a:pt x="1730" y="3559"/>
                    <a:pt x="1654" y="3484"/>
                    <a:pt x="1604" y="3384"/>
                  </a:cubicBezTo>
                  <a:cubicBezTo>
                    <a:pt x="1504" y="3208"/>
                    <a:pt x="1404" y="3033"/>
                    <a:pt x="1328" y="2858"/>
                  </a:cubicBezTo>
                  <a:cubicBezTo>
                    <a:pt x="1278" y="2732"/>
                    <a:pt x="1228" y="2607"/>
                    <a:pt x="1178" y="2482"/>
                  </a:cubicBezTo>
                  <a:cubicBezTo>
                    <a:pt x="1153" y="2331"/>
                    <a:pt x="1103" y="2181"/>
                    <a:pt x="1078" y="2005"/>
                  </a:cubicBezTo>
                  <a:cubicBezTo>
                    <a:pt x="1053" y="1855"/>
                    <a:pt x="1028" y="1705"/>
                    <a:pt x="1028" y="1529"/>
                  </a:cubicBezTo>
                  <a:cubicBezTo>
                    <a:pt x="1028" y="1429"/>
                    <a:pt x="1028" y="1329"/>
                    <a:pt x="1028" y="1203"/>
                  </a:cubicBezTo>
                  <a:cubicBezTo>
                    <a:pt x="1053" y="1128"/>
                    <a:pt x="1053" y="1053"/>
                    <a:pt x="1078" y="953"/>
                  </a:cubicBezTo>
                  <a:cubicBezTo>
                    <a:pt x="1078" y="903"/>
                    <a:pt x="1103" y="853"/>
                    <a:pt x="1128" y="777"/>
                  </a:cubicBezTo>
                  <a:cubicBezTo>
                    <a:pt x="1178" y="702"/>
                    <a:pt x="1228" y="602"/>
                    <a:pt x="1228" y="502"/>
                  </a:cubicBezTo>
                  <a:cubicBezTo>
                    <a:pt x="1228" y="226"/>
                    <a:pt x="1003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2894250" y="4587125"/>
              <a:ext cx="75850" cy="68950"/>
            </a:xfrm>
            <a:custGeom>
              <a:rect b="b" l="l" r="r" t="t"/>
              <a:pathLst>
                <a:path extrusionOk="0" h="2758" w="3034">
                  <a:moveTo>
                    <a:pt x="552" y="1"/>
                  </a:moveTo>
                  <a:cubicBezTo>
                    <a:pt x="201" y="26"/>
                    <a:pt x="1" y="452"/>
                    <a:pt x="151" y="728"/>
                  </a:cubicBezTo>
                  <a:cubicBezTo>
                    <a:pt x="251" y="878"/>
                    <a:pt x="377" y="1003"/>
                    <a:pt x="502" y="1129"/>
                  </a:cubicBezTo>
                  <a:cubicBezTo>
                    <a:pt x="602" y="1204"/>
                    <a:pt x="677" y="1279"/>
                    <a:pt x="753" y="1354"/>
                  </a:cubicBezTo>
                  <a:cubicBezTo>
                    <a:pt x="928" y="1505"/>
                    <a:pt x="1078" y="1630"/>
                    <a:pt x="1254" y="1780"/>
                  </a:cubicBezTo>
                  <a:cubicBezTo>
                    <a:pt x="1580" y="2081"/>
                    <a:pt x="1906" y="2357"/>
                    <a:pt x="2206" y="2657"/>
                  </a:cubicBezTo>
                  <a:cubicBezTo>
                    <a:pt x="2281" y="2733"/>
                    <a:pt x="2407" y="2758"/>
                    <a:pt x="2507" y="2758"/>
                  </a:cubicBezTo>
                  <a:cubicBezTo>
                    <a:pt x="2657" y="2758"/>
                    <a:pt x="2808" y="2683"/>
                    <a:pt x="2908" y="2582"/>
                  </a:cubicBezTo>
                  <a:cubicBezTo>
                    <a:pt x="2983" y="2482"/>
                    <a:pt x="3033" y="2332"/>
                    <a:pt x="3008" y="2206"/>
                  </a:cubicBezTo>
                  <a:cubicBezTo>
                    <a:pt x="2983" y="2081"/>
                    <a:pt x="2933" y="1981"/>
                    <a:pt x="2833" y="1881"/>
                  </a:cubicBezTo>
                  <a:cubicBezTo>
                    <a:pt x="2332" y="1429"/>
                    <a:pt x="1830" y="978"/>
                    <a:pt x="1329" y="552"/>
                  </a:cubicBezTo>
                  <a:cubicBezTo>
                    <a:pt x="1229" y="452"/>
                    <a:pt x="1129" y="352"/>
                    <a:pt x="1028" y="226"/>
                  </a:cubicBezTo>
                  <a:cubicBezTo>
                    <a:pt x="1003" y="226"/>
                    <a:pt x="1003" y="226"/>
                    <a:pt x="1003" y="201"/>
                  </a:cubicBezTo>
                  <a:cubicBezTo>
                    <a:pt x="928" y="101"/>
                    <a:pt x="803" y="26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2906775" y="4578025"/>
              <a:ext cx="75850" cy="46100"/>
            </a:xfrm>
            <a:custGeom>
              <a:rect b="b" l="l" r="r" t="t"/>
              <a:pathLst>
                <a:path extrusionOk="0" h="1844" w="3034">
                  <a:moveTo>
                    <a:pt x="551" y="1"/>
                  </a:moveTo>
                  <a:cubicBezTo>
                    <a:pt x="502" y="1"/>
                    <a:pt x="453" y="5"/>
                    <a:pt x="402" y="14"/>
                  </a:cubicBezTo>
                  <a:cubicBezTo>
                    <a:pt x="252" y="39"/>
                    <a:pt x="101" y="189"/>
                    <a:pt x="51" y="365"/>
                  </a:cubicBezTo>
                  <a:cubicBezTo>
                    <a:pt x="1" y="515"/>
                    <a:pt x="26" y="666"/>
                    <a:pt x="126" y="791"/>
                  </a:cubicBezTo>
                  <a:cubicBezTo>
                    <a:pt x="214" y="922"/>
                    <a:pt x="359" y="996"/>
                    <a:pt x="494" y="996"/>
                  </a:cubicBezTo>
                  <a:cubicBezTo>
                    <a:pt x="514" y="996"/>
                    <a:pt x="533" y="995"/>
                    <a:pt x="552" y="991"/>
                  </a:cubicBezTo>
                  <a:cubicBezTo>
                    <a:pt x="602" y="1016"/>
                    <a:pt x="653" y="1016"/>
                    <a:pt x="703" y="1042"/>
                  </a:cubicBezTo>
                  <a:cubicBezTo>
                    <a:pt x="1254" y="1292"/>
                    <a:pt x="1780" y="1543"/>
                    <a:pt x="2332" y="1818"/>
                  </a:cubicBezTo>
                  <a:cubicBezTo>
                    <a:pt x="2382" y="1844"/>
                    <a:pt x="2457" y="1844"/>
                    <a:pt x="2507" y="1844"/>
                  </a:cubicBezTo>
                  <a:cubicBezTo>
                    <a:pt x="2708" y="1844"/>
                    <a:pt x="2908" y="1718"/>
                    <a:pt x="2983" y="1543"/>
                  </a:cubicBezTo>
                  <a:cubicBezTo>
                    <a:pt x="3034" y="1443"/>
                    <a:pt x="3034" y="1292"/>
                    <a:pt x="2983" y="1192"/>
                  </a:cubicBezTo>
                  <a:cubicBezTo>
                    <a:pt x="2933" y="1042"/>
                    <a:pt x="2833" y="966"/>
                    <a:pt x="2708" y="891"/>
                  </a:cubicBezTo>
                  <a:cubicBezTo>
                    <a:pt x="2382" y="741"/>
                    <a:pt x="2031" y="565"/>
                    <a:pt x="1705" y="415"/>
                  </a:cubicBezTo>
                  <a:cubicBezTo>
                    <a:pt x="1530" y="315"/>
                    <a:pt x="1354" y="240"/>
                    <a:pt x="1179" y="164"/>
                  </a:cubicBezTo>
                  <a:cubicBezTo>
                    <a:pt x="974" y="82"/>
                    <a:pt x="77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2857300" y="4581875"/>
              <a:ext cx="56400" cy="104275"/>
            </a:xfrm>
            <a:custGeom>
              <a:rect b="b" l="l" r="r" t="t"/>
              <a:pathLst>
                <a:path extrusionOk="0" h="4171" w="2256">
                  <a:moveTo>
                    <a:pt x="1693" y="0"/>
                  </a:moveTo>
                  <a:cubicBezTo>
                    <a:pt x="1524" y="0"/>
                    <a:pt x="1355" y="84"/>
                    <a:pt x="1253" y="236"/>
                  </a:cubicBezTo>
                  <a:cubicBezTo>
                    <a:pt x="1053" y="587"/>
                    <a:pt x="902" y="963"/>
                    <a:pt x="777" y="1339"/>
                  </a:cubicBezTo>
                  <a:cubicBezTo>
                    <a:pt x="677" y="1589"/>
                    <a:pt x="602" y="1840"/>
                    <a:pt x="526" y="2116"/>
                  </a:cubicBezTo>
                  <a:cubicBezTo>
                    <a:pt x="376" y="2592"/>
                    <a:pt x="226" y="3068"/>
                    <a:pt x="75" y="3544"/>
                  </a:cubicBezTo>
                  <a:cubicBezTo>
                    <a:pt x="0" y="3795"/>
                    <a:pt x="150" y="4071"/>
                    <a:pt x="401" y="4146"/>
                  </a:cubicBezTo>
                  <a:cubicBezTo>
                    <a:pt x="451" y="4171"/>
                    <a:pt x="501" y="4171"/>
                    <a:pt x="551" y="4171"/>
                  </a:cubicBezTo>
                  <a:cubicBezTo>
                    <a:pt x="752" y="4171"/>
                    <a:pt x="952" y="4020"/>
                    <a:pt x="1028" y="3820"/>
                  </a:cubicBezTo>
                  <a:cubicBezTo>
                    <a:pt x="1228" y="3068"/>
                    <a:pt x="1479" y="2366"/>
                    <a:pt x="1704" y="1639"/>
                  </a:cubicBezTo>
                  <a:cubicBezTo>
                    <a:pt x="1805" y="1414"/>
                    <a:pt x="1880" y="1163"/>
                    <a:pt x="1980" y="963"/>
                  </a:cubicBezTo>
                  <a:cubicBezTo>
                    <a:pt x="2030" y="888"/>
                    <a:pt x="2055" y="812"/>
                    <a:pt x="2105" y="737"/>
                  </a:cubicBezTo>
                  <a:cubicBezTo>
                    <a:pt x="2256" y="512"/>
                    <a:pt x="2155" y="211"/>
                    <a:pt x="1930" y="60"/>
                  </a:cubicBezTo>
                  <a:cubicBezTo>
                    <a:pt x="1856" y="20"/>
                    <a:pt x="1775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Google Shape;1982;p37"/>
          <p:cNvGrpSpPr/>
          <p:nvPr/>
        </p:nvGrpSpPr>
        <p:grpSpPr>
          <a:xfrm>
            <a:off x="5268675" y="3028475"/>
            <a:ext cx="664200" cy="1289075"/>
            <a:chOff x="5397400" y="3757350"/>
            <a:chExt cx="664200" cy="1289075"/>
          </a:xfrm>
        </p:grpSpPr>
        <p:sp>
          <p:nvSpPr>
            <p:cNvPr id="1983" name="Google Shape;1983;p37"/>
            <p:cNvSpPr/>
            <p:nvPr/>
          </p:nvSpPr>
          <p:spPr>
            <a:xfrm>
              <a:off x="5408675" y="3841875"/>
              <a:ext cx="526975" cy="422600"/>
            </a:xfrm>
            <a:custGeom>
              <a:rect b="b" l="l" r="r" t="t"/>
              <a:pathLst>
                <a:path extrusionOk="0" h="16904" w="21079">
                  <a:moveTo>
                    <a:pt x="10527" y="989"/>
                  </a:moveTo>
                  <a:cubicBezTo>
                    <a:pt x="10853" y="989"/>
                    <a:pt x="11154" y="989"/>
                    <a:pt x="11479" y="1014"/>
                  </a:cubicBezTo>
                  <a:cubicBezTo>
                    <a:pt x="11630" y="1014"/>
                    <a:pt x="11755" y="1039"/>
                    <a:pt x="11906" y="1064"/>
                  </a:cubicBezTo>
                  <a:cubicBezTo>
                    <a:pt x="12056" y="1114"/>
                    <a:pt x="12206" y="1164"/>
                    <a:pt x="12357" y="1189"/>
                  </a:cubicBezTo>
                  <a:cubicBezTo>
                    <a:pt x="12382" y="1214"/>
                    <a:pt x="12407" y="1214"/>
                    <a:pt x="12432" y="1239"/>
                  </a:cubicBezTo>
                  <a:cubicBezTo>
                    <a:pt x="12515" y="1281"/>
                    <a:pt x="12597" y="1299"/>
                    <a:pt x="12680" y="1299"/>
                  </a:cubicBezTo>
                  <a:cubicBezTo>
                    <a:pt x="12748" y="1299"/>
                    <a:pt x="12815" y="1287"/>
                    <a:pt x="12883" y="1264"/>
                  </a:cubicBezTo>
                  <a:cubicBezTo>
                    <a:pt x="13635" y="1440"/>
                    <a:pt x="14362" y="1615"/>
                    <a:pt x="15089" y="1866"/>
                  </a:cubicBezTo>
                  <a:cubicBezTo>
                    <a:pt x="15515" y="2041"/>
                    <a:pt x="15941" y="2217"/>
                    <a:pt x="16367" y="2417"/>
                  </a:cubicBezTo>
                  <a:cubicBezTo>
                    <a:pt x="16592" y="2568"/>
                    <a:pt x="16843" y="2693"/>
                    <a:pt x="17068" y="2843"/>
                  </a:cubicBezTo>
                  <a:cubicBezTo>
                    <a:pt x="17219" y="2944"/>
                    <a:pt x="17344" y="3044"/>
                    <a:pt x="17495" y="3144"/>
                  </a:cubicBezTo>
                  <a:cubicBezTo>
                    <a:pt x="17620" y="3269"/>
                    <a:pt x="17770" y="3395"/>
                    <a:pt x="17896" y="3520"/>
                  </a:cubicBezTo>
                  <a:cubicBezTo>
                    <a:pt x="18096" y="3720"/>
                    <a:pt x="18297" y="3921"/>
                    <a:pt x="18497" y="4147"/>
                  </a:cubicBezTo>
                  <a:cubicBezTo>
                    <a:pt x="18698" y="4397"/>
                    <a:pt x="18898" y="4648"/>
                    <a:pt x="19074" y="4923"/>
                  </a:cubicBezTo>
                  <a:cubicBezTo>
                    <a:pt x="19174" y="5099"/>
                    <a:pt x="19299" y="5274"/>
                    <a:pt x="19399" y="5450"/>
                  </a:cubicBezTo>
                  <a:cubicBezTo>
                    <a:pt x="19475" y="5650"/>
                    <a:pt x="19575" y="5826"/>
                    <a:pt x="19675" y="6026"/>
                  </a:cubicBezTo>
                  <a:cubicBezTo>
                    <a:pt x="19725" y="6127"/>
                    <a:pt x="19750" y="6227"/>
                    <a:pt x="19800" y="6327"/>
                  </a:cubicBezTo>
                  <a:cubicBezTo>
                    <a:pt x="19825" y="6427"/>
                    <a:pt x="19850" y="6528"/>
                    <a:pt x="19901" y="6628"/>
                  </a:cubicBezTo>
                  <a:cubicBezTo>
                    <a:pt x="19951" y="6803"/>
                    <a:pt x="20001" y="7004"/>
                    <a:pt x="20026" y="7179"/>
                  </a:cubicBezTo>
                  <a:cubicBezTo>
                    <a:pt x="20051" y="7304"/>
                    <a:pt x="20051" y="7430"/>
                    <a:pt x="20076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76" y="8157"/>
                  </a:lnTo>
                  <a:cubicBezTo>
                    <a:pt x="20076" y="8282"/>
                    <a:pt x="20051" y="8407"/>
                    <a:pt x="20051" y="8507"/>
                  </a:cubicBezTo>
                  <a:cubicBezTo>
                    <a:pt x="20026" y="8633"/>
                    <a:pt x="20001" y="8758"/>
                    <a:pt x="19976" y="8883"/>
                  </a:cubicBezTo>
                  <a:cubicBezTo>
                    <a:pt x="19985" y="8874"/>
                    <a:pt x="19991" y="8868"/>
                    <a:pt x="19995" y="8863"/>
                  </a:cubicBezTo>
                  <a:lnTo>
                    <a:pt x="19995" y="8863"/>
                  </a:lnTo>
                  <a:cubicBezTo>
                    <a:pt x="19972" y="8978"/>
                    <a:pt x="19949" y="9092"/>
                    <a:pt x="19926" y="9184"/>
                  </a:cubicBezTo>
                  <a:cubicBezTo>
                    <a:pt x="19876" y="9309"/>
                    <a:pt x="19850" y="9410"/>
                    <a:pt x="19825" y="9535"/>
                  </a:cubicBezTo>
                  <a:cubicBezTo>
                    <a:pt x="19775" y="9635"/>
                    <a:pt x="19750" y="9736"/>
                    <a:pt x="19700" y="9836"/>
                  </a:cubicBezTo>
                  <a:cubicBezTo>
                    <a:pt x="19650" y="9961"/>
                    <a:pt x="19600" y="10061"/>
                    <a:pt x="19525" y="10187"/>
                  </a:cubicBezTo>
                  <a:cubicBezTo>
                    <a:pt x="19449" y="10362"/>
                    <a:pt x="19349" y="10563"/>
                    <a:pt x="19224" y="10738"/>
                  </a:cubicBezTo>
                  <a:cubicBezTo>
                    <a:pt x="19124" y="10913"/>
                    <a:pt x="19023" y="11089"/>
                    <a:pt x="18898" y="11264"/>
                  </a:cubicBezTo>
                  <a:lnTo>
                    <a:pt x="18773" y="11440"/>
                  </a:lnTo>
                  <a:cubicBezTo>
                    <a:pt x="18723" y="11490"/>
                    <a:pt x="18698" y="11565"/>
                    <a:pt x="18647" y="11615"/>
                  </a:cubicBezTo>
                  <a:cubicBezTo>
                    <a:pt x="18547" y="11716"/>
                    <a:pt x="18447" y="11841"/>
                    <a:pt x="18347" y="11941"/>
                  </a:cubicBezTo>
                  <a:cubicBezTo>
                    <a:pt x="18171" y="12142"/>
                    <a:pt x="17996" y="12342"/>
                    <a:pt x="17795" y="12518"/>
                  </a:cubicBezTo>
                  <a:cubicBezTo>
                    <a:pt x="17620" y="12693"/>
                    <a:pt x="17419" y="12843"/>
                    <a:pt x="17244" y="12994"/>
                  </a:cubicBezTo>
                  <a:cubicBezTo>
                    <a:pt x="17119" y="13119"/>
                    <a:pt x="16993" y="13219"/>
                    <a:pt x="16868" y="13320"/>
                  </a:cubicBezTo>
                  <a:cubicBezTo>
                    <a:pt x="16743" y="13420"/>
                    <a:pt x="16617" y="13495"/>
                    <a:pt x="16517" y="13570"/>
                  </a:cubicBezTo>
                  <a:cubicBezTo>
                    <a:pt x="16292" y="13746"/>
                    <a:pt x="16041" y="13896"/>
                    <a:pt x="15815" y="14046"/>
                  </a:cubicBezTo>
                  <a:cubicBezTo>
                    <a:pt x="15715" y="14122"/>
                    <a:pt x="15615" y="14172"/>
                    <a:pt x="15515" y="14222"/>
                  </a:cubicBezTo>
                  <a:cubicBezTo>
                    <a:pt x="15414" y="14272"/>
                    <a:pt x="15339" y="14322"/>
                    <a:pt x="15264" y="14372"/>
                  </a:cubicBezTo>
                  <a:cubicBezTo>
                    <a:pt x="15063" y="14472"/>
                    <a:pt x="14863" y="14573"/>
                    <a:pt x="14662" y="14673"/>
                  </a:cubicBezTo>
                  <a:cubicBezTo>
                    <a:pt x="14462" y="14773"/>
                    <a:pt x="14287" y="14848"/>
                    <a:pt x="14086" y="14924"/>
                  </a:cubicBezTo>
                  <a:cubicBezTo>
                    <a:pt x="13936" y="14999"/>
                    <a:pt x="13760" y="15049"/>
                    <a:pt x="13585" y="15124"/>
                  </a:cubicBezTo>
                  <a:cubicBezTo>
                    <a:pt x="13434" y="15174"/>
                    <a:pt x="13284" y="15224"/>
                    <a:pt x="13134" y="15274"/>
                  </a:cubicBezTo>
                  <a:cubicBezTo>
                    <a:pt x="12958" y="15350"/>
                    <a:pt x="12758" y="15400"/>
                    <a:pt x="12557" y="15475"/>
                  </a:cubicBezTo>
                  <a:cubicBezTo>
                    <a:pt x="12432" y="15500"/>
                    <a:pt x="12307" y="15525"/>
                    <a:pt x="12156" y="15575"/>
                  </a:cubicBezTo>
                  <a:cubicBezTo>
                    <a:pt x="12031" y="15600"/>
                    <a:pt x="11906" y="15650"/>
                    <a:pt x="11755" y="15675"/>
                  </a:cubicBezTo>
                  <a:cubicBezTo>
                    <a:pt x="11505" y="15726"/>
                    <a:pt x="11254" y="15751"/>
                    <a:pt x="11003" y="15801"/>
                  </a:cubicBezTo>
                  <a:cubicBezTo>
                    <a:pt x="10753" y="15826"/>
                    <a:pt x="10502" y="15851"/>
                    <a:pt x="10251" y="15876"/>
                  </a:cubicBezTo>
                  <a:cubicBezTo>
                    <a:pt x="10151" y="15901"/>
                    <a:pt x="10051" y="15901"/>
                    <a:pt x="9926" y="15901"/>
                  </a:cubicBezTo>
                  <a:cubicBezTo>
                    <a:pt x="9842" y="15901"/>
                    <a:pt x="9759" y="15912"/>
                    <a:pt x="9675" y="15912"/>
                  </a:cubicBezTo>
                  <a:cubicBezTo>
                    <a:pt x="9633" y="15912"/>
                    <a:pt x="9591" y="15909"/>
                    <a:pt x="9550" y="15901"/>
                  </a:cubicBezTo>
                  <a:cubicBezTo>
                    <a:pt x="9299" y="15901"/>
                    <a:pt x="9048" y="15901"/>
                    <a:pt x="8798" y="15876"/>
                  </a:cubicBezTo>
                  <a:cubicBezTo>
                    <a:pt x="8672" y="15876"/>
                    <a:pt x="8547" y="15851"/>
                    <a:pt x="8422" y="15851"/>
                  </a:cubicBezTo>
                  <a:cubicBezTo>
                    <a:pt x="8322" y="15826"/>
                    <a:pt x="8196" y="15826"/>
                    <a:pt x="8096" y="15801"/>
                  </a:cubicBezTo>
                  <a:cubicBezTo>
                    <a:pt x="7820" y="15751"/>
                    <a:pt x="7545" y="15726"/>
                    <a:pt x="7269" y="15650"/>
                  </a:cubicBezTo>
                  <a:cubicBezTo>
                    <a:pt x="6918" y="15575"/>
                    <a:pt x="6542" y="15475"/>
                    <a:pt x="6191" y="15350"/>
                  </a:cubicBezTo>
                  <a:cubicBezTo>
                    <a:pt x="5815" y="15224"/>
                    <a:pt x="5464" y="15074"/>
                    <a:pt x="5114" y="14898"/>
                  </a:cubicBezTo>
                  <a:cubicBezTo>
                    <a:pt x="4838" y="14748"/>
                    <a:pt x="4537" y="14573"/>
                    <a:pt x="4261" y="14397"/>
                  </a:cubicBezTo>
                  <a:cubicBezTo>
                    <a:pt x="3911" y="14147"/>
                    <a:pt x="3585" y="13871"/>
                    <a:pt x="3259" y="13595"/>
                  </a:cubicBezTo>
                  <a:cubicBezTo>
                    <a:pt x="3008" y="13370"/>
                    <a:pt x="2783" y="13119"/>
                    <a:pt x="2557" y="12868"/>
                  </a:cubicBezTo>
                  <a:cubicBezTo>
                    <a:pt x="2332" y="12593"/>
                    <a:pt x="2131" y="12292"/>
                    <a:pt x="1956" y="12016"/>
                  </a:cubicBezTo>
                  <a:cubicBezTo>
                    <a:pt x="1780" y="11766"/>
                    <a:pt x="1655" y="11490"/>
                    <a:pt x="1504" y="11239"/>
                  </a:cubicBezTo>
                  <a:cubicBezTo>
                    <a:pt x="1404" y="10989"/>
                    <a:pt x="1329" y="10763"/>
                    <a:pt x="1254" y="10512"/>
                  </a:cubicBezTo>
                  <a:cubicBezTo>
                    <a:pt x="1179" y="10312"/>
                    <a:pt x="1129" y="10086"/>
                    <a:pt x="1078" y="9861"/>
                  </a:cubicBezTo>
                  <a:cubicBezTo>
                    <a:pt x="1053" y="9660"/>
                    <a:pt x="1028" y="9460"/>
                    <a:pt x="1028" y="9259"/>
                  </a:cubicBezTo>
                  <a:cubicBezTo>
                    <a:pt x="1003" y="9059"/>
                    <a:pt x="1028" y="8833"/>
                    <a:pt x="1028" y="8633"/>
                  </a:cubicBezTo>
                  <a:cubicBezTo>
                    <a:pt x="1053" y="8382"/>
                    <a:pt x="1103" y="8132"/>
                    <a:pt x="1154" y="7906"/>
                  </a:cubicBezTo>
                  <a:cubicBezTo>
                    <a:pt x="1204" y="7655"/>
                    <a:pt x="1279" y="7430"/>
                    <a:pt x="1354" y="7179"/>
                  </a:cubicBezTo>
                  <a:cubicBezTo>
                    <a:pt x="1454" y="6878"/>
                    <a:pt x="1605" y="6578"/>
                    <a:pt x="1755" y="6277"/>
                  </a:cubicBezTo>
                  <a:cubicBezTo>
                    <a:pt x="1931" y="5926"/>
                    <a:pt x="2131" y="5600"/>
                    <a:pt x="2357" y="5274"/>
                  </a:cubicBezTo>
                  <a:cubicBezTo>
                    <a:pt x="2607" y="4898"/>
                    <a:pt x="2883" y="4548"/>
                    <a:pt x="3184" y="4222"/>
                  </a:cubicBezTo>
                  <a:cubicBezTo>
                    <a:pt x="3484" y="3921"/>
                    <a:pt x="3760" y="3620"/>
                    <a:pt x="4086" y="3370"/>
                  </a:cubicBezTo>
                  <a:cubicBezTo>
                    <a:pt x="4412" y="3094"/>
                    <a:pt x="4738" y="2843"/>
                    <a:pt x="5088" y="2643"/>
                  </a:cubicBezTo>
                  <a:cubicBezTo>
                    <a:pt x="5389" y="2467"/>
                    <a:pt x="5690" y="2292"/>
                    <a:pt x="5966" y="2142"/>
                  </a:cubicBezTo>
                  <a:cubicBezTo>
                    <a:pt x="6091" y="2091"/>
                    <a:pt x="6191" y="2041"/>
                    <a:pt x="6291" y="1991"/>
                  </a:cubicBezTo>
                  <a:cubicBezTo>
                    <a:pt x="6392" y="1941"/>
                    <a:pt x="6492" y="1891"/>
                    <a:pt x="6617" y="1866"/>
                  </a:cubicBezTo>
                  <a:cubicBezTo>
                    <a:pt x="6843" y="1766"/>
                    <a:pt x="7068" y="1690"/>
                    <a:pt x="7294" y="1590"/>
                  </a:cubicBezTo>
                  <a:cubicBezTo>
                    <a:pt x="7469" y="1540"/>
                    <a:pt x="7670" y="1490"/>
                    <a:pt x="7845" y="1440"/>
                  </a:cubicBezTo>
                  <a:cubicBezTo>
                    <a:pt x="7996" y="1390"/>
                    <a:pt x="8146" y="1365"/>
                    <a:pt x="8297" y="1340"/>
                  </a:cubicBezTo>
                  <a:cubicBezTo>
                    <a:pt x="8472" y="1289"/>
                    <a:pt x="8622" y="1264"/>
                    <a:pt x="8773" y="1239"/>
                  </a:cubicBezTo>
                  <a:cubicBezTo>
                    <a:pt x="8948" y="1189"/>
                    <a:pt x="9124" y="1164"/>
                    <a:pt x="9299" y="1139"/>
                  </a:cubicBezTo>
                  <a:lnTo>
                    <a:pt x="9976" y="1039"/>
                  </a:lnTo>
                  <a:cubicBezTo>
                    <a:pt x="10051" y="1014"/>
                    <a:pt x="10151" y="1014"/>
                    <a:pt x="10251" y="1014"/>
                  </a:cubicBezTo>
                  <a:cubicBezTo>
                    <a:pt x="10352" y="1014"/>
                    <a:pt x="10427" y="989"/>
                    <a:pt x="10527" y="989"/>
                  </a:cubicBezTo>
                  <a:close/>
                  <a:moveTo>
                    <a:pt x="11054" y="0"/>
                  </a:moveTo>
                  <a:cubicBezTo>
                    <a:pt x="11012" y="0"/>
                    <a:pt x="10970" y="3"/>
                    <a:pt x="10928" y="11"/>
                  </a:cubicBezTo>
                  <a:lnTo>
                    <a:pt x="10502" y="11"/>
                  </a:lnTo>
                  <a:cubicBezTo>
                    <a:pt x="10352" y="11"/>
                    <a:pt x="10176" y="36"/>
                    <a:pt x="10026" y="36"/>
                  </a:cubicBezTo>
                  <a:cubicBezTo>
                    <a:pt x="9926" y="61"/>
                    <a:pt x="9825" y="61"/>
                    <a:pt x="9725" y="86"/>
                  </a:cubicBezTo>
                  <a:cubicBezTo>
                    <a:pt x="9449" y="111"/>
                    <a:pt x="9149" y="162"/>
                    <a:pt x="8873" y="212"/>
                  </a:cubicBezTo>
                  <a:cubicBezTo>
                    <a:pt x="8723" y="237"/>
                    <a:pt x="8572" y="262"/>
                    <a:pt x="8422" y="287"/>
                  </a:cubicBezTo>
                  <a:cubicBezTo>
                    <a:pt x="8297" y="312"/>
                    <a:pt x="8171" y="362"/>
                    <a:pt x="8021" y="387"/>
                  </a:cubicBezTo>
                  <a:cubicBezTo>
                    <a:pt x="7921" y="412"/>
                    <a:pt x="7795" y="437"/>
                    <a:pt x="7695" y="462"/>
                  </a:cubicBezTo>
                  <a:cubicBezTo>
                    <a:pt x="7545" y="512"/>
                    <a:pt x="7369" y="563"/>
                    <a:pt x="7219" y="588"/>
                  </a:cubicBezTo>
                  <a:cubicBezTo>
                    <a:pt x="7119" y="638"/>
                    <a:pt x="7018" y="663"/>
                    <a:pt x="6893" y="688"/>
                  </a:cubicBezTo>
                  <a:cubicBezTo>
                    <a:pt x="6743" y="763"/>
                    <a:pt x="6567" y="813"/>
                    <a:pt x="6417" y="863"/>
                  </a:cubicBezTo>
                  <a:cubicBezTo>
                    <a:pt x="6166" y="964"/>
                    <a:pt x="5916" y="1089"/>
                    <a:pt x="5665" y="1214"/>
                  </a:cubicBezTo>
                  <a:cubicBezTo>
                    <a:pt x="5389" y="1314"/>
                    <a:pt x="5164" y="1465"/>
                    <a:pt x="4913" y="1590"/>
                  </a:cubicBezTo>
                  <a:cubicBezTo>
                    <a:pt x="4387" y="1891"/>
                    <a:pt x="3885" y="2242"/>
                    <a:pt x="3434" y="2643"/>
                  </a:cubicBezTo>
                  <a:cubicBezTo>
                    <a:pt x="2306" y="3570"/>
                    <a:pt x="1379" y="4773"/>
                    <a:pt x="753" y="6076"/>
                  </a:cubicBezTo>
                  <a:cubicBezTo>
                    <a:pt x="427" y="6753"/>
                    <a:pt x="201" y="7430"/>
                    <a:pt x="101" y="8157"/>
                  </a:cubicBezTo>
                  <a:cubicBezTo>
                    <a:pt x="1" y="8883"/>
                    <a:pt x="1" y="9610"/>
                    <a:pt x="176" y="10312"/>
                  </a:cubicBezTo>
                  <a:cubicBezTo>
                    <a:pt x="327" y="11039"/>
                    <a:pt x="627" y="11741"/>
                    <a:pt x="1003" y="12367"/>
                  </a:cubicBezTo>
                  <a:cubicBezTo>
                    <a:pt x="1404" y="12994"/>
                    <a:pt x="1855" y="13595"/>
                    <a:pt x="2382" y="14122"/>
                  </a:cubicBezTo>
                  <a:cubicBezTo>
                    <a:pt x="2657" y="14372"/>
                    <a:pt x="2958" y="14623"/>
                    <a:pt x="3259" y="14873"/>
                  </a:cubicBezTo>
                  <a:cubicBezTo>
                    <a:pt x="3535" y="15074"/>
                    <a:pt x="3835" y="15299"/>
                    <a:pt x="4136" y="15475"/>
                  </a:cubicBezTo>
                  <a:cubicBezTo>
                    <a:pt x="4738" y="15851"/>
                    <a:pt x="5389" y="16152"/>
                    <a:pt x="6091" y="16352"/>
                  </a:cubicBezTo>
                  <a:cubicBezTo>
                    <a:pt x="6442" y="16477"/>
                    <a:pt x="6818" y="16578"/>
                    <a:pt x="7194" y="16653"/>
                  </a:cubicBezTo>
                  <a:cubicBezTo>
                    <a:pt x="7319" y="16678"/>
                    <a:pt x="7444" y="16703"/>
                    <a:pt x="7570" y="16728"/>
                  </a:cubicBezTo>
                  <a:cubicBezTo>
                    <a:pt x="7695" y="16753"/>
                    <a:pt x="7820" y="16778"/>
                    <a:pt x="7946" y="16778"/>
                  </a:cubicBezTo>
                  <a:cubicBezTo>
                    <a:pt x="8096" y="16803"/>
                    <a:pt x="8221" y="16828"/>
                    <a:pt x="8372" y="16828"/>
                  </a:cubicBezTo>
                  <a:cubicBezTo>
                    <a:pt x="8497" y="16853"/>
                    <a:pt x="8647" y="16878"/>
                    <a:pt x="8773" y="16878"/>
                  </a:cubicBezTo>
                  <a:lnTo>
                    <a:pt x="9199" y="16878"/>
                  </a:lnTo>
                  <a:cubicBezTo>
                    <a:pt x="9299" y="16904"/>
                    <a:pt x="9399" y="16904"/>
                    <a:pt x="9500" y="16904"/>
                  </a:cubicBezTo>
                  <a:lnTo>
                    <a:pt x="9550" y="16904"/>
                  </a:lnTo>
                  <a:cubicBezTo>
                    <a:pt x="9700" y="16904"/>
                    <a:pt x="9850" y="16878"/>
                    <a:pt x="10001" y="16878"/>
                  </a:cubicBezTo>
                  <a:lnTo>
                    <a:pt x="10377" y="16878"/>
                  </a:lnTo>
                  <a:cubicBezTo>
                    <a:pt x="10527" y="16853"/>
                    <a:pt x="10677" y="16828"/>
                    <a:pt x="10828" y="16828"/>
                  </a:cubicBezTo>
                  <a:cubicBezTo>
                    <a:pt x="10953" y="16803"/>
                    <a:pt x="11078" y="16803"/>
                    <a:pt x="11204" y="16778"/>
                  </a:cubicBezTo>
                  <a:cubicBezTo>
                    <a:pt x="11354" y="16753"/>
                    <a:pt x="11505" y="16728"/>
                    <a:pt x="11655" y="16678"/>
                  </a:cubicBezTo>
                  <a:cubicBezTo>
                    <a:pt x="11780" y="16678"/>
                    <a:pt x="11880" y="16653"/>
                    <a:pt x="12006" y="16628"/>
                  </a:cubicBezTo>
                  <a:cubicBezTo>
                    <a:pt x="12156" y="16578"/>
                    <a:pt x="12307" y="16553"/>
                    <a:pt x="12432" y="16528"/>
                  </a:cubicBezTo>
                  <a:cubicBezTo>
                    <a:pt x="12582" y="16477"/>
                    <a:pt x="12733" y="16452"/>
                    <a:pt x="12858" y="16402"/>
                  </a:cubicBezTo>
                  <a:cubicBezTo>
                    <a:pt x="12983" y="16377"/>
                    <a:pt x="13109" y="16327"/>
                    <a:pt x="13234" y="16302"/>
                  </a:cubicBezTo>
                  <a:cubicBezTo>
                    <a:pt x="13359" y="16252"/>
                    <a:pt x="13510" y="16202"/>
                    <a:pt x="13635" y="16152"/>
                  </a:cubicBezTo>
                  <a:cubicBezTo>
                    <a:pt x="13760" y="16127"/>
                    <a:pt x="13886" y="16076"/>
                    <a:pt x="13986" y="16026"/>
                  </a:cubicBezTo>
                  <a:cubicBezTo>
                    <a:pt x="14111" y="15976"/>
                    <a:pt x="14261" y="15926"/>
                    <a:pt x="14387" y="15876"/>
                  </a:cubicBezTo>
                  <a:cubicBezTo>
                    <a:pt x="14512" y="15826"/>
                    <a:pt x="14612" y="15776"/>
                    <a:pt x="14738" y="15726"/>
                  </a:cubicBezTo>
                  <a:cubicBezTo>
                    <a:pt x="14863" y="15650"/>
                    <a:pt x="14988" y="15600"/>
                    <a:pt x="15114" y="15550"/>
                  </a:cubicBezTo>
                  <a:cubicBezTo>
                    <a:pt x="15264" y="15475"/>
                    <a:pt x="15389" y="15400"/>
                    <a:pt x="15540" y="15350"/>
                  </a:cubicBezTo>
                  <a:cubicBezTo>
                    <a:pt x="15790" y="15224"/>
                    <a:pt x="16016" y="15074"/>
                    <a:pt x="16266" y="14924"/>
                  </a:cubicBezTo>
                  <a:cubicBezTo>
                    <a:pt x="16367" y="14873"/>
                    <a:pt x="16467" y="14798"/>
                    <a:pt x="16567" y="14723"/>
                  </a:cubicBezTo>
                  <a:cubicBezTo>
                    <a:pt x="16667" y="14673"/>
                    <a:pt x="16793" y="14598"/>
                    <a:pt x="16893" y="14523"/>
                  </a:cubicBezTo>
                  <a:cubicBezTo>
                    <a:pt x="17094" y="14372"/>
                    <a:pt x="17294" y="14222"/>
                    <a:pt x="17495" y="14071"/>
                  </a:cubicBezTo>
                  <a:cubicBezTo>
                    <a:pt x="17720" y="13871"/>
                    <a:pt x="17971" y="13695"/>
                    <a:pt x="18196" y="13495"/>
                  </a:cubicBezTo>
                  <a:cubicBezTo>
                    <a:pt x="18372" y="13320"/>
                    <a:pt x="18547" y="13169"/>
                    <a:pt x="18723" y="12994"/>
                  </a:cubicBezTo>
                  <a:cubicBezTo>
                    <a:pt x="18823" y="12868"/>
                    <a:pt x="18948" y="12768"/>
                    <a:pt x="19048" y="12643"/>
                  </a:cubicBezTo>
                  <a:cubicBezTo>
                    <a:pt x="19149" y="12543"/>
                    <a:pt x="19249" y="12442"/>
                    <a:pt x="19324" y="12317"/>
                  </a:cubicBezTo>
                  <a:cubicBezTo>
                    <a:pt x="19500" y="12142"/>
                    <a:pt x="19650" y="11941"/>
                    <a:pt x="19775" y="11716"/>
                  </a:cubicBezTo>
                  <a:cubicBezTo>
                    <a:pt x="19926" y="11490"/>
                    <a:pt x="20076" y="11264"/>
                    <a:pt x="20226" y="11014"/>
                  </a:cubicBezTo>
                  <a:cubicBezTo>
                    <a:pt x="20277" y="10888"/>
                    <a:pt x="20352" y="10763"/>
                    <a:pt x="20402" y="10638"/>
                  </a:cubicBezTo>
                  <a:cubicBezTo>
                    <a:pt x="20477" y="10512"/>
                    <a:pt x="20527" y="10362"/>
                    <a:pt x="20602" y="10237"/>
                  </a:cubicBezTo>
                  <a:cubicBezTo>
                    <a:pt x="20652" y="10111"/>
                    <a:pt x="20703" y="9986"/>
                    <a:pt x="20728" y="9886"/>
                  </a:cubicBezTo>
                  <a:cubicBezTo>
                    <a:pt x="20778" y="9736"/>
                    <a:pt x="20828" y="9610"/>
                    <a:pt x="20853" y="9460"/>
                  </a:cubicBezTo>
                  <a:cubicBezTo>
                    <a:pt x="20903" y="9360"/>
                    <a:pt x="20928" y="9209"/>
                    <a:pt x="20953" y="9084"/>
                  </a:cubicBezTo>
                  <a:cubicBezTo>
                    <a:pt x="20978" y="8959"/>
                    <a:pt x="21003" y="8808"/>
                    <a:pt x="21028" y="8683"/>
                  </a:cubicBezTo>
                  <a:cubicBezTo>
                    <a:pt x="21028" y="8558"/>
                    <a:pt x="21028" y="8432"/>
                    <a:pt x="21053" y="8307"/>
                  </a:cubicBezTo>
                  <a:cubicBezTo>
                    <a:pt x="21053" y="8157"/>
                    <a:pt x="21079" y="8006"/>
                    <a:pt x="21079" y="7881"/>
                  </a:cubicBezTo>
                  <a:cubicBezTo>
                    <a:pt x="21053" y="7705"/>
                    <a:pt x="21053" y="7530"/>
                    <a:pt x="21053" y="7380"/>
                  </a:cubicBezTo>
                  <a:cubicBezTo>
                    <a:pt x="21028" y="7129"/>
                    <a:pt x="20978" y="6853"/>
                    <a:pt x="20903" y="6603"/>
                  </a:cubicBezTo>
                  <a:cubicBezTo>
                    <a:pt x="20828" y="6327"/>
                    <a:pt x="20753" y="6076"/>
                    <a:pt x="20652" y="5801"/>
                  </a:cubicBezTo>
                  <a:cubicBezTo>
                    <a:pt x="20552" y="5550"/>
                    <a:pt x="20427" y="5274"/>
                    <a:pt x="20277" y="5049"/>
                  </a:cubicBezTo>
                  <a:cubicBezTo>
                    <a:pt x="20051" y="4598"/>
                    <a:pt x="19775" y="4172"/>
                    <a:pt x="19475" y="3771"/>
                  </a:cubicBezTo>
                  <a:cubicBezTo>
                    <a:pt x="19124" y="3345"/>
                    <a:pt x="18748" y="2918"/>
                    <a:pt x="18322" y="2568"/>
                  </a:cubicBezTo>
                  <a:cubicBezTo>
                    <a:pt x="18096" y="2392"/>
                    <a:pt x="17896" y="2217"/>
                    <a:pt x="17670" y="2066"/>
                  </a:cubicBezTo>
                  <a:cubicBezTo>
                    <a:pt x="17444" y="1916"/>
                    <a:pt x="17219" y="1766"/>
                    <a:pt x="16993" y="1640"/>
                  </a:cubicBezTo>
                  <a:cubicBezTo>
                    <a:pt x="16542" y="1415"/>
                    <a:pt x="16091" y="1189"/>
                    <a:pt x="15590" y="1014"/>
                  </a:cubicBezTo>
                  <a:cubicBezTo>
                    <a:pt x="14637" y="638"/>
                    <a:pt x="13610" y="412"/>
                    <a:pt x="12607" y="187"/>
                  </a:cubicBezTo>
                  <a:lnTo>
                    <a:pt x="12432" y="187"/>
                  </a:lnTo>
                  <a:cubicBezTo>
                    <a:pt x="12281" y="136"/>
                    <a:pt x="12156" y="111"/>
                    <a:pt x="12006" y="86"/>
                  </a:cubicBezTo>
                  <a:cubicBezTo>
                    <a:pt x="11780" y="36"/>
                    <a:pt x="11555" y="11"/>
                    <a:pt x="11329" y="11"/>
                  </a:cubicBezTo>
                  <a:cubicBezTo>
                    <a:pt x="11229" y="11"/>
                    <a:pt x="11140" y="0"/>
                    <a:pt x="1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49640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1"/>
                    <a:pt x="12833" y="3"/>
                  </a:cubicBezTo>
                  <a:cubicBezTo>
                    <a:pt x="12582" y="28"/>
                    <a:pt x="12356" y="279"/>
                    <a:pt x="12407" y="554"/>
                  </a:cubicBezTo>
                  <a:cubicBezTo>
                    <a:pt x="12532" y="1632"/>
                    <a:pt x="12657" y="2710"/>
                    <a:pt x="12757" y="3787"/>
                  </a:cubicBezTo>
                  <a:cubicBezTo>
                    <a:pt x="12883" y="4840"/>
                    <a:pt x="13008" y="5893"/>
                    <a:pt x="13158" y="6920"/>
                  </a:cubicBezTo>
                  <a:cubicBezTo>
                    <a:pt x="13309" y="8023"/>
                    <a:pt x="13459" y="9101"/>
                    <a:pt x="13610" y="10203"/>
                  </a:cubicBezTo>
                  <a:cubicBezTo>
                    <a:pt x="13860" y="12309"/>
                    <a:pt x="13986" y="14439"/>
                    <a:pt x="14086" y="16544"/>
                  </a:cubicBezTo>
                  <a:cubicBezTo>
                    <a:pt x="14086" y="16519"/>
                    <a:pt x="14086" y="16519"/>
                    <a:pt x="14086" y="16494"/>
                  </a:cubicBezTo>
                  <a:cubicBezTo>
                    <a:pt x="14111" y="17020"/>
                    <a:pt x="14111" y="17547"/>
                    <a:pt x="14136" y="18073"/>
                  </a:cubicBezTo>
                  <a:cubicBezTo>
                    <a:pt x="14136" y="18574"/>
                    <a:pt x="14111" y="19051"/>
                    <a:pt x="14086" y="19527"/>
                  </a:cubicBezTo>
                  <a:cubicBezTo>
                    <a:pt x="14061" y="19727"/>
                    <a:pt x="14036" y="19928"/>
                    <a:pt x="14011" y="20128"/>
                  </a:cubicBezTo>
                  <a:cubicBezTo>
                    <a:pt x="13986" y="20203"/>
                    <a:pt x="13960" y="20279"/>
                    <a:pt x="13935" y="20354"/>
                  </a:cubicBezTo>
                  <a:cubicBezTo>
                    <a:pt x="13935" y="20404"/>
                    <a:pt x="13910" y="20429"/>
                    <a:pt x="13885" y="20479"/>
                  </a:cubicBezTo>
                  <a:cubicBezTo>
                    <a:pt x="13885" y="20504"/>
                    <a:pt x="13885" y="20504"/>
                    <a:pt x="13860" y="20529"/>
                  </a:cubicBezTo>
                  <a:cubicBezTo>
                    <a:pt x="13860" y="20529"/>
                    <a:pt x="13835" y="20529"/>
                    <a:pt x="13835" y="20554"/>
                  </a:cubicBezTo>
                  <a:lnTo>
                    <a:pt x="13810" y="20554"/>
                  </a:lnTo>
                  <a:cubicBezTo>
                    <a:pt x="13810" y="20554"/>
                    <a:pt x="13785" y="20579"/>
                    <a:pt x="13785" y="20579"/>
                  </a:cubicBezTo>
                  <a:cubicBezTo>
                    <a:pt x="13459" y="20655"/>
                    <a:pt x="13133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29" y="20980"/>
                    <a:pt x="10702" y="21056"/>
                  </a:cubicBezTo>
                  <a:cubicBezTo>
                    <a:pt x="10001" y="21131"/>
                    <a:pt x="9299" y="21156"/>
                    <a:pt x="8572" y="21206"/>
                  </a:cubicBezTo>
                  <a:cubicBezTo>
                    <a:pt x="8219" y="21216"/>
                    <a:pt x="7866" y="21222"/>
                    <a:pt x="7511" y="21222"/>
                  </a:cubicBezTo>
                  <a:cubicBezTo>
                    <a:pt x="7010" y="21222"/>
                    <a:pt x="6504" y="21210"/>
                    <a:pt x="5991" y="21181"/>
                  </a:cubicBezTo>
                  <a:cubicBezTo>
                    <a:pt x="5138" y="21131"/>
                    <a:pt x="4261" y="21081"/>
                    <a:pt x="3409" y="21005"/>
                  </a:cubicBezTo>
                  <a:cubicBezTo>
                    <a:pt x="3058" y="20980"/>
                    <a:pt x="2707" y="20930"/>
                    <a:pt x="2381" y="20905"/>
                  </a:cubicBezTo>
                  <a:cubicBezTo>
                    <a:pt x="2081" y="20855"/>
                    <a:pt x="1805" y="20805"/>
                    <a:pt x="1504" y="20755"/>
                  </a:cubicBezTo>
                  <a:cubicBezTo>
                    <a:pt x="1354" y="20730"/>
                    <a:pt x="1229" y="20680"/>
                    <a:pt x="1078" y="20630"/>
                  </a:cubicBezTo>
                  <a:cubicBezTo>
                    <a:pt x="1053" y="20630"/>
                    <a:pt x="1028" y="20604"/>
                    <a:pt x="1003" y="20604"/>
                  </a:cubicBezTo>
                  <a:cubicBezTo>
                    <a:pt x="1003" y="20529"/>
                    <a:pt x="978" y="20454"/>
                    <a:pt x="978" y="20379"/>
                  </a:cubicBezTo>
                  <a:cubicBezTo>
                    <a:pt x="978" y="20103"/>
                    <a:pt x="1003" y="19802"/>
                    <a:pt x="1028" y="19502"/>
                  </a:cubicBezTo>
                  <a:cubicBezTo>
                    <a:pt x="1103" y="18474"/>
                    <a:pt x="1153" y="17447"/>
                    <a:pt x="1229" y="16394"/>
                  </a:cubicBezTo>
                  <a:cubicBezTo>
                    <a:pt x="1304" y="15366"/>
                    <a:pt x="1404" y="14339"/>
                    <a:pt x="1479" y="13311"/>
                  </a:cubicBezTo>
                  <a:cubicBezTo>
                    <a:pt x="1554" y="12183"/>
                    <a:pt x="1630" y="11081"/>
                    <a:pt x="1705" y="9953"/>
                  </a:cubicBezTo>
                  <a:cubicBezTo>
                    <a:pt x="1780" y="8925"/>
                    <a:pt x="1880" y="7898"/>
                    <a:pt x="1955" y="6870"/>
                  </a:cubicBezTo>
                  <a:cubicBezTo>
                    <a:pt x="2031" y="5993"/>
                    <a:pt x="2106" y="5116"/>
                    <a:pt x="2181" y="4264"/>
                  </a:cubicBezTo>
                  <a:cubicBezTo>
                    <a:pt x="2231" y="3837"/>
                    <a:pt x="2256" y="3436"/>
                    <a:pt x="2306" y="3035"/>
                  </a:cubicBezTo>
                  <a:cubicBezTo>
                    <a:pt x="2331" y="2810"/>
                    <a:pt x="2356" y="2609"/>
                    <a:pt x="2356" y="2384"/>
                  </a:cubicBezTo>
                  <a:cubicBezTo>
                    <a:pt x="2381" y="2208"/>
                    <a:pt x="2381" y="2058"/>
                    <a:pt x="2407" y="1883"/>
                  </a:cubicBezTo>
                  <a:cubicBezTo>
                    <a:pt x="2457" y="1657"/>
                    <a:pt x="2306" y="1406"/>
                    <a:pt x="2056" y="1331"/>
                  </a:cubicBezTo>
                  <a:cubicBezTo>
                    <a:pt x="2018" y="1323"/>
                    <a:pt x="1978" y="1319"/>
                    <a:pt x="1938" y="1319"/>
                  </a:cubicBezTo>
                  <a:cubicBezTo>
                    <a:pt x="1743" y="1319"/>
                    <a:pt x="1542" y="1419"/>
                    <a:pt x="1479" y="1607"/>
                  </a:cubicBezTo>
                  <a:cubicBezTo>
                    <a:pt x="1429" y="1707"/>
                    <a:pt x="1429" y="1807"/>
                    <a:pt x="1429" y="1883"/>
                  </a:cubicBezTo>
                  <a:cubicBezTo>
                    <a:pt x="1404" y="1983"/>
                    <a:pt x="1404" y="2108"/>
                    <a:pt x="1404" y="2208"/>
                  </a:cubicBezTo>
                  <a:cubicBezTo>
                    <a:pt x="1379" y="2409"/>
                    <a:pt x="1354" y="2634"/>
                    <a:pt x="1329" y="2835"/>
                  </a:cubicBezTo>
                  <a:cubicBezTo>
                    <a:pt x="1304" y="3261"/>
                    <a:pt x="1254" y="3712"/>
                    <a:pt x="1204" y="4138"/>
                  </a:cubicBezTo>
                  <a:cubicBezTo>
                    <a:pt x="1103" y="5266"/>
                    <a:pt x="1003" y="6419"/>
                    <a:pt x="903" y="7547"/>
                  </a:cubicBezTo>
                  <a:cubicBezTo>
                    <a:pt x="828" y="8624"/>
                    <a:pt x="752" y="9702"/>
                    <a:pt x="652" y="10780"/>
                  </a:cubicBezTo>
                  <a:cubicBezTo>
                    <a:pt x="602" y="11832"/>
                    <a:pt x="502" y="12885"/>
                    <a:pt x="427" y="13963"/>
                  </a:cubicBezTo>
                  <a:cubicBezTo>
                    <a:pt x="351" y="14990"/>
                    <a:pt x="276" y="16018"/>
                    <a:pt x="201" y="17046"/>
                  </a:cubicBezTo>
                  <a:cubicBezTo>
                    <a:pt x="176" y="17572"/>
                    <a:pt x="126" y="18098"/>
                    <a:pt x="101" y="18624"/>
                  </a:cubicBezTo>
                  <a:cubicBezTo>
                    <a:pt x="76" y="19126"/>
                    <a:pt x="26" y="19627"/>
                    <a:pt x="1" y="20103"/>
                  </a:cubicBezTo>
                  <a:cubicBezTo>
                    <a:pt x="1" y="20254"/>
                    <a:pt x="1" y="20404"/>
                    <a:pt x="1" y="20529"/>
                  </a:cubicBezTo>
                  <a:cubicBezTo>
                    <a:pt x="1" y="20705"/>
                    <a:pt x="26" y="20880"/>
                    <a:pt x="101" y="21031"/>
                  </a:cubicBezTo>
                  <a:cubicBezTo>
                    <a:pt x="151" y="21156"/>
                    <a:pt x="251" y="21281"/>
                    <a:pt x="376" y="21381"/>
                  </a:cubicBezTo>
                  <a:cubicBezTo>
                    <a:pt x="477" y="21457"/>
                    <a:pt x="602" y="21507"/>
                    <a:pt x="727" y="21557"/>
                  </a:cubicBezTo>
                  <a:cubicBezTo>
                    <a:pt x="953" y="21657"/>
                    <a:pt x="1178" y="21707"/>
                    <a:pt x="1429" y="21732"/>
                  </a:cubicBezTo>
                  <a:cubicBezTo>
                    <a:pt x="1980" y="21833"/>
                    <a:pt x="2507" y="21908"/>
                    <a:pt x="3058" y="21983"/>
                  </a:cubicBezTo>
                  <a:cubicBezTo>
                    <a:pt x="4136" y="22083"/>
                    <a:pt x="5214" y="22133"/>
                    <a:pt x="6266" y="22183"/>
                  </a:cubicBezTo>
                  <a:cubicBezTo>
                    <a:pt x="6642" y="22208"/>
                    <a:pt x="6993" y="22208"/>
                    <a:pt x="7344" y="22208"/>
                  </a:cubicBezTo>
                  <a:cubicBezTo>
                    <a:pt x="8046" y="22208"/>
                    <a:pt x="8747" y="22183"/>
                    <a:pt x="9449" y="22133"/>
                  </a:cubicBezTo>
                  <a:cubicBezTo>
                    <a:pt x="10502" y="22083"/>
                    <a:pt x="11529" y="21958"/>
                    <a:pt x="12557" y="21807"/>
                  </a:cubicBezTo>
                  <a:cubicBezTo>
                    <a:pt x="12783" y="21757"/>
                    <a:pt x="13033" y="21732"/>
                    <a:pt x="13284" y="21682"/>
                  </a:cubicBezTo>
                  <a:cubicBezTo>
                    <a:pt x="13409" y="21657"/>
                    <a:pt x="13534" y="21632"/>
                    <a:pt x="13660" y="21607"/>
                  </a:cubicBezTo>
                  <a:cubicBezTo>
                    <a:pt x="13760" y="21582"/>
                    <a:pt x="13860" y="21582"/>
                    <a:pt x="13986" y="21532"/>
                  </a:cubicBezTo>
                  <a:cubicBezTo>
                    <a:pt x="14086" y="21507"/>
                    <a:pt x="14211" y="21457"/>
                    <a:pt x="14311" y="21406"/>
                  </a:cubicBezTo>
                  <a:cubicBezTo>
                    <a:pt x="14437" y="21356"/>
                    <a:pt x="14537" y="21256"/>
                    <a:pt x="14612" y="21181"/>
                  </a:cubicBezTo>
                  <a:cubicBezTo>
                    <a:pt x="14788" y="20955"/>
                    <a:pt x="14888" y="20680"/>
                    <a:pt x="14963" y="20379"/>
                  </a:cubicBezTo>
                  <a:cubicBezTo>
                    <a:pt x="15038" y="20053"/>
                    <a:pt x="15063" y="19702"/>
                    <a:pt x="15088" y="19376"/>
                  </a:cubicBezTo>
                  <a:cubicBezTo>
                    <a:pt x="15164" y="18299"/>
                    <a:pt x="15113" y="17196"/>
                    <a:pt x="15063" y="16118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88" y="11807"/>
                    <a:pt x="14662" y="10730"/>
                    <a:pt x="14537" y="9677"/>
                  </a:cubicBezTo>
                  <a:cubicBezTo>
                    <a:pt x="14412" y="8624"/>
                    <a:pt x="14236" y="7572"/>
                    <a:pt x="14111" y="6519"/>
                  </a:cubicBezTo>
                  <a:cubicBezTo>
                    <a:pt x="13960" y="5492"/>
                    <a:pt x="13835" y="4439"/>
                    <a:pt x="13710" y="3386"/>
                  </a:cubicBezTo>
                  <a:cubicBezTo>
                    <a:pt x="13610" y="2409"/>
                    <a:pt x="13509" y="1431"/>
                    <a:pt x="13384" y="454"/>
                  </a:cubicBezTo>
                  <a:cubicBezTo>
                    <a:pt x="13360" y="194"/>
                    <a:pt x="13136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485750" y="4727425"/>
              <a:ext cx="142250" cy="319000"/>
            </a:xfrm>
            <a:custGeom>
              <a:rect b="b" l="l" r="r" t="t"/>
              <a:pathLst>
                <a:path extrusionOk="0" h="12760" w="5690">
                  <a:moveTo>
                    <a:pt x="1630" y="10579"/>
                  </a:moveTo>
                  <a:cubicBezTo>
                    <a:pt x="1755" y="10604"/>
                    <a:pt x="1855" y="10630"/>
                    <a:pt x="1955" y="10655"/>
                  </a:cubicBezTo>
                  <a:cubicBezTo>
                    <a:pt x="2081" y="10680"/>
                    <a:pt x="2231" y="10705"/>
                    <a:pt x="2356" y="10755"/>
                  </a:cubicBezTo>
                  <a:cubicBezTo>
                    <a:pt x="2607" y="10855"/>
                    <a:pt x="2833" y="10955"/>
                    <a:pt x="3058" y="11081"/>
                  </a:cubicBezTo>
                  <a:cubicBezTo>
                    <a:pt x="3133" y="11106"/>
                    <a:pt x="3208" y="11156"/>
                    <a:pt x="3284" y="11181"/>
                  </a:cubicBezTo>
                  <a:cubicBezTo>
                    <a:pt x="3259" y="11206"/>
                    <a:pt x="3234" y="11256"/>
                    <a:pt x="3208" y="11281"/>
                  </a:cubicBezTo>
                  <a:cubicBezTo>
                    <a:pt x="3158" y="11331"/>
                    <a:pt x="3133" y="11381"/>
                    <a:pt x="3083" y="11406"/>
                  </a:cubicBezTo>
                  <a:cubicBezTo>
                    <a:pt x="3008" y="11457"/>
                    <a:pt x="2958" y="11507"/>
                    <a:pt x="2908" y="11532"/>
                  </a:cubicBezTo>
                  <a:cubicBezTo>
                    <a:pt x="2833" y="11582"/>
                    <a:pt x="2782" y="11607"/>
                    <a:pt x="2732" y="11632"/>
                  </a:cubicBezTo>
                  <a:cubicBezTo>
                    <a:pt x="2657" y="11657"/>
                    <a:pt x="2607" y="11682"/>
                    <a:pt x="2557" y="11707"/>
                  </a:cubicBezTo>
                  <a:cubicBezTo>
                    <a:pt x="2482" y="11707"/>
                    <a:pt x="2406" y="11732"/>
                    <a:pt x="2306" y="11757"/>
                  </a:cubicBezTo>
                  <a:cubicBezTo>
                    <a:pt x="2206" y="11757"/>
                    <a:pt x="2131" y="11782"/>
                    <a:pt x="2031" y="11782"/>
                  </a:cubicBezTo>
                  <a:lnTo>
                    <a:pt x="1805" y="11782"/>
                  </a:lnTo>
                  <a:cubicBezTo>
                    <a:pt x="1780" y="11782"/>
                    <a:pt x="1730" y="11757"/>
                    <a:pt x="1705" y="11757"/>
                  </a:cubicBezTo>
                  <a:cubicBezTo>
                    <a:pt x="1655" y="11757"/>
                    <a:pt x="1630" y="11732"/>
                    <a:pt x="1604" y="11732"/>
                  </a:cubicBezTo>
                  <a:cubicBezTo>
                    <a:pt x="1554" y="11707"/>
                    <a:pt x="1529" y="11707"/>
                    <a:pt x="1504" y="11682"/>
                  </a:cubicBezTo>
                  <a:cubicBezTo>
                    <a:pt x="1479" y="11682"/>
                    <a:pt x="1479" y="11682"/>
                    <a:pt x="1454" y="11657"/>
                  </a:cubicBezTo>
                  <a:cubicBezTo>
                    <a:pt x="1429" y="11632"/>
                    <a:pt x="1404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3" y="11406"/>
                  </a:cubicBezTo>
                  <a:cubicBezTo>
                    <a:pt x="1178" y="11356"/>
                    <a:pt x="1153" y="11306"/>
                    <a:pt x="1128" y="11281"/>
                  </a:cubicBezTo>
                  <a:cubicBezTo>
                    <a:pt x="1128" y="11231"/>
                    <a:pt x="1128" y="11206"/>
                    <a:pt x="1103" y="11181"/>
                  </a:cubicBezTo>
                  <a:cubicBezTo>
                    <a:pt x="1103" y="11156"/>
                    <a:pt x="1103" y="11131"/>
                    <a:pt x="1078" y="11106"/>
                  </a:cubicBezTo>
                  <a:cubicBezTo>
                    <a:pt x="1078" y="11056"/>
                    <a:pt x="1078" y="11005"/>
                    <a:pt x="1078" y="10955"/>
                  </a:cubicBezTo>
                  <a:cubicBezTo>
                    <a:pt x="1078" y="10930"/>
                    <a:pt x="1078" y="10880"/>
                    <a:pt x="1078" y="10855"/>
                  </a:cubicBezTo>
                  <a:cubicBezTo>
                    <a:pt x="1078" y="10830"/>
                    <a:pt x="1078" y="10805"/>
                    <a:pt x="1078" y="10780"/>
                  </a:cubicBezTo>
                  <a:cubicBezTo>
                    <a:pt x="1078" y="10780"/>
                    <a:pt x="1103" y="10755"/>
                    <a:pt x="1103" y="10730"/>
                  </a:cubicBezTo>
                  <a:cubicBezTo>
                    <a:pt x="1103" y="10730"/>
                    <a:pt x="1103" y="10705"/>
                    <a:pt x="1128" y="10705"/>
                  </a:cubicBezTo>
                  <a:cubicBezTo>
                    <a:pt x="1128" y="10680"/>
                    <a:pt x="1128" y="10655"/>
                    <a:pt x="1153" y="10655"/>
                  </a:cubicBezTo>
                  <a:cubicBezTo>
                    <a:pt x="1153" y="10630"/>
                    <a:pt x="1153" y="10630"/>
                    <a:pt x="1178" y="10630"/>
                  </a:cubicBezTo>
                  <a:cubicBezTo>
                    <a:pt x="1178" y="10604"/>
                    <a:pt x="1178" y="10604"/>
                    <a:pt x="1178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29" y="10579"/>
                  </a:cubicBezTo>
                  <a:close/>
                  <a:moveTo>
                    <a:pt x="5186" y="1"/>
                  </a:moveTo>
                  <a:cubicBezTo>
                    <a:pt x="4932" y="1"/>
                    <a:pt x="4709" y="171"/>
                    <a:pt x="4662" y="429"/>
                  </a:cubicBezTo>
                  <a:cubicBezTo>
                    <a:pt x="4537" y="1582"/>
                    <a:pt x="4437" y="2735"/>
                    <a:pt x="4311" y="3888"/>
                  </a:cubicBezTo>
                  <a:cubicBezTo>
                    <a:pt x="4211" y="4965"/>
                    <a:pt x="4136" y="6018"/>
                    <a:pt x="4036" y="7071"/>
                  </a:cubicBezTo>
                  <a:cubicBezTo>
                    <a:pt x="3960" y="8073"/>
                    <a:pt x="3885" y="9051"/>
                    <a:pt x="3810" y="10053"/>
                  </a:cubicBezTo>
                  <a:cubicBezTo>
                    <a:pt x="3810" y="10128"/>
                    <a:pt x="3810" y="10229"/>
                    <a:pt x="3785" y="10304"/>
                  </a:cubicBezTo>
                  <a:cubicBezTo>
                    <a:pt x="3434" y="10178"/>
                    <a:pt x="3108" y="9978"/>
                    <a:pt x="2757" y="9853"/>
                  </a:cubicBezTo>
                  <a:cubicBezTo>
                    <a:pt x="2557" y="9777"/>
                    <a:pt x="2356" y="9727"/>
                    <a:pt x="2156" y="9677"/>
                  </a:cubicBezTo>
                  <a:cubicBezTo>
                    <a:pt x="1955" y="9627"/>
                    <a:pt x="1730" y="9602"/>
                    <a:pt x="1529" y="9602"/>
                  </a:cubicBezTo>
                  <a:cubicBezTo>
                    <a:pt x="1178" y="9602"/>
                    <a:pt x="802" y="9627"/>
                    <a:pt x="552" y="9853"/>
                  </a:cubicBezTo>
                  <a:cubicBezTo>
                    <a:pt x="76" y="10254"/>
                    <a:pt x="0" y="10905"/>
                    <a:pt x="151" y="11457"/>
                  </a:cubicBezTo>
                  <a:cubicBezTo>
                    <a:pt x="226" y="11732"/>
                    <a:pt x="376" y="11983"/>
                    <a:pt x="577" y="12208"/>
                  </a:cubicBezTo>
                  <a:cubicBezTo>
                    <a:pt x="752" y="12384"/>
                    <a:pt x="953" y="12534"/>
                    <a:pt x="1178" y="12635"/>
                  </a:cubicBezTo>
                  <a:cubicBezTo>
                    <a:pt x="1429" y="12735"/>
                    <a:pt x="1680" y="12760"/>
                    <a:pt x="1955" y="12760"/>
                  </a:cubicBezTo>
                  <a:lnTo>
                    <a:pt x="2131" y="12760"/>
                  </a:lnTo>
                  <a:cubicBezTo>
                    <a:pt x="2632" y="12735"/>
                    <a:pt x="3108" y="12609"/>
                    <a:pt x="3534" y="12309"/>
                  </a:cubicBezTo>
                  <a:cubicBezTo>
                    <a:pt x="3835" y="12083"/>
                    <a:pt x="4086" y="11782"/>
                    <a:pt x="4286" y="11457"/>
                  </a:cubicBezTo>
                  <a:cubicBezTo>
                    <a:pt x="4361" y="11381"/>
                    <a:pt x="4361" y="11281"/>
                    <a:pt x="4361" y="11181"/>
                  </a:cubicBezTo>
                  <a:cubicBezTo>
                    <a:pt x="4411" y="11131"/>
                    <a:pt x="4462" y="11106"/>
                    <a:pt x="4512" y="11056"/>
                  </a:cubicBezTo>
                  <a:cubicBezTo>
                    <a:pt x="4587" y="10930"/>
                    <a:pt x="4662" y="10805"/>
                    <a:pt x="4712" y="10680"/>
                  </a:cubicBezTo>
                  <a:cubicBezTo>
                    <a:pt x="4737" y="10579"/>
                    <a:pt x="4762" y="10479"/>
                    <a:pt x="4762" y="10379"/>
                  </a:cubicBezTo>
                  <a:cubicBezTo>
                    <a:pt x="4812" y="10128"/>
                    <a:pt x="4812" y="9853"/>
                    <a:pt x="4838" y="9602"/>
                  </a:cubicBezTo>
                  <a:cubicBezTo>
                    <a:pt x="4863" y="9351"/>
                    <a:pt x="4888" y="9101"/>
                    <a:pt x="4888" y="8875"/>
                  </a:cubicBezTo>
                  <a:cubicBezTo>
                    <a:pt x="4963" y="7848"/>
                    <a:pt x="5063" y="6820"/>
                    <a:pt x="5138" y="5792"/>
                  </a:cubicBezTo>
                  <a:cubicBezTo>
                    <a:pt x="5138" y="5792"/>
                    <a:pt x="5138" y="5792"/>
                    <a:pt x="5138" y="5767"/>
                  </a:cubicBezTo>
                  <a:cubicBezTo>
                    <a:pt x="5214" y="4890"/>
                    <a:pt x="5289" y="4013"/>
                    <a:pt x="5389" y="3136"/>
                  </a:cubicBezTo>
                  <a:cubicBezTo>
                    <a:pt x="5464" y="2284"/>
                    <a:pt x="5539" y="1431"/>
                    <a:pt x="5640" y="579"/>
                  </a:cubicBezTo>
                  <a:cubicBezTo>
                    <a:pt x="5690" y="304"/>
                    <a:pt x="5514" y="53"/>
                    <a:pt x="5239" y="3"/>
                  </a:cubicBezTo>
                  <a:cubicBezTo>
                    <a:pt x="5221" y="1"/>
                    <a:pt x="5204" y="1"/>
                    <a:pt x="5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742650" y="47356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983" y="9825"/>
                  </a:moveTo>
                  <a:cubicBezTo>
                    <a:pt x="3133" y="9850"/>
                    <a:pt x="3258" y="9850"/>
                    <a:pt x="3409" y="9875"/>
                  </a:cubicBezTo>
                  <a:cubicBezTo>
                    <a:pt x="3409" y="9875"/>
                    <a:pt x="3434" y="9901"/>
                    <a:pt x="3459" y="9901"/>
                  </a:cubicBezTo>
                  <a:cubicBezTo>
                    <a:pt x="3509" y="9926"/>
                    <a:pt x="3559" y="9926"/>
                    <a:pt x="3609" y="9951"/>
                  </a:cubicBezTo>
                  <a:cubicBezTo>
                    <a:pt x="3634" y="9976"/>
                    <a:pt x="3684" y="10001"/>
                    <a:pt x="3709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26"/>
                    <a:pt x="3935" y="10226"/>
                  </a:cubicBezTo>
                  <a:cubicBezTo>
                    <a:pt x="3935" y="10251"/>
                    <a:pt x="3960" y="10276"/>
                    <a:pt x="3960" y="10302"/>
                  </a:cubicBezTo>
                  <a:cubicBezTo>
                    <a:pt x="3960" y="10302"/>
                    <a:pt x="3960" y="10327"/>
                    <a:pt x="3985" y="10327"/>
                  </a:cubicBezTo>
                  <a:cubicBezTo>
                    <a:pt x="3985" y="10352"/>
                    <a:pt x="3985" y="10352"/>
                    <a:pt x="3985" y="10377"/>
                  </a:cubicBezTo>
                  <a:cubicBezTo>
                    <a:pt x="3985" y="10377"/>
                    <a:pt x="3985" y="10402"/>
                    <a:pt x="3985" y="10402"/>
                  </a:cubicBezTo>
                  <a:cubicBezTo>
                    <a:pt x="3985" y="10427"/>
                    <a:pt x="3985" y="10427"/>
                    <a:pt x="3985" y="10452"/>
                  </a:cubicBezTo>
                  <a:cubicBezTo>
                    <a:pt x="3985" y="10452"/>
                    <a:pt x="3985" y="10452"/>
                    <a:pt x="3985" y="10477"/>
                  </a:cubicBezTo>
                  <a:cubicBezTo>
                    <a:pt x="3985" y="10502"/>
                    <a:pt x="3960" y="10527"/>
                    <a:pt x="3960" y="10527"/>
                  </a:cubicBezTo>
                  <a:cubicBezTo>
                    <a:pt x="3960" y="10552"/>
                    <a:pt x="3960" y="10577"/>
                    <a:pt x="3935" y="10577"/>
                  </a:cubicBezTo>
                  <a:cubicBezTo>
                    <a:pt x="3935" y="10602"/>
                    <a:pt x="3935" y="10602"/>
                    <a:pt x="3910" y="10627"/>
                  </a:cubicBezTo>
                  <a:cubicBezTo>
                    <a:pt x="3910" y="10652"/>
                    <a:pt x="3885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709" y="10828"/>
                    <a:pt x="3659" y="10853"/>
                  </a:cubicBezTo>
                  <a:cubicBezTo>
                    <a:pt x="3634" y="10878"/>
                    <a:pt x="3609" y="10903"/>
                    <a:pt x="3559" y="10903"/>
                  </a:cubicBezTo>
                  <a:cubicBezTo>
                    <a:pt x="3534" y="10928"/>
                    <a:pt x="3509" y="10928"/>
                    <a:pt x="3484" y="10928"/>
                  </a:cubicBezTo>
                  <a:cubicBezTo>
                    <a:pt x="3434" y="10953"/>
                    <a:pt x="3384" y="10978"/>
                    <a:pt x="3334" y="10978"/>
                  </a:cubicBezTo>
                  <a:cubicBezTo>
                    <a:pt x="3258" y="10978"/>
                    <a:pt x="3183" y="11003"/>
                    <a:pt x="3133" y="11003"/>
                  </a:cubicBezTo>
                  <a:lnTo>
                    <a:pt x="2832" y="11003"/>
                  </a:lnTo>
                  <a:cubicBezTo>
                    <a:pt x="2707" y="10978"/>
                    <a:pt x="2582" y="10978"/>
                    <a:pt x="2456" y="10928"/>
                  </a:cubicBezTo>
                  <a:cubicBezTo>
                    <a:pt x="2381" y="10928"/>
                    <a:pt x="2306" y="10903"/>
                    <a:pt x="2256" y="10878"/>
                  </a:cubicBezTo>
                  <a:cubicBezTo>
                    <a:pt x="2181" y="10853"/>
                    <a:pt x="2131" y="10828"/>
                    <a:pt x="2080" y="10803"/>
                  </a:cubicBezTo>
                  <a:cubicBezTo>
                    <a:pt x="2005" y="10778"/>
                    <a:pt x="1930" y="10728"/>
                    <a:pt x="1855" y="10677"/>
                  </a:cubicBezTo>
                  <a:cubicBezTo>
                    <a:pt x="1830" y="10652"/>
                    <a:pt x="1780" y="10627"/>
                    <a:pt x="1755" y="10602"/>
                  </a:cubicBezTo>
                  <a:cubicBezTo>
                    <a:pt x="1679" y="10527"/>
                    <a:pt x="1629" y="10477"/>
                    <a:pt x="1579" y="10402"/>
                  </a:cubicBezTo>
                  <a:cubicBezTo>
                    <a:pt x="1554" y="10377"/>
                    <a:pt x="1529" y="10352"/>
                    <a:pt x="1504" y="10327"/>
                  </a:cubicBezTo>
                  <a:cubicBezTo>
                    <a:pt x="1730" y="10201"/>
                    <a:pt x="1930" y="10076"/>
                    <a:pt x="2156" y="9976"/>
                  </a:cubicBezTo>
                  <a:cubicBezTo>
                    <a:pt x="2231" y="9951"/>
                    <a:pt x="2306" y="9901"/>
                    <a:pt x="2406" y="9875"/>
                  </a:cubicBezTo>
                  <a:cubicBezTo>
                    <a:pt x="2456" y="9875"/>
                    <a:pt x="2532" y="9850"/>
                    <a:pt x="2607" y="9825"/>
                  </a:cubicBezTo>
                  <a:close/>
                  <a:moveTo>
                    <a:pt x="501" y="1"/>
                  </a:moveTo>
                  <a:cubicBezTo>
                    <a:pt x="251" y="1"/>
                    <a:pt x="0" y="226"/>
                    <a:pt x="0" y="502"/>
                  </a:cubicBezTo>
                  <a:cubicBezTo>
                    <a:pt x="0" y="828"/>
                    <a:pt x="25" y="1179"/>
                    <a:pt x="50" y="1530"/>
                  </a:cubicBezTo>
                  <a:cubicBezTo>
                    <a:pt x="100" y="2733"/>
                    <a:pt x="126" y="3911"/>
                    <a:pt x="151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26" y="8497"/>
                    <a:pt x="226" y="8748"/>
                    <a:pt x="226" y="8998"/>
                  </a:cubicBezTo>
                  <a:cubicBezTo>
                    <a:pt x="251" y="9274"/>
                    <a:pt x="251" y="9575"/>
                    <a:pt x="276" y="9850"/>
                  </a:cubicBezTo>
                  <a:cubicBezTo>
                    <a:pt x="301" y="10001"/>
                    <a:pt x="351" y="10151"/>
                    <a:pt x="476" y="10251"/>
                  </a:cubicBezTo>
                  <a:cubicBezTo>
                    <a:pt x="451" y="10377"/>
                    <a:pt x="451" y="10502"/>
                    <a:pt x="501" y="10602"/>
                  </a:cubicBezTo>
                  <a:cubicBezTo>
                    <a:pt x="752" y="11028"/>
                    <a:pt x="1103" y="11429"/>
                    <a:pt x="1554" y="11655"/>
                  </a:cubicBezTo>
                  <a:cubicBezTo>
                    <a:pt x="1805" y="11780"/>
                    <a:pt x="2055" y="11855"/>
                    <a:pt x="2306" y="11931"/>
                  </a:cubicBezTo>
                  <a:cubicBezTo>
                    <a:pt x="2532" y="11956"/>
                    <a:pt x="2732" y="11981"/>
                    <a:pt x="2958" y="11981"/>
                  </a:cubicBezTo>
                  <a:lnTo>
                    <a:pt x="3033" y="11981"/>
                  </a:lnTo>
                  <a:cubicBezTo>
                    <a:pt x="3183" y="11981"/>
                    <a:pt x="3308" y="11981"/>
                    <a:pt x="3459" y="11956"/>
                  </a:cubicBezTo>
                  <a:cubicBezTo>
                    <a:pt x="3634" y="11931"/>
                    <a:pt x="3785" y="11880"/>
                    <a:pt x="3935" y="11830"/>
                  </a:cubicBezTo>
                  <a:cubicBezTo>
                    <a:pt x="4386" y="11655"/>
                    <a:pt x="4787" y="11254"/>
                    <a:pt x="4912" y="10803"/>
                  </a:cubicBezTo>
                  <a:cubicBezTo>
                    <a:pt x="4988" y="10552"/>
                    <a:pt x="4988" y="10327"/>
                    <a:pt x="4938" y="10076"/>
                  </a:cubicBezTo>
                  <a:cubicBezTo>
                    <a:pt x="4887" y="9850"/>
                    <a:pt x="4737" y="9650"/>
                    <a:pt x="4587" y="9474"/>
                  </a:cubicBezTo>
                  <a:cubicBezTo>
                    <a:pt x="4386" y="9274"/>
                    <a:pt x="4136" y="9099"/>
                    <a:pt x="3860" y="8998"/>
                  </a:cubicBezTo>
                  <a:cubicBezTo>
                    <a:pt x="3735" y="8948"/>
                    <a:pt x="3584" y="8898"/>
                    <a:pt x="3434" y="8898"/>
                  </a:cubicBezTo>
                  <a:cubicBezTo>
                    <a:pt x="3359" y="8873"/>
                    <a:pt x="3283" y="8873"/>
                    <a:pt x="3208" y="8848"/>
                  </a:cubicBezTo>
                  <a:cubicBezTo>
                    <a:pt x="3084" y="8838"/>
                    <a:pt x="2963" y="8831"/>
                    <a:pt x="2844" y="8831"/>
                  </a:cubicBezTo>
                  <a:cubicBezTo>
                    <a:pt x="2675" y="8831"/>
                    <a:pt x="2507" y="8844"/>
                    <a:pt x="2331" y="8873"/>
                  </a:cubicBezTo>
                  <a:cubicBezTo>
                    <a:pt x="2105" y="8923"/>
                    <a:pt x="1880" y="9023"/>
                    <a:pt x="1654" y="9124"/>
                  </a:cubicBezTo>
                  <a:cubicBezTo>
                    <a:pt x="1504" y="9199"/>
                    <a:pt x="1379" y="9274"/>
                    <a:pt x="1228" y="9349"/>
                  </a:cubicBezTo>
                  <a:cubicBezTo>
                    <a:pt x="1203" y="8497"/>
                    <a:pt x="1178" y="7670"/>
                    <a:pt x="1153" y="6818"/>
                  </a:cubicBezTo>
                  <a:cubicBezTo>
                    <a:pt x="1128" y="5790"/>
                    <a:pt x="1128" y="4763"/>
                    <a:pt x="1103" y="3735"/>
                  </a:cubicBezTo>
                  <a:cubicBezTo>
                    <a:pt x="1078" y="3159"/>
                    <a:pt x="1078" y="2607"/>
                    <a:pt x="1053" y="2031"/>
                  </a:cubicBezTo>
                  <a:cubicBezTo>
                    <a:pt x="1053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7" y="26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615450" y="3931050"/>
              <a:ext cx="28850" cy="138550"/>
            </a:xfrm>
            <a:custGeom>
              <a:rect b="b" l="l" r="r" t="t"/>
              <a:pathLst>
                <a:path extrusionOk="0" h="5542" w="1154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351" y="28"/>
                    <a:pt x="151" y="254"/>
                    <a:pt x="151" y="504"/>
                  </a:cubicBezTo>
                  <a:cubicBezTo>
                    <a:pt x="151" y="504"/>
                    <a:pt x="151" y="529"/>
                    <a:pt x="151" y="554"/>
                  </a:cubicBezTo>
                  <a:cubicBezTo>
                    <a:pt x="151" y="554"/>
                    <a:pt x="151" y="554"/>
                    <a:pt x="151" y="580"/>
                  </a:cubicBezTo>
                  <a:cubicBezTo>
                    <a:pt x="151" y="930"/>
                    <a:pt x="151" y="1306"/>
                    <a:pt x="126" y="1657"/>
                  </a:cubicBezTo>
                  <a:cubicBezTo>
                    <a:pt x="101" y="2058"/>
                    <a:pt x="76" y="2434"/>
                    <a:pt x="76" y="2810"/>
                  </a:cubicBezTo>
                  <a:cubicBezTo>
                    <a:pt x="26" y="3562"/>
                    <a:pt x="0" y="4289"/>
                    <a:pt x="0" y="5041"/>
                  </a:cubicBezTo>
                  <a:cubicBezTo>
                    <a:pt x="0" y="5316"/>
                    <a:pt x="201" y="5542"/>
                    <a:pt x="477" y="5542"/>
                  </a:cubicBezTo>
                  <a:cubicBezTo>
                    <a:pt x="752" y="5542"/>
                    <a:pt x="978" y="5341"/>
                    <a:pt x="978" y="5066"/>
                  </a:cubicBezTo>
                  <a:cubicBezTo>
                    <a:pt x="1003" y="4289"/>
                    <a:pt x="1028" y="3512"/>
                    <a:pt x="1053" y="2735"/>
                  </a:cubicBezTo>
                  <a:cubicBezTo>
                    <a:pt x="1078" y="2359"/>
                    <a:pt x="1103" y="1958"/>
                    <a:pt x="1103" y="1582"/>
                  </a:cubicBezTo>
                  <a:cubicBezTo>
                    <a:pt x="1128" y="1382"/>
                    <a:pt x="1128" y="1181"/>
                    <a:pt x="1128" y="981"/>
                  </a:cubicBezTo>
                  <a:cubicBezTo>
                    <a:pt x="1128" y="880"/>
                    <a:pt x="1153" y="780"/>
                    <a:pt x="1128" y="680"/>
                  </a:cubicBezTo>
                  <a:cubicBezTo>
                    <a:pt x="1128" y="580"/>
                    <a:pt x="1153" y="479"/>
                    <a:pt x="1128" y="379"/>
                  </a:cubicBezTo>
                  <a:cubicBezTo>
                    <a:pt x="1058" y="168"/>
                    <a:pt x="878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5693150" y="3933125"/>
              <a:ext cx="25700" cy="118950"/>
            </a:xfrm>
            <a:custGeom>
              <a:rect b="b" l="l" r="r" t="t"/>
              <a:pathLst>
                <a:path extrusionOk="0" h="4758" w="1028">
                  <a:moveTo>
                    <a:pt x="533" y="1"/>
                  </a:moveTo>
                  <a:cubicBezTo>
                    <a:pt x="311" y="1"/>
                    <a:pt x="112" y="139"/>
                    <a:pt x="50" y="346"/>
                  </a:cubicBezTo>
                  <a:cubicBezTo>
                    <a:pt x="25" y="446"/>
                    <a:pt x="50" y="522"/>
                    <a:pt x="25" y="597"/>
                  </a:cubicBezTo>
                  <a:cubicBezTo>
                    <a:pt x="25" y="697"/>
                    <a:pt x="25" y="772"/>
                    <a:pt x="25" y="847"/>
                  </a:cubicBezTo>
                  <a:cubicBezTo>
                    <a:pt x="25" y="1023"/>
                    <a:pt x="25" y="1198"/>
                    <a:pt x="25" y="1374"/>
                  </a:cubicBezTo>
                  <a:cubicBezTo>
                    <a:pt x="25" y="1700"/>
                    <a:pt x="25" y="2000"/>
                    <a:pt x="25" y="2326"/>
                  </a:cubicBezTo>
                  <a:cubicBezTo>
                    <a:pt x="0" y="2978"/>
                    <a:pt x="0" y="3629"/>
                    <a:pt x="0" y="4256"/>
                  </a:cubicBezTo>
                  <a:cubicBezTo>
                    <a:pt x="0" y="4532"/>
                    <a:pt x="201" y="4757"/>
                    <a:pt x="476" y="4757"/>
                  </a:cubicBezTo>
                  <a:cubicBezTo>
                    <a:pt x="752" y="4757"/>
                    <a:pt x="978" y="4557"/>
                    <a:pt x="978" y="4281"/>
                  </a:cubicBezTo>
                  <a:cubicBezTo>
                    <a:pt x="978" y="3654"/>
                    <a:pt x="1003" y="3028"/>
                    <a:pt x="1003" y="2401"/>
                  </a:cubicBezTo>
                  <a:cubicBezTo>
                    <a:pt x="1003" y="2050"/>
                    <a:pt x="1003" y="1725"/>
                    <a:pt x="1028" y="1399"/>
                  </a:cubicBezTo>
                  <a:cubicBezTo>
                    <a:pt x="1028" y="1098"/>
                    <a:pt x="1003" y="797"/>
                    <a:pt x="1028" y="497"/>
                  </a:cubicBezTo>
                  <a:cubicBezTo>
                    <a:pt x="1028" y="296"/>
                    <a:pt x="877" y="70"/>
                    <a:pt x="677" y="20"/>
                  </a:cubicBezTo>
                  <a:cubicBezTo>
                    <a:pt x="629" y="7"/>
                    <a:pt x="580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5458800" y="4034125"/>
              <a:ext cx="432375" cy="156425"/>
            </a:xfrm>
            <a:custGeom>
              <a:rect b="b" l="l" r="r" t="t"/>
              <a:pathLst>
                <a:path extrusionOk="0" h="6257" w="17295">
                  <a:moveTo>
                    <a:pt x="13881" y="0"/>
                  </a:moveTo>
                  <a:cubicBezTo>
                    <a:pt x="13690" y="0"/>
                    <a:pt x="13500" y="18"/>
                    <a:pt x="13309" y="66"/>
                  </a:cubicBezTo>
                  <a:cubicBezTo>
                    <a:pt x="13058" y="116"/>
                    <a:pt x="12833" y="191"/>
                    <a:pt x="12632" y="291"/>
                  </a:cubicBezTo>
                  <a:cubicBezTo>
                    <a:pt x="12382" y="416"/>
                    <a:pt x="12156" y="567"/>
                    <a:pt x="11931" y="717"/>
                  </a:cubicBezTo>
                  <a:cubicBezTo>
                    <a:pt x="11730" y="868"/>
                    <a:pt x="11530" y="1018"/>
                    <a:pt x="11329" y="1193"/>
                  </a:cubicBezTo>
                  <a:cubicBezTo>
                    <a:pt x="11129" y="1344"/>
                    <a:pt x="10953" y="1494"/>
                    <a:pt x="10753" y="1645"/>
                  </a:cubicBezTo>
                  <a:cubicBezTo>
                    <a:pt x="10552" y="1820"/>
                    <a:pt x="10327" y="1995"/>
                    <a:pt x="10126" y="2146"/>
                  </a:cubicBezTo>
                  <a:cubicBezTo>
                    <a:pt x="9926" y="2321"/>
                    <a:pt x="9725" y="2447"/>
                    <a:pt x="9525" y="2597"/>
                  </a:cubicBezTo>
                  <a:cubicBezTo>
                    <a:pt x="9274" y="2747"/>
                    <a:pt x="9048" y="2873"/>
                    <a:pt x="8798" y="2998"/>
                  </a:cubicBezTo>
                  <a:cubicBezTo>
                    <a:pt x="8647" y="3048"/>
                    <a:pt x="8497" y="3123"/>
                    <a:pt x="8347" y="3173"/>
                  </a:cubicBezTo>
                  <a:cubicBezTo>
                    <a:pt x="8246" y="3198"/>
                    <a:pt x="8146" y="3223"/>
                    <a:pt x="8046" y="3249"/>
                  </a:cubicBezTo>
                  <a:cubicBezTo>
                    <a:pt x="7946" y="3249"/>
                    <a:pt x="7820" y="3274"/>
                    <a:pt x="7720" y="3274"/>
                  </a:cubicBezTo>
                  <a:lnTo>
                    <a:pt x="7394" y="3274"/>
                  </a:lnTo>
                  <a:cubicBezTo>
                    <a:pt x="7294" y="3249"/>
                    <a:pt x="7219" y="3249"/>
                    <a:pt x="7119" y="3223"/>
                  </a:cubicBezTo>
                  <a:cubicBezTo>
                    <a:pt x="6993" y="3198"/>
                    <a:pt x="6868" y="3148"/>
                    <a:pt x="6743" y="3123"/>
                  </a:cubicBezTo>
                  <a:cubicBezTo>
                    <a:pt x="6592" y="3048"/>
                    <a:pt x="6442" y="2998"/>
                    <a:pt x="6292" y="2923"/>
                  </a:cubicBezTo>
                  <a:cubicBezTo>
                    <a:pt x="6016" y="2772"/>
                    <a:pt x="5740" y="2622"/>
                    <a:pt x="5489" y="2447"/>
                  </a:cubicBezTo>
                  <a:cubicBezTo>
                    <a:pt x="5038" y="2171"/>
                    <a:pt x="4587" y="1895"/>
                    <a:pt x="4111" y="1670"/>
                  </a:cubicBezTo>
                  <a:cubicBezTo>
                    <a:pt x="3860" y="1544"/>
                    <a:pt x="3610" y="1469"/>
                    <a:pt x="3359" y="1394"/>
                  </a:cubicBezTo>
                  <a:cubicBezTo>
                    <a:pt x="3173" y="1363"/>
                    <a:pt x="2987" y="1342"/>
                    <a:pt x="2802" y="1342"/>
                  </a:cubicBezTo>
                  <a:cubicBezTo>
                    <a:pt x="2687" y="1342"/>
                    <a:pt x="2572" y="1350"/>
                    <a:pt x="2457" y="1369"/>
                  </a:cubicBezTo>
                  <a:cubicBezTo>
                    <a:pt x="2131" y="1419"/>
                    <a:pt x="1830" y="1519"/>
                    <a:pt x="1555" y="1695"/>
                  </a:cubicBezTo>
                  <a:cubicBezTo>
                    <a:pt x="1279" y="1870"/>
                    <a:pt x="1053" y="2121"/>
                    <a:pt x="853" y="2371"/>
                  </a:cubicBezTo>
                  <a:cubicBezTo>
                    <a:pt x="577" y="2772"/>
                    <a:pt x="402" y="3249"/>
                    <a:pt x="276" y="3725"/>
                  </a:cubicBezTo>
                  <a:cubicBezTo>
                    <a:pt x="201" y="4000"/>
                    <a:pt x="151" y="4276"/>
                    <a:pt x="101" y="4552"/>
                  </a:cubicBezTo>
                  <a:cubicBezTo>
                    <a:pt x="51" y="4828"/>
                    <a:pt x="26" y="5078"/>
                    <a:pt x="26" y="5354"/>
                  </a:cubicBezTo>
                  <a:cubicBezTo>
                    <a:pt x="1" y="5579"/>
                    <a:pt x="26" y="5830"/>
                    <a:pt x="151" y="6031"/>
                  </a:cubicBezTo>
                  <a:cubicBezTo>
                    <a:pt x="226" y="6181"/>
                    <a:pt x="402" y="6256"/>
                    <a:pt x="552" y="6256"/>
                  </a:cubicBezTo>
                  <a:cubicBezTo>
                    <a:pt x="828" y="6256"/>
                    <a:pt x="1053" y="6031"/>
                    <a:pt x="1053" y="5780"/>
                  </a:cubicBezTo>
                  <a:cubicBezTo>
                    <a:pt x="1053" y="5705"/>
                    <a:pt x="1028" y="5630"/>
                    <a:pt x="1003" y="5579"/>
                  </a:cubicBezTo>
                  <a:cubicBezTo>
                    <a:pt x="1003" y="5529"/>
                    <a:pt x="1003" y="5504"/>
                    <a:pt x="1003" y="5479"/>
                  </a:cubicBezTo>
                  <a:cubicBezTo>
                    <a:pt x="1003" y="5379"/>
                    <a:pt x="1003" y="5304"/>
                    <a:pt x="1003" y="5203"/>
                  </a:cubicBezTo>
                  <a:cubicBezTo>
                    <a:pt x="1028" y="4953"/>
                    <a:pt x="1078" y="4702"/>
                    <a:pt x="1129" y="4452"/>
                  </a:cubicBezTo>
                  <a:cubicBezTo>
                    <a:pt x="1204" y="4126"/>
                    <a:pt x="1254" y="3825"/>
                    <a:pt x="1379" y="3524"/>
                  </a:cubicBezTo>
                  <a:cubicBezTo>
                    <a:pt x="1404" y="3424"/>
                    <a:pt x="1454" y="3324"/>
                    <a:pt x="1505" y="3223"/>
                  </a:cubicBezTo>
                  <a:cubicBezTo>
                    <a:pt x="1555" y="3123"/>
                    <a:pt x="1605" y="3048"/>
                    <a:pt x="1655" y="2973"/>
                  </a:cubicBezTo>
                  <a:cubicBezTo>
                    <a:pt x="1680" y="2898"/>
                    <a:pt x="1730" y="2848"/>
                    <a:pt x="1780" y="2797"/>
                  </a:cubicBezTo>
                  <a:cubicBezTo>
                    <a:pt x="1830" y="2722"/>
                    <a:pt x="1906" y="2672"/>
                    <a:pt x="1956" y="2622"/>
                  </a:cubicBezTo>
                  <a:cubicBezTo>
                    <a:pt x="2006" y="2597"/>
                    <a:pt x="2056" y="2547"/>
                    <a:pt x="2106" y="2522"/>
                  </a:cubicBezTo>
                  <a:cubicBezTo>
                    <a:pt x="2156" y="2497"/>
                    <a:pt x="2206" y="2472"/>
                    <a:pt x="2256" y="2447"/>
                  </a:cubicBezTo>
                  <a:cubicBezTo>
                    <a:pt x="2307" y="2421"/>
                    <a:pt x="2357" y="2396"/>
                    <a:pt x="2407" y="2371"/>
                  </a:cubicBezTo>
                  <a:cubicBezTo>
                    <a:pt x="2457" y="2371"/>
                    <a:pt x="2532" y="2346"/>
                    <a:pt x="2582" y="2346"/>
                  </a:cubicBezTo>
                  <a:cubicBezTo>
                    <a:pt x="2632" y="2346"/>
                    <a:pt x="2682" y="2321"/>
                    <a:pt x="2733" y="2321"/>
                  </a:cubicBezTo>
                  <a:cubicBezTo>
                    <a:pt x="2808" y="2321"/>
                    <a:pt x="2858" y="2321"/>
                    <a:pt x="2933" y="2346"/>
                  </a:cubicBezTo>
                  <a:cubicBezTo>
                    <a:pt x="3008" y="2346"/>
                    <a:pt x="3083" y="2346"/>
                    <a:pt x="3159" y="2371"/>
                  </a:cubicBezTo>
                  <a:cubicBezTo>
                    <a:pt x="3234" y="2396"/>
                    <a:pt x="3334" y="2421"/>
                    <a:pt x="3409" y="2447"/>
                  </a:cubicBezTo>
                  <a:cubicBezTo>
                    <a:pt x="3560" y="2497"/>
                    <a:pt x="3685" y="2547"/>
                    <a:pt x="3810" y="2622"/>
                  </a:cubicBezTo>
                  <a:cubicBezTo>
                    <a:pt x="4061" y="2747"/>
                    <a:pt x="4312" y="2898"/>
                    <a:pt x="4562" y="3048"/>
                  </a:cubicBezTo>
                  <a:cubicBezTo>
                    <a:pt x="4813" y="3198"/>
                    <a:pt x="5088" y="3374"/>
                    <a:pt x="5364" y="3524"/>
                  </a:cubicBezTo>
                  <a:cubicBezTo>
                    <a:pt x="5615" y="3675"/>
                    <a:pt x="5865" y="3825"/>
                    <a:pt x="6116" y="3925"/>
                  </a:cubicBezTo>
                  <a:cubicBezTo>
                    <a:pt x="6592" y="4132"/>
                    <a:pt x="7101" y="4270"/>
                    <a:pt x="7617" y="4270"/>
                  </a:cubicBezTo>
                  <a:cubicBezTo>
                    <a:pt x="7726" y="4270"/>
                    <a:pt x="7836" y="4264"/>
                    <a:pt x="7946" y="4251"/>
                  </a:cubicBezTo>
                  <a:cubicBezTo>
                    <a:pt x="8322" y="4201"/>
                    <a:pt x="8672" y="4126"/>
                    <a:pt x="8998" y="3975"/>
                  </a:cubicBezTo>
                  <a:cubicBezTo>
                    <a:pt x="9199" y="3900"/>
                    <a:pt x="9399" y="3800"/>
                    <a:pt x="9600" y="3700"/>
                  </a:cubicBezTo>
                  <a:cubicBezTo>
                    <a:pt x="9825" y="3574"/>
                    <a:pt x="10051" y="3424"/>
                    <a:pt x="10276" y="3274"/>
                  </a:cubicBezTo>
                  <a:cubicBezTo>
                    <a:pt x="11104" y="2697"/>
                    <a:pt x="11855" y="1970"/>
                    <a:pt x="12683" y="1394"/>
                  </a:cubicBezTo>
                  <a:cubicBezTo>
                    <a:pt x="12858" y="1294"/>
                    <a:pt x="13008" y="1218"/>
                    <a:pt x="13159" y="1143"/>
                  </a:cubicBezTo>
                  <a:cubicBezTo>
                    <a:pt x="13234" y="1118"/>
                    <a:pt x="13309" y="1093"/>
                    <a:pt x="13384" y="1068"/>
                  </a:cubicBezTo>
                  <a:cubicBezTo>
                    <a:pt x="13434" y="1043"/>
                    <a:pt x="13510" y="1018"/>
                    <a:pt x="13585" y="1018"/>
                  </a:cubicBezTo>
                  <a:cubicBezTo>
                    <a:pt x="13660" y="993"/>
                    <a:pt x="13710" y="993"/>
                    <a:pt x="13785" y="993"/>
                  </a:cubicBezTo>
                  <a:lnTo>
                    <a:pt x="13986" y="993"/>
                  </a:lnTo>
                  <a:cubicBezTo>
                    <a:pt x="14061" y="993"/>
                    <a:pt x="14136" y="1018"/>
                    <a:pt x="14236" y="1018"/>
                  </a:cubicBezTo>
                  <a:cubicBezTo>
                    <a:pt x="14312" y="1043"/>
                    <a:pt x="14387" y="1068"/>
                    <a:pt x="14437" y="1093"/>
                  </a:cubicBezTo>
                  <a:cubicBezTo>
                    <a:pt x="14537" y="1118"/>
                    <a:pt x="14637" y="1168"/>
                    <a:pt x="14738" y="1218"/>
                  </a:cubicBezTo>
                  <a:cubicBezTo>
                    <a:pt x="14838" y="1269"/>
                    <a:pt x="14938" y="1344"/>
                    <a:pt x="15063" y="1419"/>
                  </a:cubicBezTo>
                  <a:cubicBezTo>
                    <a:pt x="15164" y="1494"/>
                    <a:pt x="15289" y="1594"/>
                    <a:pt x="15389" y="1695"/>
                  </a:cubicBezTo>
                  <a:cubicBezTo>
                    <a:pt x="15490" y="1770"/>
                    <a:pt x="15565" y="1845"/>
                    <a:pt x="15640" y="1945"/>
                  </a:cubicBezTo>
                  <a:cubicBezTo>
                    <a:pt x="15715" y="2046"/>
                    <a:pt x="15790" y="2146"/>
                    <a:pt x="15865" y="2246"/>
                  </a:cubicBezTo>
                  <a:cubicBezTo>
                    <a:pt x="15916" y="2346"/>
                    <a:pt x="15991" y="2447"/>
                    <a:pt x="16041" y="2572"/>
                  </a:cubicBezTo>
                  <a:cubicBezTo>
                    <a:pt x="16091" y="2697"/>
                    <a:pt x="16141" y="2848"/>
                    <a:pt x="16191" y="2998"/>
                  </a:cubicBezTo>
                  <a:cubicBezTo>
                    <a:pt x="16241" y="3123"/>
                    <a:pt x="16266" y="3249"/>
                    <a:pt x="16292" y="3374"/>
                  </a:cubicBezTo>
                  <a:cubicBezTo>
                    <a:pt x="16335" y="3614"/>
                    <a:pt x="16570" y="3759"/>
                    <a:pt x="16795" y="3759"/>
                  </a:cubicBezTo>
                  <a:cubicBezTo>
                    <a:pt x="16828" y="3759"/>
                    <a:pt x="16861" y="3756"/>
                    <a:pt x="16893" y="3750"/>
                  </a:cubicBezTo>
                  <a:cubicBezTo>
                    <a:pt x="17144" y="3675"/>
                    <a:pt x="17294" y="3399"/>
                    <a:pt x="17244" y="3148"/>
                  </a:cubicBezTo>
                  <a:cubicBezTo>
                    <a:pt x="17194" y="2848"/>
                    <a:pt x="17094" y="2547"/>
                    <a:pt x="16968" y="2246"/>
                  </a:cubicBezTo>
                  <a:cubicBezTo>
                    <a:pt x="16818" y="1895"/>
                    <a:pt x="16642" y="1594"/>
                    <a:pt x="16392" y="1319"/>
                  </a:cubicBezTo>
                  <a:cubicBezTo>
                    <a:pt x="16191" y="1043"/>
                    <a:pt x="15941" y="817"/>
                    <a:pt x="15665" y="642"/>
                  </a:cubicBezTo>
                  <a:cubicBezTo>
                    <a:pt x="15239" y="316"/>
                    <a:pt x="14738" y="91"/>
                    <a:pt x="14211" y="15"/>
                  </a:cubicBezTo>
                  <a:cubicBezTo>
                    <a:pt x="14101" y="6"/>
                    <a:pt x="13991" y="0"/>
                    <a:pt x="13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5397400" y="4234250"/>
              <a:ext cx="162925" cy="360425"/>
            </a:xfrm>
            <a:custGeom>
              <a:rect b="b" l="l" r="r" t="t"/>
              <a:pathLst>
                <a:path extrusionOk="0" h="14417" w="6517">
                  <a:moveTo>
                    <a:pt x="5945" y="1"/>
                  </a:moveTo>
                  <a:cubicBezTo>
                    <a:pt x="5794" y="1"/>
                    <a:pt x="5645" y="66"/>
                    <a:pt x="5514" y="131"/>
                  </a:cubicBezTo>
                  <a:cubicBezTo>
                    <a:pt x="5439" y="181"/>
                    <a:pt x="5339" y="231"/>
                    <a:pt x="5264" y="281"/>
                  </a:cubicBezTo>
                  <a:cubicBezTo>
                    <a:pt x="4963" y="482"/>
                    <a:pt x="4662" y="707"/>
                    <a:pt x="4362" y="933"/>
                  </a:cubicBezTo>
                  <a:cubicBezTo>
                    <a:pt x="3484" y="1584"/>
                    <a:pt x="2657" y="2286"/>
                    <a:pt x="1855" y="3038"/>
                  </a:cubicBezTo>
                  <a:cubicBezTo>
                    <a:pt x="1454" y="3389"/>
                    <a:pt x="1078" y="3765"/>
                    <a:pt x="727" y="4166"/>
                  </a:cubicBezTo>
                  <a:cubicBezTo>
                    <a:pt x="326" y="4617"/>
                    <a:pt x="76" y="5193"/>
                    <a:pt x="26" y="5820"/>
                  </a:cubicBezTo>
                  <a:cubicBezTo>
                    <a:pt x="1" y="6397"/>
                    <a:pt x="126" y="6973"/>
                    <a:pt x="351" y="7524"/>
                  </a:cubicBezTo>
                  <a:cubicBezTo>
                    <a:pt x="527" y="8001"/>
                    <a:pt x="778" y="8477"/>
                    <a:pt x="1028" y="8928"/>
                  </a:cubicBezTo>
                  <a:cubicBezTo>
                    <a:pt x="1304" y="9379"/>
                    <a:pt x="1554" y="9830"/>
                    <a:pt x="1830" y="10256"/>
                  </a:cubicBezTo>
                  <a:cubicBezTo>
                    <a:pt x="2106" y="10682"/>
                    <a:pt x="2382" y="11108"/>
                    <a:pt x="2657" y="11509"/>
                  </a:cubicBezTo>
                  <a:cubicBezTo>
                    <a:pt x="2808" y="11710"/>
                    <a:pt x="2983" y="11885"/>
                    <a:pt x="3133" y="12061"/>
                  </a:cubicBezTo>
                  <a:cubicBezTo>
                    <a:pt x="3209" y="12161"/>
                    <a:pt x="3309" y="12261"/>
                    <a:pt x="3384" y="12336"/>
                  </a:cubicBezTo>
                  <a:cubicBezTo>
                    <a:pt x="2908" y="12612"/>
                    <a:pt x="2407" y="12863"/>
                    <a:pt x="2056" y="13314"/>
                  </a:cubicBezTo>
                  <a:cubicBezTo>
                    <a:pt x="1905" y="13539"/>
                    <a:pt x="1830" y="13840"/>
                    <a:pt x="1955" y="14091"/>
                  </a:cubicBezTo>
                  <a:cubicBezTo>
                    <a:pt x="2006" y="14191"/>
                    <a:pt x="2131" y="14291"/>
                    <a:pt x="2231" y="14341"/>
                  </a:cubicBezTo>
                  <a:cubicBezTo>
                    <a:pt x="2331" y="14392"/>
                    <a:pt x="2407" y="14417"/>
                    <a:pt x="2507" y="14417"/>
                  </a:cubicBezTo>
                  <a:lnTo>
                    <a:pt x="2582" y="14417"/>
                  </a:lnTo>
                  <a:cubicBezTo>
                    <a:pt x="2783" y="14366"/>
                    <a:pt x="2983" y="14291"/>
                    <a:pt x="3159" y="14191"/>
                  </a:cubicBezTo>
                  <a:cubicBezTo>
                    <a:pt x="3259" y="14141"/>
                    <a:pt x="3359" y="14066"/>
                    <a:pt x="3459" y="13991"/>
                  </a:cubicBezTo>
                  <a:cubicBezTo>
                    <a:pt x="3484" y="13965"/>
                    <a:pt x="3534" y="13940"/>
                    <a:pt x="3560" y="13915"/>
                  </a:cubicBezTo>
                  <a:cubicBezTo>
                    <a:pt x="3579" y="13918"/>
                    <a:pt x="3599" y="13919"/>
                    <a:pt x="3619" y="13919"/>
                  </a:cubicBezTo>
                  <a:cubicBezTo>
                    <a:pt x="3825" y="13919"/>
                    <a:pt x="4028" y="13806"/>
                    <a:pt x="4211" y="13715"/>
                  </a:cubicBezTo>
                  <a:cubicBezTo>
                    <a:pt x="4487" y="13514"/>
                    <a:pt x="4687" y="13289"/>
                    <a:pt x="4888" y="13013"/>
                  </a:cubicBezTo>
                  <a:cubicBezTo>
                    <a:pt x="4938" y="12913"/>
                    <a:pt x="4963" y="12788"/>
                    <a:pt x="4938" y="12662"/>
                  </a:cubicBezTo>
                  <a:cubicBezTo>
                    <a:pt x="4963" y="12637"/>
                    <a:pt x="4988" y="12612"/>
                    <a:pt x="5013" y="12562"/>
                  </a:cubicBezTo>
                  <a:cubicBezTo>
                    <a:pt x="5088" y="12512"/>
                    <a:pt x="5138" y="12437"/>
                    <a:pt x="5189" y="12387"/>
                  </a:cubicBezTo>
                  <a:cubicBezTo>
                    <a:pt x="5264" y="12286"/>
                    <a:pt x="5314" y="12211"/>
                    <a:pt x="5364" y="12111"/>
                  </a:cubicBezTo>
                  <a:cubicBezTo>
                    <a:pt x="5414" y="11986"/>
                    <a:pt x="5414" y="11860"/>
                    <a:pt x="5364" y="11735"/>
                  </a:cubicBezTo>
                  <a:cubicBezTo>
                    <a:pt x="5339" y="11635"/>
                    <a:pt x="5264" y="11534"/>
                    <a:pt x="5164" y="11484"/>
                  </a:cubicBezTo>
                  <a:cubicBezTo>
                    <a:pt x="5083" y="11444"/>
                    <a:pt x="4995" y="11418"/>
                    <a:pt x="4904" y="11418"/>
                  </a:cubicBezTo>
                  <a:cubicBezTo>
                    <a:pt x="4825" y="11418"/>
                    <a:pt x="4744" y="11438"/>
                    <a:pt x="4662" y="11484"/>
                  </a:cubicBezTo>
                  <a:cubicBezTo>
                    <a:pt x="4562" y="11534"/>
                    <a:pt x="4487" y="11610"/>
                    <a:pt x="4387" y="11685"/>
                  </a:cubicBezTo>
                  <a:cubicBezTo>
                    <a:pt x="4336" y="11735"/>
                    <a:pt x="4286" y="11785"/>
                    <a:pt x="4236" y="11810"/>
                  </a:cubicBezTo>
                  <a:cubicBezTo>
                    <a:pt x="4186" y="11760"/>
                    <a:pt x="4136" y="11710"/>
                    <a:pt x="4061" y="11635"/>
                  </a:cubicBezTo>
                  <a:cubicBezTo>
                    <a:pt x="3961" y="11509"/>
                    <a:pt x="3835" y="11384"/>
                    <a:pt x="3710" y="11234"/>
                  </a:cubicBezTo>
                  <a:cubicBezTo>
                    <a:pt x="3359" y="10782"/>
                    <a:pt x="3033" y="10306"/>
                    <a:pt x="2707" y="9805"/>
                  </a:cubicBezTo>
                  <a:cubicBezTo>
                    <a:pt x="2256" y="9078"/>
                    <a:pt x="1830" y="8351"/>
                    <a:pt x="1429" y="7574"/>
                  </a:cubicBezTo>
                  <a:cubicBezTo>
                    <a:pt x="1329" y="7349"/>
                    <a:pt x="1229" y="7098"/>
                    <a:pt x="1153" y="6873"/>
                  </a:cubicBezTo>
                  <a:cubicBezTo>
                    <a:pt x="1128" y="6722"/>
                    <a:pt x="1078" y="6572"/>
                    <a:pt x="1053" y="6422"/>
                  </a:cubicBezTo>
                  <a:cubicBezTo>
                    <a:pt x="1028" y="6321"/>
                    <a:pt x="1028" y="6196"/>
                    <a:pt x="1028" y="6071"/>
                  </a:cubicBezTo>
                  <a:cubicBezTo>
                    <a:pt x="1028" y="5970"/>
                    <a:pt x="1028" y="5870"/>
                    <a:pt x="1028" y="5795"/>
                  </a:cubicBezTo>
                  <a:cubicBezTo>
                    <a:pt x="1028" y="5720"/>
                    <a:pt x="1053" y="5670"/>
                    <a:pt x="1053" y="5594"/>
                  </a:cubicBezTo>
                  <a:cubicBezTo>
                    <a:pt x="1078" y="5544"/>
                    <a:pt x="1078" y="5469"/>
                    <a:pt x="1103" y="5394"/>
                  </a:cubicBezTo>
                  <a:cubicBezTo>
                    <a:pt x="1128" y="5344"/>
                    <a:pt x="1179" y="5269"/>
                    <a:pt x="1204" y="5219"/>
                  </a:cubicBezTo>
                  <a:cubicBezTo>
                    <a:pt x="1229" y="5143"/>
                    <a:pt x="1279" y="5068"/>
                    <a:pt x="1329" y="5018"/>
                  </a:cubicBezTo>
                  <a:cubicBezTo>
                    <a:pt x="1404" y="4893"/>
                    <a:pt x="1504" y="4767"/>
                    <a:pt x="1605" y="4642"/>
                  </a:cubicBezTo>
                  <a:cubicBezTo>
                    <a:pt x="2306" y="3940"/>
                    <a:pt x="3033" y="3289"/>
                    <a:pt x="3785" y="2662"/>
                  </a:cubicBezTo>
                  <a:cubicBezTo>
                    <a:pt x="4437" y="2111"/>
                    <a:pt x="5113" y="1584"/>
                    <a:pt x="5840" y="1083"/>
                  </a:cubicBezTo>
                  <a:cubicBezTo>
                    <a:pt x="5890" y="1058"/>
                    <a:pt x="5940" y="1033"/>
                    <a:pt x="5991" y="1008"/>
                  </a:cubicBezTo>
                  <a:cubicBezTo>
                    <a:pt x="6016" y="1008"/>
                    <a:pt x="6066" y="983"/>
                    <a:pt x="6091" y="983"/>
                  </a:cubicBezTo>
                  <a:cubicBezTo>
                    <a:pt x="6341" y="933"/>
                    <a:pt x="6517" y="657"/>
                    <a:pt x="6467" y="381"/>
                  </a:cubicBezTo>
                  <a:cubicBezTo>
                    <a:pt x="6417" y="181"/>
                    <a:pt x="6241" y="31"/>
                    <a:pt x="6016" y="5"/>
                  </a:cubicBezTo>
                  <a:cubicBezTo>
                    <a:pt x="5992" y="2"/>
                    <a:pt x="5969" y="1"/>
                    <a:pt x="5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812825" y="3757350"/>
              <a:ext cx="248775" cy="470150"/>
            </a:xfrm>
            <a:custGeom>
              <a:rect b="b" l="l" r="r" t="t"/>
              <a:pathLst>
                <a:path extrusionOk="0" h="18806" w="9951">
                  <a:moveTo>
                    <a:pt x="7770" y="1011"/>
                  </a:moveTo>
                  <a:cubicBezTo>
                    <a:pt x="7745" y="1036"/>
                    <a:pt x="7720" y="1036"/>
                    <a:pt x="7720" y="1036"/>
                  </a:cubicBezTo>
                  <a:cubicBezTo>
                    <a:pt x="7720" y="1061"/>
                    <a:pt x="7694" y="1061"/>
                    <a:pt x="7694" y="1061"/>
                  </a:cubicBezTo>
                  <a:cubicBezTo>
                    <a:pt x="7694" y="1061"/>
                    <a:pt x="7694" y="1061"/>
                    <a:pt x="7694" y="1036"/>
                  </a:cubicBezTo>
                  <a:lnTo>
                    <a:pt x="7720" y="1036"/>
                  </a:lnTo>
                  <a:cubicBezTo>
                    <a:pt x="7745" y="1011"/>
                    <a:pt x="7745" y="1011"/>
                    <a:pt x="7770" y="1011"/>
                  </a:cubicBezTo>
                  <a:close/>
                  <a:moveTo>
                    <a:pt x="727" y="17828"/>
                  </a:moveTo>
                  <a:lnTo>
                    <a:pt x="777" y="17853"/>
                  </a:lnTo>
                  <a:cubicBezTo>
                    <a:pt x="802" y="17853"/>
                    <a:pt x="802" y="17878"/>
                    <a:pt x="802" y="17878"/>
                  </a:cubicBezTo>
                  <a:cubicBezTo>
                    <a:pt x="777" y="17853"/>
                    <a:pt x="727" y="17853"/>
                    <a:pt x="702" y="17828"/>
                  </a:cubicBezTo>
                  <a:close/>
                  <a:moveTo>
                    <a:pt x="7827" y="1"/>
                  </a:moveTo>
                  <a:cubicBezTo>
                    <a:pt x="7783" y="1"/>
                    <a:pt x="7739" y="3"/>
                    <a:pt x="7694" y="9"/>
                  </a:cubicBezTo>
                  <a:cubicBezTo>
                    <a:pt x="7444" y="59"/>
                    <a:pt x="7193" y="159"/>
                    <a:pt x="6993" y="335"/>
                  </a:cubicBezTo>
                  <a:cubicBezTo>
                    <a:pt x="6842" y="510"/>
                    <a:pt x="6742" y="736"/>
                    <a:pt x="6717" y="961"/>
                  </a:cubicBezTo>
                  <a:cubicBezTo>
                    <a:pt x="6692" y="1237"/>
                    <a:pt x="6767" y="1512"/>
                    <a:pt x="6918" y="1738"/>
                  </a:cubicBezTo>
                  <a:cubicBezTo>
                    <a:pt x="6968" y="1838"/>
                    <a:pt x="7043" y="1964"/>
                    <a:pt x="7118" y="2039"/>
                  </a:cubicBezTo>
                  <a:cubicBezTo>
                    <a:pt x="7143" y="2039"/>
                    <a:pt x="7143" y="2064"/>
                    <a:pt x="7143" y="2064"/>
                  </a:cubicBezTo>
                  <a:cubicBezTo>
                    <a:pt x="7143" y="2139"/>
                    <a:pt x="7143" y="2214"/>
                    <a:pt x="7143" y="2264"/>
                  </a:cubicBezTo>
                  <a:cubicBezTo>
                    <a:pt x="7168" y="2390"/>
                    <a:pt x="7218" y="2490"/>
                    <a:pt x="7293" y="2590"/>
                  </a:cubicBezTo>
                  <a:cubicBezTo>
                    <a:pt x="7444" y="2816"/>
                    <a:pt x="7669" y="2991"/>
                    <a:pt x="7920" y="3091"/>
                  </a:cubicBezTo>
                  <a:cubicBezTo>
                    <a:pt x="8070" y="3142"/>
                    <a:pt x="8196" y="3167"/>
                    <a:pt x="8346" y="3192"/>
                  </a:cubicBezTo>
                  <a:cubicBezTo>
                    <a:pt x="8371" y="3267"/>
                    <a:pt x="8371" y="3342"/>
                    <a:pt x="8371" y="3417"/>
                  </a:cubicBezTo>
                  <a:cubicBezTo>
                    <a:pt x="8371" y="3868"/>
                    <a:pt x="8346" y="4320"/>
                    <a:pt x="8321" y="4771"/>
                  </a:cubicBezTo>
                  <a:cubicBezTo>
                    <a:pt x="8271" y="5247"/>
                    <a:pt x="8196" y="5723"/>
                    <a:pt x="8121" y="6199"/>
                  </a:cubicBezTo>
                  <a:cubicBezTo>
                    <a:pt x="8045" y="6450"/>
                    <a:pt x="7995" y="6700"/>
                    <a:pt x="7920" y="6951"/>
                  </a:cubicBezTo>
                  <a:cubicBezTo>
                    <a:pt x="7845" y="7202"/>
                    <a:pt x="7770" y="7427"/>
                    <a:pt x="7694" y="7653"/>
                  </a:cubicBezTo>
                  <a:cubicBezTo>
                    <a:pt x="7544" y="8054"/>
                    <a:pt x="7369" y="8455"/>
                    <a:pt x="7193" y="8856"/>
                  </a:cubicBezTo>
                  <a:cubicBezTo>
                    <a:pt x="7043" y="9232"/>
                    <a:pt x="6842" y="9583"/>
                    <a:pt x="6667" y="9934"/>
                  </a:cubicBezTo>
                  <a:cubicBezTo>
                    <a:pt x="6517" y="10234"/>
                    <a:pt x="6366" y="10510"/>
                    <a:pt x="6191" y="10811"/>
                  </a:cubicBezTo>
                  <a:cubicBezTo>
                    <a:pt x="6015" y="11137"/>
                    <a:pt x="5815" y="11462"/>
                    <a:pt x="5614" y="11788"/>
                  </a:cubicBezTo>
                  <a:cubicBezTo>
                    <a:pt x="5288" y="12340"/>
                    <a:pt x="4938" y="12866"/>
                    <a:pt x="4562" y="13392"/>
                  </a:cubicBezTo>
                  <a:cubicBezTo>
                    <a:pt x="4411" y="13618"/>
                    <a:pt x="4236" y="13818"/>
                    <a:pt x="4060" y="14044"/>
                  </a:cubicBezTo>
                  <a:cubicBezTo>
                    <a:pt x="3960" y="14194"/>
                    <a:pt x="3810" y="14345"/>
                    <a:pt x="3684" y="14495"/>
                  </a:cubicBezTo>
                  <a:cubicBezTo>
                    <a:pt x="3559" y="14670"/>
                    <a:pt x="3409" y="14846"/>
                    <a:pt x="3258" y="15021"/>
                  </a:cubicBezTo>
                  <a:cubicBezTo>
                    <a:pt x="3083" y="15197"/>
                    <a:pt x="2908" y="15397"/>
                    <a:pt x="2732" y="15598"/>
                  </a:cubicBezTo>
                  <a:cubicBezTo>
                    <a:pt x="2481" y="15873"/>
                    <a:pt x="2206" y="16149"/>
                    <a:pt x="1930" y="16425"/>
                  </a:cubicBezTo>
                  <a:cubicBezTo>
                    <a:pt x="1780" y="16575"/>
                    <a:pt x="1654" y="16701"/>
                    <a:pt x="1504" y="16826"/>
                  </a:cubicBezTo>
                  <a:cubicBezTo>
                    <a:pt x="1354" y="16976"/>
                    <a:pt x="1203" y="17102"/>
                    <a:pt x="1053" y="17252"/>
                  </a:cubicBezTo>
                  <a:cubicBezTo>
                    <a:pt x="928" y="17327"/>
                    <a:pt x="827" y="17427"/>
                    <a:pt x="702" y="17528"/>
                  </a:cubicBezTo>
                  <a:cubicBezTo>
                    <a:pt x="577" y="17628"/>
                    <a:pt x="426" y="17728"/>
                    <a:pt x="301" y="17828"/>
                  </a:cubicBezTo>
                  <a:cubicBezTo>
                    <a:pt x="126" y="18004"/>
                    <a:pt x="0" y="18305"/>
                    <a:pt x="151" y="18530"/>
                  </a:cubicBezTo>
                  <a:cubicBezTo>
                    <a:pt x="251" y="18706"/>
                    <a:pt x="401" y="18781"/>
                    <a:pt x="577" y="18806"/>
                  </a:cubicBezTo>
                  <a:lnTo>
                    <a:pt x="627" y="18806"/>
                  </a:lnTo>
                  <a:cubicBezTo>
                    <a:pt x="802" y="18806"/>
                    <a:pt x="978" y="18680"/>
                    <a:pt x="1053" y="18505"/>
                  </a:cubicBezTo>
                  <a:cubicBezTo>
                    <a:pt x="1128" y="18455"/>
                    <a:pt x="1203" y="18405"/>
                    <a:pt x="1278" y="18330"/>
                  </a:cubicBezTo>
                  <a:cubicBezTo>
                    <a:pt x="1479" y="18154"/>
                    <a:pt x="1704" y="17979"/>
                    <a:pt x="1905" y="17803"/>
                  </a:cubicBezTo>
                  <a:cubicBezTo>
                    <a:pt x="2005" y="17703"/>
                    <a:pt x="2131" y="17603"/>
                    <a:pt x="2231" y="17503"/>
                  </a:cubicBezTo>
                  <a:cubicBezTo>
                    <a:pt x="2331" y="17427"/>
                    <a:pt x="2406" y="17327"/>
                    <a:pt x="2507" y="17252"/>
                  </a:cubicBezTo>
                  <a:cubicBezTo>
                    <a:pt x="2882" y="16876"/>
                    <a:pt x="3258" y="16500"/>
                    <a:pt x="3609" y="16099"/>
                  </a:cubicBezTo>
                  <a:cubicBezTo>
                    <a:pt x="3785" y="15899"/>
                    <a:pt x="3985" y="15698"/>
                    <a:pt x="4161" y="15498"/>
                  </a:cubicBezTo>
                  <a:cubicBezTo>
                    <a:pt x="4361" y="15272"/>
                    <a:pt x="4537" y="15021"/>
                    <a:pt x="4737" y="14796"/>
                  </a:cubicBezTo>
                  <a:cubicBezTo>
                    <a:pt x="4812" y="14696"/>
                    <a:pt x="4887" y="14620"/>
                    <a:pt x="4938" y="14520"/>
                  </a:cubicBezTo>
                  <a:cubicBezTo>
                    <a:pt x="5063" y="14395"/>
                    <a:pt x="5163" y="14244"/>
                    <a:pt x="5263" y="14094"/>
                  </a:cubicBezTo>
                  <a:cubicBezTo>
                    <a:pt x="5414" y="13893"/>
                    <a:pt x="5564" y="13668"/>
                    <a:pt x="5715" y="13442"/>
                  </a:cubicBezTo>
                  <a:cubicBezTo>
                    <a:pt x="6316" y="12565"/>
                    <a:pt x="6867" y="11638"/>
                    <a:pt x="7394" y="10711"/>
                  </a:cubicBezTo>
                  <a:cubicBezTo>
                    <a:pt x="7895" y="9758"/>
                    <a:pt x="8346" y="8781"/>
                    <a:pt x="8697" y="7753"/>
                  </a:cubicBezTo>
                  <a:cubicBezTo>
                    <a:pt x="8872" y="7252"/>
                    <a:pt x="8998" y="6751"/>
                    <a:pt x="9098" y="6249"/>
                  </a:cubicBezTo>
                  <a:cubicBezTo>
                    <a:pt x="9198" y="5723"/>
                    <a:pt x="9273" y="5222"/>
                    <a:pt x="9299" y="4695"/>
                  </a:cubicBezTo>
                  <a:cubicBezTo>
                    <a:pt x="9324" y="4445"/>
                    <a:pt x="9349" y="4194"/>
                    <a:pt x="9349" y="3919"/>
                  </a:cubicBezTo>
                  <a:cubicBezTo>
                    <a:pt x="9349" y="3668"/>
                    <a:pt x="9374" y="3417"/>
                    <a:pt x="9349" y="3167"/>
                  </a:cubicBezTo>
                  <a:cubicBezTo>
                    <a:pt x="9349" y="3142"/>
                    <a:pt x="9349" y="3116"/>
                    <a:pt x="9324" y="3091"/>
                  </a:cubicBezTo>
                  <a:cubicBezTo>
                    <a:pt x="9524" y="3016"/>
                    <a:pt x="9674" y="2841"/>
                    <a:pt x="9775" y="2665"/>
                  </a:cubicBezTo>
                  <a:cubicBezTo>
                    <a:pt x="9925" y="2415"/>
                    <a:pt x="9950" y="2089"/>
                    <a:pt x="9900" y="1788"/>
                  </a:cubicBezTo>
                  <a:cubicBezTo>
                    <a:pt x="9825" y="1487"/>
                    <a:pt x="9649" y="1212"/>
                    <a:pt x="9449" y="961"/>
                  </a:cubicBezTo>
                  <a:cubicBezTo>
                    <a:pt x="9273" y="761"/>
                    <a:pt x="9048" y="560"/>
                    <a:pt x="8822" y="385"/>
                  </a:cubicBezTo>
                  <a:cubicBezTo>
                    <a:pt x="8531" y="183"/>
                    <a:pt x="8199" y="1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Google Shape;1992;p37"/>
          <p:cNvGrpSpPr/>
          <p:nvPr/>
        </p:nvGrpSpPr>
        <p:grpSpPr>
          <a:xfrm>
            <a:off x="6385025" y="3070550"/>
            <a:ext cx="561425" cy="1204925"/>
            <a:chOff x="4240750" y="651025"/>
            <a:chExt cx="561425" cy="1204925"/>
          </a:xfrm>
        </p:grpSpPr>
        <p:grpSp>
          <p:nvGrpSpPr>
            <p:cNvPr id="1993" name="Google Shape;1993;p37"/>
            <p:cNvGrpSpPr/>
            <p:nvPr/>
          </p:nvGrpSpPr>
          <p:grpSpPr>
            <a:xfrm>
              <a:off x="4240750" y="651025"/>
              <a:ext cx="561425" cy="1204925"/>
              <a:chOff x="4240750" y="651025"/>
              <a:chExt cx="561425" cy="1204925"/>
            </a:xfrm>
          </p:grpSpPr>
          <p:sp>
            <p:nvSpPr>
              <p:cNvPr id="1994" name="Google Shape;1994;p37"/>
              <p:cNvSpPr/>
              <p:nvPr/>
            </p:nvSpPr>
            <p:spPr>
              <a:xfrm>
                <a:off x="4240750" y="651025"/>
                <a:ext cx="526975" cy="422325"/>
              </a:xfrm>
              <a:custGeom>
                <a:rect b="b" l="l" r="r" t="t"/>
                <a:pathLst>
                  <a:path extrusionOk="0" h="16893" w="21079">
                    <a:moveTo>
                      <a:pt x="10994" y="984"/>
                    </a:moveTo>
                    <a:cubicBezTo>
                      <a:pt x="11154" y="984"/>
                      <a:pt x="11317" y="990"/>
                      <a:pt x="11479" y="1003"/>
                    </a:cubicBezTo>
                    <a:cubicBezTo>
                      <a:pt x="11630" y="1028"/>
                      <a:pt x="11755" y="1053"/>
                      <a:pt x="11906" y="1078"/>
                    </a:cubicBezTo>
                    <a:cubicBezTo>
                      <a:pt x="12056" y="1103"/>
                      <a:pt x="12206" y="1153"/>
                      <a:pt x="12357" y="1203"/>
                    </a:cubicBezTo>
                    <a:cubicBezTo>
                      <a:pt x="12382" y="1203"/>
                      <a:pt x="12407" y="1228"/>
                      <a:pt x="12432" y="1228"/>
                    </a:cubicBezTo>
                    <a:cubicBezTo>
                      <a:pt x="12519" y="1272"/>
                      <a:pt x="12607" y="1299"/>
                      <a:pt x="12694" y="1299"/>
                    </a:cubicBezTo>
                    <a:cubicBezTo>
                      <a:pt x="12757" y="1299"/>
                      <a:pt x="12820" y="1285"/>
                      <a:pt x="12883" y="1254"/>
                    </a:cubicBezTo>
                    <a:cubicBezTo>
                      <a:pt x="13635" y="1429"/>
                      <a:pt x="14362" y="1629"/>
                      <a:pt x="15088" y="1880"/>
                    </a:cubicBezTo>
                    <a:cubicBezTo>
                      <a:pt x="15515" y="2030"/>
                      <a:pt x="15941" y="2206"/>
                      <a:pt x="16367" y="2431"/>
                    </a:cubicBezTo>
                    <a:cubicBezTo>
                      <a:pt x="16592" y="2557"/>
                      <a:pt x="16843" y="2707"/>
                      <a:pt x="17068" y="2858"/>
                    </a:cubicBezTo>
                    <a:cubicBezTo>
                      <a:pt x="17219" y="2958"/>
                      <a:pt x="17344" y="3033"/>
                      <a:pt x="17495" y="3158"/>
                    </a:cubicBezTo>
                    <a:cubicBezTo>
                      <a:pt x="17620" y="3259"/>
                      <a:pt x="17745" y="3384"/>
                      <a:pt x="17896" y="3509"/>
                    </a:cubicBezTo>
                    <a:cubicBezTo>
                      <a:pt x="18096" y="3710"/>
                      <a:pt x="18297" y="3935"/>
                      <a:pt x="18497" y="4161"/>
                    </a:cubicBezTo>
                    <a:cubicBezTo>
                      <a:pt x="18698" y="4411"/>
                      <a:pt x="18898" y="4662"/>
                      <a:pt x="19073" y="4913"/>
                    </a:cubicBezTo>
                    <a:cubicBezTo>
                      <a:pt x="19174" y="5088"/>
                      <a:pt x="19299" y="5264"/>
                      <a:pt x="19374" y="5439"/>
                    </a:cubicBezTo>
                    <a:cubicBezTo>
                      <a:pt x="19474" y="5640"/>
                      <a:pt x="19575" y="5840"/>
                      <a:pt x="19675" y="6015"/>
                    </a:cubicBezTo>
                    <a:cubicBezTo>
                      <a:pt x="19700" y="6116"/>
                      <a:pt x="19750" y="6216"/>
                      <a:pt x="19800" y="6341"/>
                    </a:cubicBezTo>
                    <a:cubicBezTo>
                      <a:pt x="19825" y="6442"/>
                      <a:pt x="19850" y="6517"/>
                      <a:pt x="19901" y="6617"/>
                    </a:cubicBezTo>
                    <a:cubicBezTo>
                      <a:pt x="19951" y="6817"/>
                      <a:pt x="20001" y="6993"/>
                      <a:pt x="20026" y="7168"/>
                    </a:cubicBezTo>
                    <a:cubicBezTo>
                      <a:pt x="20051" y="7294"/>
                      <a:pt x="20051" y="7444"/>
                      <a:pt x="20076" y="7569"/>
                    </a:cubicBezTo>
                    <a:cubicBezTo>
                      <a:pt x="20076" y="7670"/>
                      <a:pt x="20076" y="7745"/>
                      <a:pt x="20076" y="7845"/>
                    </a:cubicBezTo>
                    <a:lnTo>
                      <a:pt x="20076" y="8146"/>
                    </a:lnTo>
                    <a:cubicBezTo>
                      <a:pt x="20051" y="8271"/>
                      <a:pt x="20051" y="8396"/>
                      <a:pt x="20051" y="8522"/>
                    </a:cubicBezTo>
                    <a:cubicBezTo>
                      <a:pt x="20026" y="8647"/>
                      <a:pt x="20001" y="8772"/>
                      <a:pt x="19976" y="8873"/>
                    </a:cubicBezTo>
                    <a:cubicBezTo>
                      <a:pt x="19983" y="8873"/>
                      <a:pt x="19988" y="8870"/>
                      <a:pt x="19992" y="8867"/>
                    </a:cubicBezTo>
                    <a:lnTo>
                      <a:pt x="19992" y="8867"/>
                    </a:lnTo>
                    <a:cubicBezTo>
                      <a:pt x="19970" y="8977"/>
                      <a:pt x="19948" y="9088"/>
                      <a:pt x="19926" y="9198"/>
                    </a:cubicBezTo>
                    <a:cubicBezTo>
                      <a:pt x="19875" y="9299"/>
                      <a:pt x="19850" y="9424"/>
                      <a:pt x="19825" y="9524"/>
                    </a:cubicBezTo>
                    <a:cubicBezTo>
                      <a:pt x="19775" y="9624"/>
                      <a:pt x="19750" y="9725"/>
                      <a:pt x="19700" y="9825"/>
                    </a:cubicBezTo>
                    <a:cubicBezTo>
                      <a:pt x="19650" y="9950"/>
                      <a:pt x="19575" y="10076"/>
                      <a:pt x="19525" y="10176"/>
                    </a:cubicBezTo>
                    <a:cubicBezTo>
                      <a:pt x="19424" y="10376"/>
                      <a:pt x="19349" y="10552"/>
                      <a:pt x="19224" y="10727"/>
                    </a:cubicBezTo>
                    <a:cubicBezTo>
                      <a:pt x="19124" y="10903"/>
                      <a:pt x="19023" y="11078"/>
                      <a:pt x="18898" y="11254"/>
                    </a:cubicBezTo>
                    <a:lnTo>
                      <a:pt x="18773" y="11429"/>
                    </a:lnTo>
                    <a:cubicBezTo>
                      <a:pt x="18723" y="11504"/>
                      <a:pt x="18698" y="11554"/>
                      <a:pt x="18647" y="11604"/>
                    </a:cubicBezTo>
                    <a:cubicBezTo>
                      <a:pt x="18547" y="11730"/>
                      <a:pt x="18447" y="11830"/>
                      <a:pt x="18347" y="11955"/>
                    </a:cubicBezTo>
                    <a:cubicBezTo>
                      <a:pt x="18171" y="12131"/>
                      <a:pt x="17971" y="12331"/>
                      <a:pt x="17795" y="12507"/>
                    </a:cubicBezTo>
                    <a:cubicBezTo>
                      <a:pt x="17620" y="12682"/>
                      <a:pt x="17419" y="12833"/>
                      <a:pt x="17244" y="13008"/>
                    </a:cubicBezTo>
                    <a:cubicBezTo>
                      <a:pt x="17119" y="13108"/>
                      <a:pt x="16993" y="13208"/>
                      <a:pt x="16868" y="13309"/>
                    </a:cubicBezTo>
                    <a:cubicBezTo>
                      <a:pt x="16743" y="13409"/>
                      <a:pt x="16617" y="13484"/>
                      <a:pt x="16517" y="13584"/>
                    </a:cubicBezTo>
                    <a:cubicBezTo>
                      <a:pt x="16291" y="13735"/>
                      <a:pt x="16041" y="13885"/>
                      <a:pt x="15815" y="14061"/>
                    </a:cubicBezTo>
                    <a:cubicBezTo>
                      <a:pt x="15715" y="14111"/>
                      <a:pt x="15615" y="14161"/>
                      <a:pt x="15489" y="14236"/>
                    </a:cubicBezTo>
                    <a:cubicBezTo>
                      <a:pt x="15414" y="14286"/>
                      <a:pt x="15339" y="14336"/>
                      <a:pt x="15264" y="14361"/>
                    </a:cubicBezTo>
                    <a:cubicBezTo>
                      <a:pt x="15063" y="14462"/>
                      <a:pt x="14863" y="14587"/>
                      <a:pt x="14662" y="14687"/>
                    </a:cubicBezTo>
                    <a:cubicBezTo>
                      <a:pt x="14462" y="14762"/>
                      <a:pt x="14286" y="14838"/>
                      <a:pt x="14086" y="14938"/>
                    </a:cubicBezTo>
                    <a:cubicBezTo>
                      <a:pt x="13936" y="15013"/>
                      <a:pt x="13760" y="15063"/>
                      <a:pt x="13585" y="15113"/>
                    </a:cubicBezTo>
                    <a:cubicBezTo>
                      <a:pt x="13434" y="15188"/>
                      <a:pt x="13284" y="15239"/>
                      <a:pt x="13134" y="15289"/>
                    </a:cubicBezTo>
                    <a:cubicBezTo>
                      <a:pt x="12958" y="15339"/>
                      <a:pt x="12758" y="15414"/>
                      <a:pt x="12557" y="15464"/>
                    </a:cubicBezTo>
                    <a:cubicBezTo>
                      <a:pt x="12432" y="15489"/>
                      <a:pt x="12307" y="15539"/>
                      <a:pt x="12156" y="15564"/>
                    </a:cubicBezTo>
                    <a:cubicBezTo>
                      <a:pt x="12031" y="15589"/>
                      <a:pt x="11906" y="15640"/>
                      <a:pt x="11755" y="15665"/>
                    </a:cubicBezTo>
                    <a:cubicBezTo>
                      <a:pt x="11504" y="15715"/>
                      <a:pt x="11254" y="15765"/>
                      <a:pt x="11003" y="15815"/>
                    </a:cubicBezTo>
                    <a:cubicBezTo>
                      <a:pt x="10753" y="15840"/>
                      <a:pt x="10502" y="15865"/>
                      <a:pt x="10251" y="15890"/>
                    </a:cubicBezTo>
                    <a:lnTo>
                      <a:pt x="9926" y="15890"/>
                    </a:lnTo>
                    <a:cubicBezTo>
                      <a:pt x="9800" y="15915"/>
                      <a:pt x="9675" y="15915"/>
                      <a:pt x="9550" y="15915"/>
                    </a:cubicBezTo>
                    <a:cubicBezTo>
                      <a:pt x="9299" y="15890"/>
                      <a:pt x="9048" y="15890"/>
                      <a:pt x="8798" y="15890"/>
                    </a:cubicBezTo>
                    <a:cubicBezTo>
                      <a:pt x="8672" y="15865"/>
                      <a:pt x="8547" y="15865"/>
                      <a:pt x="8422" y="15840"/>
                    </a:cubicBezTo>
                    <a:cubicBezTo>
                      <a:pt x="8322" y="15840"/>
                      <a:pt x="8196" y="15815"/>
                      <a:pt x="8096" y="15815"/>
                    </a:cubicBezTo>
                    <a:cubicBezTo>
                      <a:pt x="7820" y="15765"/>
                      <a:pt x="7545" y="15715"/>
                      <a:pt x="7269" y="15665"/>
                    </a:cubicBezTo>
                    <a:cubicBezTo>
                      <a:pt x="6918" y="15589"/>
                      <a:pt x="6542" y="15489"/>
                      <a:pt x="6191" y="15364"/>
                    </a:cubicBezTo>
                    <a:cubicBezTo>
                      <a:pt x="5815" y="15213"/>
                      <a:pt x="5464" y="15063"/>
                      <a:pt x="5113" y="14888"/>
                    </a:cubicBezTo>
                    <a:cubicBezTo>
                      <a:pt x="4838" y="14737"/>
                      <a:pt x="4537" y="14587"/>
                      <a:pt x="4261" y="14386"/>
                    </a:cubicBezTo>
                    <a:cubicBezTo>
                      <a:pt x="3910" y="14136"/>
                      <a:pt x="3585" y="13885"/>
                      <a:pt x="3259" y="13584"/>
                    </a:cubicBezTo>
                    <a:cubicBezTo>
                      <a:pt x="3008" y="13359"/>
                      <a:pt x="2783" y="13108"/>
                      <a:pt x="2557" y="12858"/>
                    </a:cubicBezTo>
                    <a:cubicBezTo>
                      <a:pt x="2332" y="12582"/>
                      <a:pt x="2131" y="12306"/>
                      <a:pt x="1931" y="12005"/>
                    </a:cubicBezTo>
                    <a:cubicBezTo>
                      <a:pt x="1780" y="11755"/>
                      <a:pt x="1630" y="11504"/>
                      <a:pt x="1504" y="11229"/>
                    </a:cubicBezTo>
                    <a:cubicBezTo>
                      <a:pt x="1404" y="11003"/>
                      <a:pt x="1329" y="10752"/>
                      <a:pt x="1229" y="10527"/>
                    </a:cubicBezTo>
                    <a:cubicBezTo>
                      <a:pt x="1179" y="10301"/>
                      <a:pt x="1129" y="10076"/>
                      <a:pt x="1078" y="9850"/>
                    </a:cubicBezTo>
                    <a:cubicBezTo>
                      <a:pt x="1053" y="9650"/>
                      <a:pt x="1028" y="9474"/>
                      <a:pt x="1028" y="9274"/>
                    </a:cubicBezTo>
                    <a:cubicBezTo>
                      <a:pt x="1003" y="9048"/>
                      <a:pt x="1028" y="8848"/>
                      <a:pt x="1028" y="8622"/>
                    </a:cubicBezTo>
                    <a:cubicBezTo>
                      <a:pt x="1053" y="8371"/>
                      <a:pt x="1103" y="8146"/>
                      <a:pt x="1154" y="7895"/>
                    </a:cubicBezTo>
                    <a:cubicBezTo>
                      <a:pt x="1204" y="7645"/>
                      <a:pt x="1279" y="7419"/>
                      <a:pt x="1354" y="7193"/>
                    </a:cubicBezTo>
                    <a:cubicBezTo>
                      <a:pt x="1454" y="6868"/>
                      <a:pt x="1605" y="6567"/>
                      <a:pt x="1755" y="6266"/>
                    </a:cubicBezTo>
                    <a:cubicBezTo>
                      <a:pt x="1931" y="5940"/>
                      <a:pt x="2131" y="5589"/>
                      <a:pt x="2357" y="5264"/>
                    </a:cubicBezTo>
                    <a:cubicBezTo>
                      <a:pt x="2607" y="4913"/>
                      <a:pt x="2883" y="4562"/>
                      <a:pt x="3184" y="4211"/>
                    </a:cubicBezTo>
                    <a:cubicBezTo>
                      <a:pt x="3484" y="3910"/>
                      <a:pt x="3760" y="3634"/>
                      <a:pt x="4086" y="3359"/>
                    </a:cubicBezTo>
                    <a:cubicBezTo>
                      <a:pt x="4412" y="3108"/>
                      <a:pt x="4738" y="2858"/>
                      <a:pt x="5088" y="2632"/>
                    </a:cubicBezTo>
                    <a:cubicBezTo>
                      <a:pt x="5389" y="2457"/>
                      <a:pt x="5690" y="2306"/>
                      <a:pt x="5966" y="2131"/>
                    </a:cubicBezTo>
                    <a:cubicBezTo>
                      <a:pt x="6066" y="2081"/>
                      <a:pt x="6191" y="2056"/>
                      <a:pt x="6291" y="2005"/>
                    </a:cubicBezTo>
                    <a:cubicBezTo>
                      <a:pt x="6392" y="1955"/>
                      <a:pt x="6492" y="1905"/>
                      <a:pt x="6617" y="1855"/>
                    </a:cubicBezTo>
                    <a:cubicBezTo>
                      <a:pt x="6843" y="1780"/>
                      <a:pt x="7068" y="1680"/>
                      <a:pt x="7294" y="1604"/>
                    </a:cubicBezTo>
                    <a:cubicBezTo>
                      <a:pt x="7469" y="1554"/>
                      <a:pt x="7645" y="1504"/>
                      <a:pt x="7845" y="1454"/>
                    </a:cubicBezTo>
                    <a:cubicBezTo>
                      <a:pt x="7996" y="1404"/>
                      <a:pt x="8146" y="1379"/>
                      <a:pt x="8296" y="1329"/>
                    </a:cubicBezTo>
                    <a:cubicBezTo>
                      <a:pt x="8472" y="1304"/>
                      <a:pt x="8622" y="1254"/>
                      <a:pt x="8773" y="1228"/>
                    </a:cubicBezTo>
                    <a:cubicBezTo>
                      <a:pt x="8948" y="1203"/>
                      <a:pt x="9124" y="1153"/>
                      <a:pt x="9299" y="1128"/>
                    </a:cubicBezTo>
                    <a:lnTo>
                      <a:pt x="9976" y="1028"/>
                    </a:lnTo>
                    <a:cubicBezTo>
                      <a:pt x="10051" y="1028"/>
                      <a:pt x="10151" y="1028"/>
                      <a:pt x="10251" y="1003"/>
                    </a:cubicBezTo>
                    <a:lnTo>
                      <a:pt x="10527" y="1003"/>
                    </a:lnTo>
                    <a:cubicBezTo>
                      <a:pt x="10677" y="990"/>
                      <a:pt x="10834" y="984"/>
                      <a:pt x="10994" y="984"/>
                    </a:cubicBezTo>
                    <a:close/>
                    <a:moveTo>
                      <a:pt x="10502" y="0"/>
                    </a:moveTo>
                    <a:cubicBezTo>
                      <a:pt x="10352" y="0"/>
                      <a:pt x="10176" y="25"/>
                      <a:pt x="10026" y="51"/>
                    </a:cubicBezTo>
                    <a:cubicBezTo>
                      <a:pt x="9926" y="51"/>
                      <a:pt x="9825" y="51"/>
                      <a:pt x="9725" y="76"/>
                    </a:cubicBezTo>
                    <a:cubicBezTo>
                      <a:pt x="9449" y="126"/>
                      <a:pt x="9149" y="151"/>
                      <a:pt x="8873" y="201"/>
                    </a:cubicBezTo>
                    <a:cubicBezTo>
                      <a:pt x="8723" y="226"/>
                      <a:pt x="8572" y="251"/>
                      <a:pt x="8422" y="301"/>
                    </a:cubicBezTo>
                    <a:cubicBezTo>
                      <a:pt x="8296" y="326"/>
                      <a:pt x="8171" y="351"/>
                      <a:pt x="8021" y="376"/>
                    </a:cubicBezTo>
                    <a:cubicBezTo>
                      <a:pt x="7921" y="401"/>
                      <a:pt x="7795" y="426"/>
                      <a:pt x="7695" y="452"/>
                    </a:cubicBezTo>
                    <a:cubicBezTo>
                      <a:pt x="7545" y="502"/>
                      <a:pt x="7369" y="552"/>
                      <a:pt x="7219" y="602"/>
                    </a:cubicBezTo>
                    <a:cubicBezTo>
                      <a:pt x="7119" y="627"/>
                      <a:pt x="6993" y="652"/>
                      <a:pt x="6893" y="702"/>
                    </a:cubicBezTo>
                    <a:cubicBezTo>
                      <a:pt x="6743" y="752"/>
                      <a:pt x="6567" y="802"/>
                      <a:pt x="6417" y="878"/>
                    </a:cubicBezTo>
                    <a:cubicBezTo>
                      <a:pt x="6166" y="978"/>
                      <a:pt x="5915" y="1078"/>
                      <a:pt x="5665" y="1203"/>
                    </a:cubicBezTo>
                    <a:cubicBezTo>
                      <a:pt x="5389" y="1329"/>
                      <a:pt x="5164" y="1454"/>
                      <a:pt x="4913" y="1604"/>
                    </a:cubicBezTo>
                    <a:cubicBezTo>
                      <a:pt x="4387" y="1880"/>
                      <a:pt x="3885" y="2256"/>
                      <a:pt x="3409" y="2632"/>
                    </a:cubicBezTo>
                    <a:cubicBezTo>
                      <a:pt x="2306" y="3584"/>
                      <a:pt x="1379" y="4762"/>
                      <a:pt x="753" y="6091"/>
                    </a:cubicBezTo>
                    <a:cubicBezTo>
                      <a:pt x="427" y="6742"/>
                      <a:pt x="176" y="7444"/>
                      <a:pt x="101" y="8171"/>
                    </a:cubicBezTo>
                    <a:cubicBezTo>
                      <a:pt x="1" y="8873"/>
                      <a:pt x="1" y="9599"/>
                      <a:pt x="176" y="10326"/>
                    </a:cubicBezTo>
                    <a:cubicBezTo>
                      <a:pt x="326" y="11028"/>
                      <a:pt x="602" y="11730"/>
                      <a:pt x="1003" y="12356"/>
                    </a:cubicBezTo>
                    <a:cubicBezTo>
                      <a:pt x="1404" y="13008"/>
                      <a:pt x="1855" y="13609"/>
                      <a:pt x="2382" y="14111"/>
                    </a:cubicBezTo>
                    <a:cubicBezTo>
                      <a:pt x="2657" y="14386"/>
                      <a:pt x="2933" y="14637"/>
                      <a:pt x="3259" y="14863"/>
                    </a:cubicBezTo>
                    <a:cubicBezTo>
                      <a:pt x="3535" y="15088"/>
                      <a:pt x="3810" y="15289"/>
                      <a:pt x="4136" y="15464"/>
                    </a:cubicBezTo>
                    <a:cubicBezTo>
                      <a:pt x="4738" y="15840"/>
                      <a:pt x="5389" y="16141"/>
                      <a:pt x="6066" y="16366"/>
                    </a:cubicBezTo>
                    <a:cubicBezTo>
                      <a:pt x="6442" y="16467"/>
                      <a:pt x="6818" y="16592"/>
                      <a:pt x="7194" y="16642"/>
                    </a:cubicBezTo>
                    <a:cubicBezTo>
                      <a:pt x="7319" y="16667"/>
                      <a:pt x="7444" y="16692"/>
                      <a:pt x="7570" y="16717"/>
                    </a:cubicBezTo>
                    <a:cubicBezTo>
                      <a:pt x="7695" y="16742"/>
                      <a:pt x="7820" y="16767"/>
                      <a:pt x="7946" y="16792"/>
                    </a:cubicBezTo>
                    <a:cubicBezTo>
                      <a:pt x="8096" y="16792"/>
                      <a:pt x="8221" y="16818"/>
                      <a:pt x="8372" y="16843"/>
                    </a:cubicBezTo>
                    <a:cubicBezTo>
                      <a:pt x="8497" y="16843"/>
                      <a:pt x="8622" y="16868"/>
                      <a:pt x="8773" y="16868"/>
                    </a:cubicBezTo>
                    <a:cubicBezTo>
                      <a:pt x="8898" y="16868"/>
                      <a:pt x="9048" y="16893"/>
                      <a:pt x="9199" y="16893"/>
                    </a:cubicBezTo>
                    <a:lnTo>
                      <a:pt x="10001" y="16893"/>
                    </a:lnTo>
                    <a:cubicBezTo>
                      <a:pt x="10063" y="16880"/>
                      <a:pt x="10126" y="16880"/>
                      <a:pt x="10186" y="16880"/>
                    </a:cubicBezTo>
                    <a:cubicBezTo>
                      <a:pt x="10245" y="16880"/>
                      <a:pt x="10301" y="16880"/>
                      <a:pt x="10352" y="16868"/>
                    </a:cubicBezTo>
                    <a:cubicBezTo>
                      <a:pt x="10527" y="16843"/>
                      <a:pt x="10677" y="16843"/>
                      <a:pt x="10828" y="16818"/>
                    </a:cubicBezTo>
                    <a:cubicBezTo>
                      <a:pt x="10953" y="16818"/>
                      <a:pt x="11078" y="16792"/>
                      <a:pt x="11204" y="16767"/>
                    </a:cubicBezTo>
                    <a:cubicBezTo>
                      <a:pt x="11354" y="16742"/>
                      <a:pt x="11504" y="16717"/>
                      <a:pt x="11655" y="16692"/>
                    </a:cubicBezTo>
                    <a:cubicBezTo>
                      <a:pt x="11780" y="16667"/>
                      <a:pt x="11880" y="16642"/>
                      <a:pt x="12006" y="16617"/>
                    </a:cubicBezTo>
                    <a:cubicBezTo>
                      <a:pt x="12156" y="16592"/>
                      <a:pt x="12307" y="16542"/>
                      <a:pt x="12432" y="16517"/>
                    </a:cubicBezTo>
                    <a:cubicBezTo>
                      <a:pt x="12582" y="16492"/>
                      <a:pt x="12708" y="16442"/>
                      <a:pt x="12858" y="16417"/>
                    </a:cubicBezTo>
                    <a:cubicBezTo>
                      <a:pt x="12983" y="16366"/>
                      <a:pt x="13109" y="16341"/>
                      <a:pt x="13234" y="16291"/>
                    </a:cubicBezTo>
                    <a:cubicBezTo>
                      <a:pt x="13359" y="16241"/>
                      <a:pt x="13510" y="16216"/>
                      <a:pt x="13635" y="16166"/>
                    </a:cubicBezTo>
                    <a:cubicBezTo>
                      <a:pt x="13760" y="16116"/>
                      <a:pt x="13860" y="16066"/>
                      <a:pt x="13986" y="16041"/>
                    </a:cubicBezTo>
                    <a:cubicBezTo>
                      <a:pt x="14111" y="15990"/>
                      <a:pt x="14261" y="15940"/>
                      <a:pt x="14387" y="15890"/>
                    </a:cubicBezTo>
                    <a:cubicBezTo>
                      <a:pt x="14512" y="15815"/>
                      <a:pt x="14612" y="15765"/>
                      <a:pt x="14738" y="15715"/>
                    </a:cubicBezTo>
                    <a:cubicBezTo>
                      <a:pt x="14863" y="15665"/>
                      <a:pt x="14988" y="15615"/>
                      <a:pt x="15114" y="15539"/>
                    </a:cubicBezTo>
                    <a:cubicBezTo>
                      <a:pt x="15264" y="15489"/>
                      <a:pt x="15389" y="15414"/>
                      <a:pt x="15540" y="15339"/>
                    </a:cubicBezTo>
                    <a:cubicBezTo>
                      <a:pt x="15790" y="15213"/>
                      <a:pt x="16016" y="15063"/>
                      <a:pt x="16266" y="14938"/>
                    </a:cubicBezTo>
                    <a:cubicBezTo>
                      <a:pt x="16367" y="14863"/>
                      <a:pt x="16467" y="14787"/>
                      <a:pt x="16567" y="14737"/>
                    </a:cubicBezTo>
                    <a:cubicBezTo>
                      <a:pt x="16667" y="14662"/>
                      <a:pt x="16793" y="14612"/>
                      <a:pt x="16868" y="14537"/>
                    </a:cubicBezTo>
                    <a:cubicBezTo>
                      <a:pt x="17094" y="14386"/>
                      <a:pt x="17294" y="14236"/>
                      <a:pt x="17495" y="14061"/>
                    </a:cubicBezTo>
                    <a:cubicBezTo>
                      <a:pt x="17720" y="13885"/>
                      <a:pt x="17971" y="13685"/>
                      <a:pt x="18196" y="13484"/>
                    </a:cubicBezTo>
                    <a:cubicBezTo>
                      <a:pt x="18372" y="13334"/>
                      <a:pt x="18547" y="13158"/>
                      <a:pt x="18723" y="12983"/>
                    </a:cubicBezTo>
                    <a:cubicBezTo>
                      <a:pt x="18823" y="12883"/>
                      <a:pt x="18948" y="12757"/>
                      <a:pt x="19048" y="12657"/>
                    </a:cubicBezTo>
                    <a:cubicBezTo>
                      <a:pt x="19149" y="12532"/>
                      <a:pt x="19249" y="12432"/>
                      <a:pt x="19324" y="12331"/>
                    </a:cubicBezTo>
                    <a:cubicBezTo>
                      <a:pt x="19500" y="12131"/>
                      <a:pt x="19650" y="11930"/>
                      <a:pt x="19775" y="11730"/>
                    </a:cubicBezTo>
                    <a:cubicBezTo>
                      <a:pt x="19926" y="11479"/>
                      <a:pt x="20076" y="11254"/>
                      <a:pt x="20226" y="11003"/>
                    </a:cubicBezTo>
                    <a:cubicBezTo>
                      <a:pt x="20276" y="10878"/>
                      <a:pt x="20352" y="10752"/>
                      <a:pt x="20402" y="10652"/>
                    </a:cubicBezTo>
                    <a:cubicBezTo>
                      <a:pt x="20477" y="10502"/>
                      <a:pt x="20527" y="10376"/>
                      <a:pt x="20602" y="10226"/>
                    </a:cubicBezTo>
                    <a:cubicBezTo>
                      <a:pt x="20652" y="10126"/>
                      <a:pt x="20677" y="10000"/>
                      <a:pt x="20728" y="9875"/>
                    </a:cubicBezTo>
                    <a:cubicBezTo>
                      <a:pt x="20778" y="9750"/>
                      <a:pt x="20828" y="9599"/>
                      <a:pt x="20853" y="9474"/>
                    </a:cubicBezTo>
                    <a:cubicBezTo>
                      <a:pt x="20903" y="9349"/>
                      <a:pt x="20928" y="9223"/>
                      <a:pt x="20953" y="9098"/>
                    </a:cubicBezTo>
                    <a:cubicBezTo>
                      <a:pt x="20978" y="8948"/>
                      <a:pt x="21003" y="8822"/>
                      <a:pt x="21028" y="8672"/>
                    </a:cubicBezTo>
                    <a:cubicBezTo>
                      <a:pt x="21028" y="8547"/>
                      <a:pt x="21028" y="8421"/>
                      <a:pt x="21053" y="8296"/>
                    </a:cubicBezTo>
                    <a:cubicBezTo>
                      <a:pt x="21053" y="8171"/>
                      <a:pt x="21078" y="8020"/>
                      <a:pt x="21053" y="7870"/>
                    </a:cubicBezTo>
                    <a:cubicBezTo>
                      <a:pt x="21053" y="7720"/>
                      <a:pt x="21053" y="7544"/>
                      <a:pt x="21053" y="7369"/>
                    </a:cubicBezTo>
                    <a:cubicBezTo>
                      <a:pt x="21028" y="7118"/>
                      <a:pt x="20978" y="6868"/>
                      <a:pt x="20903" y="6617"/>
                    </a:cubicBezTo>
                    <a:cubicBezTo>
                      <a:pt x="20828" y="6341"/>
                      <a:pt x="20753" y="6066"/>
                      <a:pt x="20652" y="5790"/>
                    </a:cubicBezTo>
                    <a:cubicBezTo>
                      <a:pt x="20527" y="5539"/>
                      <a:pt x="20427" y="5289"/>
                      <a:pt x="20276" y="5038"/>
                    </a:cubicBezTo>
                    <a:cubicBezTo>
                      <a:pt x="20051" y="4587"/>
                      <a:pt x="19775" y="4161"/>
                      <a:pt x="19449" y="3760"/>
                    </a:cubicBezTo>
                    <a:cubicBezTo>
                      <a:pt x="19124" y="3334"/>
                      <a:pt x="18748" y="2908"/>
                      <a:pt x="18322" y="2557"/>
                    </a:cubicBezTo>
                    <a:cubicBezTo>
                      <a:pt x="18096" y="2381"/>
                      <a:pt x="17896" y="2206"/>
                      <a:pt x="17645" y="2056"/>
                    </a:cubicBezTo>
                    <a:cubicBezTo>
                      <a:pt x="17444" y="1905"/>
                      <a:pt x="17219" y="1780"/>
                      <a:pt x="16993" y="1655"/>
                    </a:cubicBezTo>
                    <a:cubicBezTo>
                      <a:pt x="16542" y="1404"/>
                      <a:pt x="16066" y="1178"/>
                      <a:pt x="15590" y="1003"/>
                    </a:cubicBezTo>
                    <a:cubicBezTo>
                      <a:pt x="14637" y="652"/>
                      <a:pt x="13610" y="401"/>
                      <a:pt x="12607" y="201"/>
                    </a:cubicBezTo>
                    <a:cubicBezTo>
                      <a:pt x="12570" y="188"/>
                      <a:pt x="12538" y="182"/>
                      <a:pt x="12510" y="182"/>
                    </a:cubicBezTo>
                    <a:cubicBezTo>
                      <a:pt x="12482" y="182"/>
                      <a:pt x="12457" y="188"/>
                      <a:pt x="12432" y="201"/>
                    </a:cubicBezTo>
                    <a:cubicBezTo>
                      <a:pt x="12281" y="151"/>
                      <a:pt x="12156" y="101"/>
                      <a:pt x="12006" y="76"/>
                    </a:cubicBezTo>
                    <a:cubicBezTo>
                      <a:pt x="11780" y="51"/>
                      <a:pt x="11555" y="25"/>
                      <a:pt x="11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4453150" y="725800"/>
                <a:ext cx="36375" cy="110700"/>
              </a:xfrm>
              <a:custGeom>
                <a:rect b="b" l="l" r="r" t="t"/>
                <a:pathLst>
                  <a:path extrusionOk="0" h="4428" w="1455">
                    <a:moveTo>
                      <a:pt x="909" y="1"/>
                    </a:moveTo>
                    <a:cubicBezTo>
                      <a:pt x="791" y="1"/>
                      <a:pt x="674" y="46"/>
                      <a:pt x="577" y="142"/>
                    </a:cubicBezTo>
                    <a:cubicBezTo>
                      <a:pt x="477" y="217"/>
                      <a:pt x="427" y="368"/>
                      <a:pt x="402" y="518"/>
                    </a:cubicBezTo>
                    <a:cubicBezTo>
                      <a:pt x="377" y="568"/>
                      <a:pt x="377" y="643"/>
                      <a:pt x="352" y="719"/>
                    </a:cubicBezTo>
                    <a:cubicBezTo>
                      <a:pt x="327" y="869"/>
                      <a:pt x="302" y="1019"/>
                      <a:pt x="277" y="1170"/>
                    </a:cubicBezTo>
                    <a:cubicBezTo>
                      <a:pt x="227" y="1471"/>
                      <a:pt x="201" y="1796"/>
                      <a:pt x="176" y="2097"/>
                    </a:cubicBezTo>
                    <a:cubicBezTo>
                      <a:pt x="101" y="2699"/>
                      <a:pt x="51" y="3325"/>
                      <a:pt x="1" y="3927"/>
                    </a:cubicBezTo>
                    <a:cubicBezTo>
                      <a:pt x="1" y="4202"/>
                      <a:pt x="227" y="4428"/>
                      <a:pt x="502" y="4428"/>
                    </a:cubicBezTo>
                    <a:cubicBezTo>
                      <a:pt x="778" y="4428"/>
                      <a:pt x="978" y="4227"/>
                      <a:pt x="1003" y="3952"/>
                    </a:cubicBezTo>
                    <a:cubicBezTo>
                      <a:pt x="1003" y="3701"/>
                      <a:pt x="1029" y="3451"/>
                      <a:pt x="1054" y="3200"/>
                    </a:cubicBezTo>
                    <a:cubicBezTo>
                      <a:pt x="1079" y="2774"/>
                      <a:pt x="1129" y="2348"/>
                      <a:pt x="1179" y="1947"/>
                    </a:cubicBezTo>
                    <a:cubicBezTo>
                      <a:pt x="1229" y="1521"/>
                      <a:pt x="1279" y="1120"/>
                      <a:pt x="1354" y="719"/>
                    </a:cubicBezTo>
                    <a:lnTo>
                      <a:pt x="1354" y="694"/>
                    </a:lnTo>
                    <a:cubicBezTo>
                      <a:pt x="1455" y="518"/>
                      <a:pt x="1430" y="293"/>
                      <a:pt x="1279" y="142"/>
                    </a:cubicBezTo>
                    <a:cubicBezTo>
                      <a:pt x="1229" y="92"/>
                      <a:pt x="1179" y="67"/>
                      <a:pt x="1104" y="42"/>
                    </a:cubicBezTo>
                    <a:cubicBezTo>
                      <a:pt x="1041" y="15"/>
                      <a:pt x="975" y="1"/>
                      <a:pt x="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4530225" y="708600"/>
                <a:ext cx="26350" cy="107225"/>
              </a:xfrm>
              <a:custGeom>
                <a:rect b="b" l="l" r="r" t="t"/>
                <a:pathLst>
                  <a:path extrusionOk="0" h="4289" w="1054">
                    <a:moveTo>
                      <a:pt x="1053" y="504"/>
                    </a:moveTo>
                    <a:cubicBezTo>
                      <a:pt x="1053" y="508"/>
                      <a:pt x="1053" y="511"/>
                      <a:pt x="1052" y="514"/>
                    </a:cubicBezTo>
                    <a:lnTo>
                      <a:pt x="1052" y="514"/>
                    </a:lnTo>
                    <a:cubicBezTo>
                      <a:pt x="1053" y="528"/>
                      <a:pt x="1053" y="541"/>
                      <a:pt x="1053" y="555"/>
                    </a:cubicBezTo>
                    <a:cubicBezTo>
                      <a:pt x="1053" y="529"/>
                      <a:pt x="1053" y="529"/>
                      <a:pt x="1053" y="504"/>
                    </a:cubicBezTo>
                    <a:close/>
                    <a:moveTo>
                      <a:pt x="579" y="1"/>
                    </a:moveTo>
                    <a:cubicBezTo>
                      <a:pt x="343" y="1"/>
                      <a:pt x="99" y="171"/>
                      <a:pt x="76" y="429"/>
                    </a:cubicBezTo>
                    <a:cubicBezTo>
                      <a:pt x="51" y="555"/>
                      <a:pt x="51" y="680"/>
                      <a:pt x="51" y="805"/>
                    </a:cubicBezTo>
                    <a:cubicBezTo>
                      <a:pt x="51" y="956"/>
                      <a:pt x="51" y="1106"/>
                      <a:pt x="26" y="1256"/>
                    </a:cubicBezTo>
                    <a:cubicBezTo>
                      <a:pt x="26" y="1532"/>
                      <a:pt x="26" y="1833"/>
                      <a:pt x="26" y="2108"/>
                    </a:cubicBezTo>
                    <a:cubicBezTo>
                      <a:pt x="1" y="2660"/>
                      <a:pt x="1" y="3236"/>
                      <a:pt x="26" y="3788"/>
                    </a:cubicBezTo>
                    <a:cubicBezTo>
                      <a:pt x="26" y="3913"/>
                      <a:pt x="76" y="4038"/>
                      <a:pt x="151" y="4139"/>
                    </a:cubicBezTo>
                    <a:cubicBezTo>
                      <a:pt x="251" y="4239"/>
                      <a:pt x="377" y="4289"/>
                      <a:pt x="502" y="4289"/>
                    </a:cubicBezTo>
                    <a:lnTo>
                      <a:pt x="527" y="4289"/>
                    </a:lnTo>
                    <a:cubicBezTo>
                      <a:pt x="778" y="4289"/>
                      <a:pt x="1028" y="4063"/>
                      <a:pt x="1003" y="3813"/>
                    </a:cubicBezTo>
                    <a:cubicBezTo>
                      <a:pt x="1003" y="3261"/>
                      <a:pt x="1003" y="2710"/>
                      <a:pt x="1003" y="2159"/>
                    </a:cubicBezTo>
                    <a:cubicBezTo>
                      <a:pt x="1003" y="1883"/>
                      <a:pt x="1003" y="1607"/>
                      <a:pt x="1028" y="1306"/>
                    </a:cubicBezTo>
                    <a:cubicBezTo>
                      <a:pt x="1028" y="1059"/>
                      <a:pt x="1028" y="787"/>
                      <a:pt x="1052" y="514"/>
                    </a:cubicBezTo>
                    <a:lnTo>
                      <a:pt x="1052" y="514"/>
                    </a:lnTo>
                    <a:cubicBezTo>
                      <a:pt x="1047" y="403"/>
                      <a:pt x="1020" y="293"/>
                      <a:pt x="953" y="204"/>
                    </a:cubicBezTo>
                    <a:cubicBezTo>
                      <a:pt x="878" y="103"/>
                      <a:pt x="753" y="28"/>
                      <a:pt x="627" y="3"/>
                    </a:cubicBezTo>
                    <a:cubicBezTo>
                      <a:pt x="611" y="2"/>
                      <a:pt x="595" y="1"/>
                      <a:pt x="5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4328475" y="996825"/>
                <a:ext cx="379100" cy="555225"/>
              </a:xfrm>
              <a:custGeom>
                <a:rect b="b" l="l" r="r" t="t"/>
                <a:pathLst>
                  <a:path extrusionOk="0" h="22209" w="15164">
                    <a:moveTo>
                      <a:pt x="12879" y="1"/>
                    </a:moveTo>
                    <a:cubicBezTo>
                      <a:pt x="12864" y="1"/>
                      <a:pt x="12848" y="2"/>
                      <a:pt x="12833" y="3"/>
                    </a:cubicBezTo>
                    <a:cubicBezTo>
                      <a:pt x="12582" y="53"/>
                      <a:pt x="12356" y="279"/>
                      <a:pt x="12407" y="554"/>
                    </a:cubicBezTo>
                    <a:cubicBezTo>
                      <a:pt x="12532" y="1632"/>
                      <a:pt x="12657" y="2710"/>
                      <a:pt x="12757" y="3788"/>
                    </a:cubicBezTo>
                    <a:cubicBezTo>
                      <a:pt x="12883" y="4840"/>
                      <a:pt x="13008" y="5893"/>
                      <a:pt x="13158" y="6945"/>
                    </a:cubicBezTo>
                    <a:cubicBezTo>
                      <a:pt x="13309" y="8023"/>
                      <a:pt x="13459" y="9126"/>
                      <a:pt x="13610" y="10229"/>
                    </a:cubicBezTo>
                    <a:cubicBezTo>
                      <a:pt x="13860" y="12334"/>
                      <a:pt x="13986" y="14439"/>
                      <a:pt x="14086" y="16570"/>
                    </a:cubicBezTo>
                    <a:cubicBezTo>
                      <a:pt x="14086" y="16544"/>
                      <a:pt x="14086" y="16519"/>
                      <a:pt x="14086" y="16494"/>
                    </a:cubicBezTo>
                    <a:cubicBezTo>
                      <a:pt x="14111" y="17021"/>
                      <a:pt x="14111" y="17572"/>
                      <a:pt x="14136" y="18098"/>
                    </a:cubicBezTo>
                    <a:cubicBezTo>
                      <a:pt x="14136" y="18575"/>
                      <a:pt x="14111" y="19051"/>
                      <a:pt x="14086" y="19552"/>
                    </a:cubicBezTo>
                    <a:cubicBezTo>
                      <a:pt x="14061" y="19753"/>
                      <a:pt x="14036" y="19953"/>
                      <a:pt x="14011" y="20128"/>
                    </a:cubicBezTo>
                    <a:cubicBezTo>
                      <a:pt x="13986" y="20204"/>
                      <a:pt x="13960" y="20279"/>
                      <a:pt x="13935" y="20354"/>
                    </a:cubicBezTo>
                    <a:cubicBezTo>
                      <a:pt x="13935" y="20404"/>
                      <a:pt x="13910" y="20454"/>
                      <a:pt x="13885" y="20479"/>
                    </a:cubicBezTo>
                    <a:cubicBezTo>
                      <a:pt x="13885" y="20504"/>
                      <a:pt x="13885" y="20529"/>
                      <a:pt x="13860" y="20529"/>
                    </a:cubicBezTo>
                    <a:cubicBezTo>
                      <a:pt x="13860" y="20555"/>
                      <a:pt x="13835" y="20555"/>
                      <a:pt x="13835" y="20555"/>
                    </a:cubicBezTo>
                    <a:cubicBezTo>
                      <a:pt x="13835" y="20555"/>
                      <a:pt x="13810" y="20555"/>
                      <a:pt x="13810" y="20580"/>
                    </a:cubicBezTo>
                    <a:lnTo>
                      <a:pt x="13785" y="20580"/>
                    </a:lnTo>
                    <a:cubicBezTo>
                      <a:pt x="13459" y="20680"/>
                      <a:pt x="13133" y="20730"/>
                      <a:pt x="12808" y="20780"/>
                    </a:cubicBezTo>
                    <a:lnTo>
                      <a:pt x="12833" y="20780"/>
                    </a:lnTo>
                    <a:cubicBezTo>
                      <a:pt x="12131" y="20880"/>
                      <a:pt x="11429" y="20981"/>
                      <a:pt x="10702" y="21056"/>
                    </a:cubicBezTo>
                    <a:cubicBezTo>
                      <a:pt x="10001" y="21131"/>
                      <a:pt x="9299" y="21181"/>
                      <a:pt x="8572" y="21206"/>
                    </a:cubicBezTo>
                    <a:cubicBezTo>
                      <a:pt x="8146" y="21219"/>
                      <a:pt x="7720" y="21225"/>
                      <a:pt x="7291" y="21225"/>
                    </a:cubicBezTo>
                    <a:cubicBezTo>
                      <a:pt x="6861" y="21225"/>
                      <a:pt x="6429" y="21219"/>
                      <a:pt x="5990" y="21206"/>
                    </a:cubicBezTo>
                    <a:cubicBezTo>
                      <a:pt x="5138" y="21156"/>
                      <a:pt x="4261" y="21106"/>
                      <a:pt x="3409" y="21031"/>
                    </a:cubicBezTo>
                    <a:cubicBezTo>
                      <a:pt x="3058" y="20981"/>
                      <a:pt x="2707" y="20956"/>
                      <a:pt x="2356" y="20905"/>
                    </a:cubicBezTo>
                    <a:cubicBezTo>
                      <a:pt x="2081" y="20880"/>
                      <a:pt x="1780" y="20805"/>
                      <a:pt x="1504" y="20755"/>
                    </a:cubicBezTo>
                    <a:cubicBezTo>
                      <a:pt x="1354" y="20730"/>
                      <a:pt x="1229" y="20705"/>
                      <a:pt x="1078" y="20655"/>
                    </a:cubicBezTo>
                    <a:cubicBezTo>
                      <a:pt x="1053" y="20630"/>
                      <a:pt x="1028" y="20630"/>
                      <a:pt x="1003" y="20605"/>
                    </a:cubicBezTo>
                    <a:cubicBezTo>
                      <a:pt x="978" y="20555"/>
                      <a:pt x="978" y="20479"/>
                      <a:pt x="978" y="20404"/>
                    </a:cubicBezTo>
                    <a:cubicBezTo>
                      <a:pt x="978" y="20103"/>
                      <a:pt x="1003" y="19803"/>
                      <a:pt x="1028" y="19527"/>
                    </a:cubicBezTo>
                    <a:cubicBezTo>
                      <a:pt x="1103" y="18474"/>
                      <a:pt x="1153" y="17447"/>
                      <a:pt x="1229" y="16419"/>
                    </a:cubicBezTo>
                    <a:cubicBezTo>
                      <a:pt x="1304" y="15392"/>
                      <a:pt x="1404" y="14339"/>
                      <a:pt x="1479" y="13311"/>
                    </a:cubicBezTo>
                    <a:cubicBezTo>
                      <a:pt x="1554" y="12209"/>
                      <a:pt x="1630" y="11081"/>
                      <a:pt x="1705" y="9978"/>
                    </a:cubicBezTo>
                    <a:cubicBezTo>
                      <a:pt x="1780" y="8925"/>
                      <a:pt x="1855" y="7898"/>
                      <a:pt x="1955" y="6870"/>
                    </a:cubicBezTo>
                    <a:cubicBezTo>
                      <a:pt x="2031" y="5993"/>
                      <a:pt x="2106" y="5141"/>
                      <a:pt x="2181" y="4264"/>
                    </a:cubicBezTo>
                    <a:cubicBezTo>
                      <a:pt x="2231" y="3863"/>
                      <a:pt x="2256" y="3437"/>
                      <a:pt x="2306" y="3036"/>
                    </a:cubicBezTo>
                    <a:cubicBezTo>
                      <a:pt x="2331" y="2835"/>
                      <a:pt x="2356" y="2610"/>
                      <a:pt x="2356" y="2384"/>
                    </a:cubicBezTo>
                    <a:cubicBezTo>
                      <a:pt x="2381" y="2234"/>
                      <a:pt x="2381" y="2058"/>
                      <a:pt x="2406" y="1908"/>
                    </a:cubicBezTo>
                    <a:cubicBezTo>
                      <a:pt x="2457" y="1657"/>
                      <a:pt x="2306" y="1407"/>
                      <a:pt x="2056" y="1356"/>
                    </a:cubicBezTo>
                    <a:cubicBezTo>
                      <a:pt x="2011" y="1342"/>
                      <a:pt x="1965" y="1335"/>
                      <a:pt x="1918" y="1335"/>
                    </a:cubicBezTo>
                    <a:cubicBezTo>
                      <a:pt x="1729" y="1335"/>
                      <a:pt x="1540" y="1451"/>
                      <a:pt x="1479" y="1632"/>
                    </a:cubicBezTo>
                    <a:cubicBezTo>
                      <a:pt x="1429" y="1707"/>
                      <a:pt x="1429" y="1808"/>
                      <a:pt x="1429" y="1908"/>
                    </a:cubicBezTo>
                    <a:cubicBezTo>
                      <a:pt x="1404" y="2008"/>
                      <a:pt x="1404" y="2108"/>
                      <a:pt x="1379" y="2209"/>
                    </a:cubicBezTo>
                    <a:cubicBezTo>
                      <a:pt x="1379" y="2434"/>
                      <a:pt x="1354" y="2635"/>
                      <a:pt x="1329" y="2835"/>
                    </a:cubicBezTo>
                    <a:cubicBezTo>
                      <a:pt x="1304" y="3286"/>
                      <a:pt x="1254" y="3712"/>
                      <a:pt x="1203" y="4163"/>
                    </a:cubicBezTo>
                    <a:cubicBezTo>
                      <a:pt x="1103" y="5291"/>
                      <a:pt x="1003" y="6419"/>
                      <a:pt x="903" y="7547"/>
                    </a:cubicBezTo>
                    <a:cubicBezTo>
                      <a:pt x="828" y="8625"/>
                      <a:pt x="727" y="9702"/>
                      <a:pt x="652" y="10780"/>
                    </a:cubicBezTo>
                    <a:cubicBezTo>
                      <a:pt x="577" y="11858"/>
                      <a:pt x="502" y="12910"/>
                      <a:pt x="427" y="13963"/>
                    </a:cubicBezTo>
                    <a:cubicBezTo>
                      <a:pt x="351" y="14991"/>
                      <a:pt x="276" y="16018"/>
                      <a:pt x="201" y="17071"/>
                    </a:cubicBezTo>
                    <a:cubicBezTo>
                      <a:pt x="176" y="17597"/>
                      <a:pt x="126" y="18098"/>
                      <a:pt x="101" y="18625"/>
                    </a:cubicBezTo>
                    <a:cubicBezTo>
                      <a:pt x="76" y="19126"/>
                      <a:pt x="26" y="19627"/>
                      <a:pt x="0" y="20128"/>
                    </a:cubicBezTo>
                    <a:cubicBezTo>
                      <a:pt x="0" y="20254"/>
                      <a:pt x="0" y="20404"/>
                      <a:pt x="0" y="20555"/>
                    </a:cubicBezTo>
                    <a:cubicBezTo>
                      <a:pt x="0" y="20705"/>
                      <a:pt x="26" y="20880"/>
                      <a:pt x="101" y="21031"/>
                    </a:cubicBezTo>
                    <a:cubicBezTo>
                      <a:pt x="151" y="21181"/>
                      <a:pt x="251" y="21281"/>
                      <a:pt x="376" y="21382"/>
                    </a:cubicBezTo>
                    <a:cubicBezTo>
                      <a:pt x="477" y="21457"/>
                      <a:pt x="602" y="21532"/>
                      <a:pt x="727" y="21557"/>
                    </a:cubicBezTo>
                    <a:cubicBezTo>
                      <a:pt x="953" y="21657"/>
                      <a:pt x="1178" y="21707"/>
                      <a:pt x="1429" y="21758"/>
                    </a:cubicBezTo>
                    <a:cubicBezTo>
                      <a:pt x="1955" y="21858"/>
                      <a:pt x="2507" y="21933"/>
                      <a:pt x="3058" y="21983"/>
                    </a:cubicBezTo>
                    <a:cubicBezTo>
                      <a:pt x="4136" y="22083"/>
                      <a:pt x="5214" y="22159"/>
                      <a:pt x="6266" y="22209"/>
                    </a:cubicBezTo>
                    <a:lnTo>
                      <a:pt x="7344" y="22209"/>
                    </a:lnTo>
                    <a:cubicBezTo>
                      <a:pt x="8046" y="22209"/>
                      <a:pt x="8747" y="22184"/>
                      <a:pt x="9449" y="22159"/>
                    </a:cubicBezTo>
                    <a:cubicBezTo>
                      <a:pt x="10477" y="22083"/>
                      <a:pt x="11529" y="21983"/>
                      <a:pt x="12557" y="21808"/>
                    </a:cubicBezTo>
                    <a:cubicBezTo>
                      <a:pt x="12782" y="21783"/>
                      <a:pt x="13033" y="21732"/>
                      <a:pt x="13284" y="21682"/>
                    </a:cubicBezTo>
                    <a:cubicBezTo>
                      <a:pt x="13409" y="21682"/>
                      <a:pt x="13534" y="21657"/>
                      <a:pt x="13660" y="21632"/>
                    </a:cubicBezTo>
                    <a:cubicBezTo>
                      <a:pt x="13760" y="21607"/>
                      <a:pt x="13860" y="21582"/>
                      <a:pt x="13986" y="21557"/>
                    </a:cubicBezTo>
                    <a:cubicBezTo>
                      <a:pt x="14086" y="21507"/>
                      <a:pt x="14211" y="21482"/>
                      <a:pt x="14311" y="21407"/>
                    </a:cubicBezTo>
                    <a:cubicBezTo>
                      <a:pt x="14437" y="21357"/>
                      <a:pt x="14512" y="21281"/>
                      <a:pt x="14587" y="21181"/>
                    </a:cubicBezTo>
                    <a:cubicBezTo>
                      <a:pt x="14788" y="20956"/>
                      <a:pt x="14888" y="20680"/>
                      <a:pt x="14963" y="20404"/>
                    </a:cubicBezTo>
                    <a:cubicBezTo>
                      <a:pt x="15038" y="20053"/>
                      <a:pt x="15063" y="19727"/>
                      <a:pt x="15088" y="19377"/>
                    </a:cubicBezTo>
                    <a:cubicBezTo>
                      <a:pt x="15163" y="18299"/>
                      <a:pt x="15113" y="17221"/>
                      <a:pt x="15063" y="16143"/>
                    </a:cubicBezTo>
                    <a:cubicBezTo>
                      <a:pt x="15013" y="15041"/>
                      <a:pt x="14938" y="13963"/>
                      <a:pt x="14863" y="12885"/>
                    </a:cubicBezTo>
                    <a:cubicBezTo>
                      <a:pt x="14788" y="11808"/>
                      <a:pt x="14662" y="10755"/>
                      <a:pt x="14537" y="9677"/>
                    </a:cubicBezTo>
                    <a:cubicBezTo>
                      <a:pt x="14412" y="8650"/>
                      <a:pt x="14236" y="7597"/>
                      <a:pt x="14111" y="6544"/>
                    </a:cubicBezTo>
                    <a:cubicBezTo>
                      <a:pt x="13960" y="5492"/>
                      <a:pt x="13835" y="4439"/>
                      <a:pt x="13710" y="3412"/>
                    </a:cubicBezTo>
                    <a:cubicBezTo>
                      <a:pt x="13610" y="2409"/>
                      <a:pt x="13509" y="1432"/>
                      <a:pt x="13384" y="454"/>
                    </a:cubicBezTo>
                    <a:cubicBezTo>
                      <a:pt x="13360" y="194"/>
                      <a:pt x="13136" y="1"/>
                      <a:pt x="12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4317825" y="1536800"/>
                <a:ext cx="142250" cy="319150"/>
              </a:xfrm>
              <a:custGeom>
                <a:rect b="b" l="l" r="r" t="t"/>
                <a:pathLst>
                  <a:path extrusionOk="0" h="12766" w="5690">
                    <a:moveTo>
                      <a:pt x="1429" y="10560"/>
                    </a:moveTo>
                    <a:cubicBezTo>
                      <a:pt x="1504" y="10560"/>
                      <a:pt x="1579" y="10585"/>
                      <a:pt x="1629" y="10585"/>
                    </a:cubicBezTo>
                    <a:cubicBezTo>
                      <a:pt x="1755" y="10585"/>
                      <a:pt x="1855" y="10610"/>
                      <a:pt x="1955" y="10635"/>
                    </a:cubicBezTo>
                    <a:cubicBezTo>
                      <a:pt x="2081" y="10660"/>
                      <a:pt x="2231" y="10710"/>
                      <a:pt x="2356" y="10735"/>
                    </a:cubicBezTo>
                    <a:cubicBezTo>
                      <a:pt x="2607" y="10835"/>
                      <a:pt x="2832" y="10961"/>
                      <a:pt x="3058" y="11061"/>
                    </a:cubicBezTo>
                    <a:cubicBezTo>
                      <a:pt x="3133" y="11111"/>
                      <a:pt x="3208" y="11136"/>
                      <a:pt x="3284" y="11161"/>
                    </a:cubicBezTo>
                    <a:cubicBezTo>
                      <a:pt x="3259" y="11211"/>
                      <a:pt x="3234" y="11236"/>
                      <a:pt x="3208" y="11261"/>
                    </a:cubicBezTo>
                    <a:cubicBezTo>
                      <a:pt x="3158" y="11311"/>
                      <a:pt x="3108" y="11362"/>
                      <a:pt x="3058" y="11412"/>
                    </a:cubicBezTo>
                    <a:cubicBezTo>
                      <a:pt x="3008" y="11437"/>
                      <a:pt x="2958" y="11487"/>
                      <a:pt x="2908" y="11537"/>
                    </a:cubicBezTo>
                    <a:cubicBezTo>
                      <a:pt x="2832" y="11562"/>
                      <a:pt x="2782" y="11587"/>
                      <a:pt x="2732" y="11612"/>
                    </a:cubicBezTo>
                    <a:cubicBezTo>
                      <a:pt x="2657" y="11637"/>
                      <a:pt x="2607" y="11662"/>
                      <a:pt x="2557" y="11687"/>
                    </a:cubicBezTo>
                    <a:cubicBezTo>
                      <a:pt x="2482" y="11712"/>
                      <a:pt x="2381" y="11738"/>
                      <a:pt x="2306" y="11738"/>
                    </a:cubicBezTo>
                    <a:cubicBezTo>
                      <a:pt x="2206" y="11763"/>
                      <a:pt x="2131" y="11763"/>
                      <a:pt x="2030" y="11763"/>
                    </a:cubicBezTo>
                    <a:lnTo>
                      <a:pt x="1705" y="11763"/>
                    </a:lnTo>
                    <a:cubicBezTo>
                      <a:pt x="1655" y="11738"/>
                      <a:pt x="1629" y="11738"/>
                      <a:pt x="1604" y="11712"/>
                    </a:cubicBezTo>
                    <a:cubicBezTo>
                      <a:pt x="1554" y="11712"/>
                      <a:pt x="1529" y="11687"/>
                      <a:pt x="1504" y="11687"/>
                    </a:cubicBezTo>
                    <a:cubicBezTo>
                      <a:pt x="1479" y="11662"/>
                      <a:pt x="1479" y="11662"/>
                      <a:pt x="1454" y="11662"/>
                    </a:cubicBezTo>
                    <a:cubicBezTo>
                      <a:pt x="1429" y="11637"/>
                      <a:pt x="1404" y="11612"/>
                      <a:pt x="1354" y="11587"/>
                    </a:cubicBezTo>
                    <a:cubicBezTo>
                      <a:pt x="1329" y="11562"/>
                      <a:pt x="1304" y="11512"/>
                      <a:pt x="1279" y="11487"/>
                    </a:cubicBezTo>
                    <a:cubicBezTo>
                      <a:pt x="1254" y="11462"/>
                      <a:pt x="1228" y="11412"/>
                      <a:pt x="1203" y="11387"/>
                    </a:cubicBezTo>
                    <a:cubicBezTo>
                      <a:pt x="1178" y="11337"/>
                      <a:pt x="1153" y="11311"/>
                      <a:pt x="1128" y="11261"/>
                    </a:cubicBezTo>
                    <a:cubicBezTo>
                      <a:pt x="1128" y="11236"/>
                      <a:pt x="1103" y="11211"/>
                      <a:pt x="1103" y="11161"/>
                    </a:cubicBezTo>
                    <a:cubicBezTo>
                      <a:pt x="1103" y="11136"/>
                      <a:pt x="1078" y="11111"/>
                      <a:pt x="1078" y="11086"/>
                    </a:cubicBezTo>
                    <a:cubicBezTo>
                      <a:pt x="1078" y="11036"/>
                      <a:pt x="1078" y="10986"/>
                      <a:pt x="1078" y="10936"/>
                    </a:cubicBezTo>
                    <a:cubicBezTo>
                      <a:pt x="1078" y="10910"/>
                      <a:pt x="1078" y="10885"/>
                      <a:pt x="1078" y="10860"/>
                    </a:cubicBezTo>
                    <a:cubicBezTo>
                      <a:pt x="1078" y="10835"/>
                      <a:pt x="1078" y="10810"/>
                      <a:pt x="1078" y="10785"/>
                    </a:cubicBezTo>
                    <a:cubicBezTo>
                      <a:pt x="1078" y="10760"/>
                      <a:pt x="1103" y="10735"/>
                      <a:pt x="1103" y="10710"/>
                    </a:cubicBezTo>
                    <a:cubicBezTo>
                      <a:pt x="1103" y="10710"/>
                      <a:pt x="1103" y="10685"/>
                      <a:pt x="1103" y="10685"/>
                    </a:cubicBezTo>
                    <a:cubicBezTo>
                      <a:pt x="1128" y="10660"/>
                      <a:pt x="1128" y="10660"/>
                      <a:pt x="1153" y="10635"/>
                    </a:cubicBezTo>
                    <a:cubicBezTo>
                      <a:pt x="1153" y="10635"/>
                      <a:pt x="1153" y="10610"/>
                      <a:pt x="1153" y="10610"/>
                    </a:cubicBezTo>
                    <a:lnTo>
                      <a:pt x="1178" y="10610"/>
                    </a:lnTo>
                    <a:cubicBezTo>
                      <a:pt x="1203" y="10610"/>
                      <a:pt x="1228" y="10585"/>
                      <a:pt x="1254" y="10585"/>
                    </a:cubicBezTo>
                    <a:cubicBezTo>
                      <a:pt x="1304" y="10585"/>
                      <a:pt x="1379" y="10585"/>
                      <a:pt x="1429" y="10560"/>
                    </a:cubicBezTo>
                    <a:close/>
                    <a:moveTo>
                      <a:pt x="5153" y="0"/>
                    </a:moveTo>
                    <a:cubicBezTo>
                      <a:pt x="4913" y="0"/>
                      <a:pt x="4707" y="185"/>
                      <a:pt x="4662" y="409"/>
                    </a:cubicBezTo>
                    <a:cubicBezTo>
                      <a:pt x="4537" y="1562"/>
                      <a:pt x="4437" y="2715"/>
                      <a:pt x="4311" y="3893"/>
                    </a:cubicBezTo>
                    <a:cubicBezTo>
                      <a:pt x="4211" y="4946"/>
                      <a:pt x="4136" y="5998"/>
                      <a:pt x="4036" y="7076"/>
                    </a:cubicBezTo>
                    <a:cubicBezTo>
                      <a:pt x="3960" y="8053"/>
                      <a:pt x="3885" y="9056"/>
                      <a:pt x="3810" y="10033"/>
                    </a:cubicBezTo>
                    <a:cubicBezTo>
                      <a:pt x="3810" y="10134"/>
                      <a:pt x="3810" y="10209"/>
                      <a:pt x="3785" y="10309"/>
                    </a:cubicBezTo>
                    <a:cubicBezTo>
                      <a:pt x="3434" y="10159"/>
                      <a:pt x="3108" y="9958"/>
                      <a:pt x="2757" y="9833"/>
                    </a:cubicBezTo>
                    <a:cubicBezTo>
                      <a:pt x="2557" y="9758"/>
                      <a:pt x="2356" y="9707"/>
                      <a:pt x="2156" y="9657"/>
                    </a:cubicBezTo>
                    <a:cubicBezTo>
                      <a:pt x="1955" y="9632"/>
                      <a:pt x="1730" y="9582"/>
                      <a:pt x="1529" y="9582"/>
                    </a:cubicBezTo>
                    <a:cubicBezTo>
                      <a:pt x="1178" y="9582"/>
                      <a:pt x="802" y="9607"/>
                      <a:pt x="552" y="9833"/>
                    </a:cubicBezTo>
                    <a:cubicBezTo>
                      <a:pt x="76" y="10234"/>
                      <a:pt x="0" y="10885"/>
                      <a:pt x="151" y="11437"/>
                    </a:cubicBezTo>
                    <a:cubicBezTo>
                      <a:pt x="226" y="11712"/>
                      <a:pt x="376" y="11988"/>
                      <a:pt x="577" y="12189"/>
                    </a:cubicBezTo>
                    <a:cubicBezTo>
                      <a:pt x="752" y="12364"/>
                      <a:pt x="953" y="12540"/>
                      <a:pt x="1178" y="12615"/>
                    </a:cubicBezTo>
                    <a:cubicBezTo>
                      <a:pt x="1429" y="12715"/>
                      <a:pt x="1680" y="12765"/>
                      <a:pt x="1955" y="12765"/>
                    </a:cubicBezTo>
                    <a:lnTo>
                      <a:pt x="2131" y="12765"/>
                    </a:lnTo>
                    <a:cubicBezTo>
                      <a:pt x="2632" y="12715"/>
                      <a:pt x="3108" y="12590"/>
                      <a:pt x="3534" y="12289"/>
                    </a:cubicBezTo>
                    <a:cubicBezTo>
                      <a:pt x="3835" y="12063"/>
                      <a:pt x="4086" y="11788"/>
                      <a:pt x="4286" y="11462"/>
                    </a:cubicBezTo>
                    <a:cubicBezTo>
                      <a:pt x="4361" y="11362"/>
                      <a:pt x="4361" y="11261"/>
                      <a:pt x="4361" y="11161"/>
                    </a:cubicBezTo>
                    <a:cubicBezTo>
                      <a:pt x="4411" y="11136"/>
                      <a:pt x="4462" y="11086"/>
                      <a:pt x="4487" y="11036"/>
                    </a:cubicBezTo>
                    <a:cubicBezTo>
                      <a:pt x="4587" y="10910"/>
                      <a:pt x="4662" y="10810"/>
                      <a:pt x="4712" y="10660"/>
                    </a:cubicBezTo>
                    <a:cubicBezTo>
                      <a:pt x="4737" y="10560"/>
                      <a:pt x="4762" y="10484"/>
                      <a:pt x="4762" y="10384"/>
                    </a:cubicBezTo>
                    <a:cubicBezTo>
                      <a:pt x="4812" y="10108"/>
                      <a:pt x="4812" y="9858"/>
                      <a:pt x="4838" y="9582"/>
                    </a:cubicBezTo>
                    <a:cubicBezTo>
                      <a:pt x="4863" y="9357"/>
                      <a:pt x="4888" y="9106"/>
                      <a:pt x="4888" y="8855"/>
                    </a:cubicBezTo>
                    <a:cubicBezTo>
                      <a:pt x="4963" y="7828"/>
                      <a:pt x="5063" y="6800"/>
                      <a:pt x="5138" y="5773"/>
                    </a:cubicBezTo>
                    <a:cubicBezTo>
                      <a:pt x="5138" y="5760"/>
                      <a:pt x="5138" y="5754"/>
                      <a:pt x="5138" y="5748"/>
                    </a:cubicBezTo>
                    <a:cubicBezTo>
                      <a:pt x="5213" y="4870"/>
                      <a:pt x="5289" y="3993"/>
                      <a:pt x="5389" y="3141"/>
                    </a:cubicBezTo>
                    <a:cubicBezTo>
                      <a:pt x="5464" y="2264"/>
                      <a:pt x="5539" y="1412"/>
                      <a:pt x="5640" y="560"/>
                    </a:cubicBezTo>
                    <a:cubicBezTo>
                      <a:pt x="5690" y="284"/>
                      <a:pt x="5514" y="33"/>
                      <a:pt x="5239" y="8"/>
                    </a:cubicBezTo>
                    <a:cubicBezTo>
                      <a:pt x="5210" y="3"/>
                      <a:pt x="5181" y="0"/>
                      <a:pt x="5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4574725" y="1545100"/>
                <a:ext cx="124700" cy="299550"/>
              </a:xfrm>
              <a:custGeom>
                <a:rect b="b" l="l" r="r" t="t"/>
                <a:pathLst>
                  <a:path extrusionOk="0" h="11982" w="4988">
                    <a:moveTo>
                      <a:pt x="2983" y="9802"/>
                    </a:moveTo>
                    <a:cubicBezTo>
                      <a:pt x="3133" y="9827"/>
                      <a:pt x="3258" y="9852"/>
                      <a:pt x="3409" y="9877"/>
                    </a:cubicBezTo>
                    <a:lnTo>
                      <a:pt x="3459" y="9877"/>
                    </a:lnTo>
                    <a:cubicBezTo>
                      <a:pt x="3509" y="9902"/>
                      <a:pt x="3559" y="9927"/>
                      <a:pt x="3584" y="9952"/>
                    </a:cubicBezTo>
                    <a:cubicBezTo>
                      <a:pt x="3634" y="9977"/>
                      <a:pt x="3684" y="9977"/>
                      <a:pt x="3709" y="10027"/>
                    </a:cubicBezTo>
                    <a:cubicBezTo>
                      <a:pt x="3760" y="10027"/>
                      <a:pt x="3785" y="10052"/>
                      <a:pt x="3810" y="10102"/>
                    </a:cubicBezTo>
                    <a:cubicBezTo>
                      <a:pt x="3835" y="10127"/>
                      <a:pt x="3860" y="10152"/>
                      <a:pt x="3885" y="10177"/>
                    </a:cubicBezTo>
                    <a:cubicBezTo>
                      <a:pt x="3910" y="10177"/>
                      <a:pt x="3910" y="10203"/>
                      <a:pt x="3910" y="10203"/>
                    </a:cubicBezTo>
                    <a:cubicBezTo>
                      <a:pt x="3935" y="10228"/>
                      <a:pt x="3960" y="10253"/>
                      <a:pt x="3960" y="10278"/>
                    </a:cubicBezTo>
                    <a:cubicBezTo>
                      <a:pt x="3960" y="10303"/>
                      <a:pt x="3960" y="10303"/>
                      <a:pt x="3960" y="10303"/>
                    </a:cubicBezTo>
                    <a:cubicBezTo>
                      <a:pt x="3985" y="10328"/>
                      <a:pt x="3985" y="10353"/>
                      <a:pt x="3985" y="10353"/>
                    </a:cubicBezTo>
                    <a:cubicBezTo>
                      <a:pt x="3985" y="10378"/>
                      <a:pt x="3985" y="10378"/>
                      <a:pt x="3985" y="10403"/>
                    </a:cubicBezTo>
                    <a:cubicBezTo>
                      <a:pt x="3985" y="10403"/>
                      <a:pt x="3985" y="10428"/>
                      <a:pt x="3985" y="10428"/>
                    </a:cubicBezTo>
                    <a:cubicBezTo>
                      <a:pt x="3985" y="10428"/>
                      <a:pt x="3985" y="10453"/>
                      <a:pt x="3985" y="10453"/>
                    </a:cubicBezTo>
                    <a:cubicBezTo>
                      <a:pt x="3985" y="10478"/>
                      <a:pt x="3960" y="10503"/>
                      <a:pt x="3960" y="10528"/>
                    </a:cubicBezTo>
                    <a:cubicBezTo>
                      <a:pt x="3960" y="10528"/>
                      <a:pt x="3960" y="10553"/>
                      <a:pt x="3935" y="10578"/>
                    </a:cubicBezTo>
                    <a:cubicBezTo>
                      <a:pt x="3935" y="10578"/>
                      <a:pt x="3935" y="10604"/>
                      <a:pt x="3910" y="10604"/>
                    </a:cubicBezTo>
                    <a:cubicBezTo>
                      <a:pt x="3910" y="10629"/>
                      <a:pt x="3885" y="10654"/>
                      <a:pt x="3860" y="10679"/>
                    </a:cubicBezTo>
                    <a:cubicBezTo>
                      <a:pt x="3835" y="10704"/>
                      <a:pt x="3810" y="10729"/>
                      <a:pt x="3785" y="10754"/>
                    </a:cubicBezTo>
                    <a:cubicBezTo>
                      <a:pt x="3735" y="10779"/>
                      <a:pt x="3709" y="10829"/>
                      <a:pt x="3659" y="10854"/>
                    </a:cubicBezTo>
                    <a:cubicBezTo>
                      <a:pt x="3634" y="10854"/>
                      <a:pt x="3609" y="10879"/>
                      <a:pt x="3559" y="10904"/>
                    </a:cubicBezTo>
                    <a:cubicBezTo>
                      <a:pt x="3534" y="10904"/>
                      <a:pt x="3509" y="10904"/>
                      <a:pt x="3484" y="10929"/>
                    </a:cubicBezTo>
                    <a:cubicBezTo>
                      <a:pt x="3434" y="10929"/>
                      <a:pt x="3384" y="10954"/>
                      <a:pt x="3333" y="10954"/>
                    </a:cubicBezTo>
                    <a:cubicBezTo>
                      <a:pt x="3258" y="10979"/>
                      <a:pt x="3183" y="10979"/>
                      <a:pt x="3133" y="10979"/>
                    </a:cubicBezTo>
                    <a:lnTo>
                      <a:pt x="2832" y="10979"/>
                    </a:lnTo>
                    <a:cubicBezTo>
                      <a:pt x="2707" y="10979"/>
                      <a:pt x="2582" y="10954"/>
                      <a:pt x="2456" y="10929"/>
                    </a:cubicBezTo>
                    <a:cubicBezTo>
                      <a:pt x="2381" y="10904"/>
                      <a:pt x="2306" y="10879"/>
                      <a:pt x="2256" y="10854"/>
                    </a:cubicBezTo>
                    <a:cubicBezTo>
                      <a:pt x="2181" y="10854"/>
                      <a:pt x="2130" y="10829"/>
                      <a:pt x="2080" y="10804"/>
                    </a:cubicBezTo>
                    <a:cubicBezTo>
                      <a:pt x="2005" y="10754"/>
                      <a:pt x="1930" y="10704"/>
                      <a:pt x="1855" y="10654"/>
                    </a:cubicBezTo>
                    <a:cubicBezTo>
                      <a:pt x="1805" y="10629"/>
                      <a:pt x="1780" y="10604"/>
                      <a:pt x="1755" y="10578"/>
                    </a:cubicBezTo>
                    <a:cubicBezTo>
                      <a:pt x="1679" y="10528"/>
                      <a:pt x="1629" y="10453"/>
                      <a:pt x="1579" y="10403"/>
                    </a:cubicBezTo>
                    <a:cubicBezTo>
                      <a:pt x="1554" y="10353"/>
                      <a:pt x="1529" y="10328"/>
                      <a:pt x="1504" y="10303"/>
                    </a:cubicBezTo>
                    <a:cubicBezTo>
                      <a:pt x="1729" y="10203"/>
                      <a:pt x="1930" y="10077"/>
                      <a:pt x="2156" y="9977"/>
                    </a:cubicBezTo>
                    <a:cubicBezTo>
                      <a:pt x="2231" y="9927"/>
                      <a:pt x="2306" y="9902"/>
                      <a:pt x="2406" y="9877"/>
                    </a:cubicBezTo>
                    <a:cubicBezTo>
                      <a:pt x="2456" y="9852"/>
                      <a:pt x="2531" y="9827"/>
                      <a:pt x="2582" y="9827"/>
                    </a:cubicBezTo>
                    <a:cubicBezTo>
                      <a:pt x="2657" y="9827"/>
                      <a:pt x="2707" y="9802"/>
                      <a:pt x="2757" y="9802"/>
                    </a:cubicBezTo>
                    <a:close/>
                    <a:moveTo>
                      <a:pt x="463" y="0"/>
                    </a:moveTo>
                    <a:cubicBezTo>
                      <a:pt x="226" y="0"/>
                      <a:pt x="0" y="217"/>
                      <a:pt x="0" y="478"/>
                    </a:cubicBezTo>
                    <a:cubicBezTo>
                      <a:pt x="0" y="829"/>
                      <a:pt x="25" y="1180"/>
                      <a:pt x="50" y="1531"/>
                    </a:cubicBezTo>
                    <a:cubicBezTo>
                      <a:pt x="100" y="2709"/>
                      <a:pt x="125" y="3912"/>
                      <a:pt x="125" y="5090"/>
                    </a:cubicBezTo>
                    <a:cubicBezTo>
                      <a:pt x="151" y="6142"/>
                      <a:pt x="176" y="7195"/>
                      <a:pt x="201" y="8248"/>
                    </a:cubicBezTo>
                    <a:cubicBezTo>
                      <a:pt x="226" y="8498"/>
                      <a:pt x="226" y="8724"/>
                      <a:pt x="226" y="8974"/>
                    </a:cubicBezTo>
                    <a:cubicBezTo>
                      <a:pt x="251" y="9275"/>
                      <a:pt x="251" y="9551"/>
                      <a:pt x="276" y="9852"/>
                    </a:cubicBezTo>
                    <a:cubicBezTo>
                      <a:pt x="301" y="10002"/>
                      <a:pt x="351" y="10127"/>
                      <a:pt x="451" y="10253"/>
                    </a:cubicBezTo>
                    <a:cubicBezTo>
                      <a:pt x="451" y="10353"/>
                      <a:pt x="451" y="10478"/>
                      <a:pt x="501" y="10578"/>
                    </a:cubicBezTo>
                    <a:cubicBezTo>
                      <a:pt x="752" y="11030"/>
                      <a:pt x="1103" y="11406"/>
                      <a:pt x="1554" y="11631"/>
                    </a:cubicBezTo>
                    <a:cubicBezTo>
                      <a:pt x="1805" y="11756"/>
                      <a:pt x="2055" y="11857"/>
                      <a:pt x="2306" y="11907"/>
                    </a:cubicBezTo>
                    <a:cubicBezTo>
                      <a:pt x="2531" y="11957"/>
                      <a:pt x="2732" y="11982"/>
                      <a:pt x="2958" y="11982"/>
                    </a:cubicBezTo>
                    <a:lnTo>
                      <a:pt x="3033" y="11982"/>
                    </a:lnTo>
                    <a:cubicBezTo>
                      <a:pt x="3183" y="11982"/>
                      <a:pt x="3308" y="11957"/>
                      <a:pt x="3459" y="11932"/>
                    </a:cubicBezTo>
                    <a:cubicBezTo>
                      <a:pt x="3634" y="11932"/>
                      <a:pt x="3785" y="11882"/>
                      <a:pt x="3935" y="11807"/>
                    </a:cubicBezTo>
                    <a:cubicBezTo>
                      <a:pt x="4361" y="11631"/>
                      <a:pt x="4787" y="11255"/>
                      <a:pt x="4912" y="10779"/>
                    </a:cubicBezTo>
                    <a:cubicBezTo>
                      <a:pt x="4988" y="10553"/>
                      <a:pt x="4988" y="10303"/>
                      <a:pt x="4938" y="10077"/>
                    </a:cubicBezTo>
                    <a:cubicBezTo>
                      <a:pt x="4862" y="9852"/>
                      <a:pt x="4737" y="9626"/>
                      <a:pt x="4587" y="9476"/>
                    </a:cubicBezTo>
                    <a:cubicBezTo>
                      <a:pt x="4386" y="9250"/>
                      <a:pt x="4136" y="9075"/>
                      <a:pt x="3860" y="8974"/>
                    </a:cubicBezTo>
                    <a:cubicBezTo>
                      <a:pt x="3735" y="8924"/>
                      <a:pt x="3584" y="8899"/>
                      <a:pt x="3434" y="8874"/>
                    </a:cubicBezTo>
                    <a:cubicBezTo>
                      <a:pt x="3359" y="8874"/>
                      <a:pt x="3283" y="8849"/>
                      <a:pt x="3208" y="8849"/>
                    </a:cubicBezTo>
                    <a:cubicBezTo>
                      <a:pt x="3073" y="8827"/>
                      <a:pt x="2938" y="8814"/>
                      <a:pt x="2805" y="8814"/>
                    </a:cubicBezTo>
                    <a:cubicBezTo>
                      <a:pt x="2642" y="8814"/>
                      <a:pt x="2483" y="8833"/>
                      <a:pt x="2331" y="8874"/>
                    </a:cubicBezTo>
                    <a:cubicBezTo>
                      <a:pt x="2105" y="8924"/>
                      <a:pt x="1880" y="9000"/>
                      <a:pt x="1654" y="9100"/>
                    </a:cubicBezTo>
                    <a:cubicBezTo>
                      <a:pt x="1504" y="9175"/>
                      <a:pt x="1379" y="9250"/>
                      <a:pt x="1228" y="9325"/>
                    </a:cubicBezTo>
                    <a:cubicBezTo>
                      <a:pt x="1203" y="8498"/>
                      <a:pt x="1178" y="7646"/>
                      <a:pt x="1153" y="6819"/>
                    </a:cubicBezTo>
                    <a:cubicBezTo>
                      <a:pt x="1128" y="5791"/>
                      <a:pt x="1128" y="4739"/>
                      <a:pt x="1103" y="3711"/>
                    </a:cubicBezTo>
                    <a:cubicBezTo>
                      <a:pt x="1078" y="3160"/>
                      <a:pt x="1078" y="2583"/>
                      <a:pt x="1053" y="2007"/>
                    </a:cubicBezTo>
                    <a:cubicBezTo>
                      <a:pt x="1028" y="1506"/>
                      <a:pt x="1003" y="1004"/>
                      <a:pt x="978" y="503"/>
                    </a:cubicBezTo>
                    <a:cubicBezTo>
                      <a:pt x="978" y="228"/>
                      <a:pt x="777" y="2"/>
                      <a:pt x="501" y="2"/>
                    </a:cubicBezTo>
                    <a:cubicBezTo>
                      <a:pt x="489" y="1"/>
                      <a:pt x="476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4277100" y="1026175"/>
                <a:ext cx="105900" cy="488900"/>
              </a:xfrm>
              <a:custGeom>
                <a:rect b="b" l="l" r="r" t="t"/>
                <a:pathLst>
                  <a:path extrusionOk="0" h="19556" w="4236">
                    <a:moveTo>
                      <a:pt x="3699" y="1"/>
                    </a:moveTo>
                    <a:cubicBezTo>
                      <a:pt x="3644" y="1"/>
                      <a:pt x="3588" y="11"/>
                      <a:pt x="3534" y="32"/>
                    </a:cubicBezTo>
                    <a:cubicBezTo>
                      <a:pt x="3409" y="107"/>
                      <a:pt x="3309" y="182"/>
                      <a:pt x="3258" y="308"/>
                    </a:cubicBezTo>
                    <a:cubicBezTo>
                      <a:pt x="3233" y="383"/>
                      <a:pt x="3208" y="483"/>
                      <a:pt x="3158" y="558"/>
                    </a:cubicBezTo>
                    <a:cubicBezTo>
                      <a:pt x="2807" y="1586"/>
                      <a:pt x="2532" y="2614"/>
                      <a:pt x="2231" y="3666"/>
                    </a:cubicBezTo>
                    <a:cubicBezTo>
                      <a:pt x="1930" y="4694"/>
                      <a:pt x="1654" y="5746"/>
                      <a:pt x="1379" y="6774"/>
                    </a:cubicBezTo>
                    <a:cubicBezTo>
                      <a:pt x="1103" y="7827"/>
                      <a:pt x="852" y="8854"/>
                      <a:pt x="627" y="9907"/>
                    </a:cubicBezTo>
                    <a:cubicBezTo>
                      <a:pt x="401" y="10934"/>
                      <a:pt x="226" y="11987"/>
                      <a:pt x="126" y="13040"/>
                    </a:cubicBezTo>
                    <a:cubicBezTo>
                      <a:pt x="0" y="14092"/>
                      <a:pt x="0" y="15145"/>
                      <a:pt x="151" y="16198"/>
                    </a:cubicBezTo>
                    <a:cubicBezTo>
                      <a:pt x="276" y="17225"/>
                      <a:pt x="451" y="18253"/>
                      <a:pt x="752" y="19255"/>
                    </a:cubicBezTo>
                    <a:cubicBezTo>
                      <a:pt x="827" y="19431"/>
                      <a:pt x="1028" y="19556"/>
                      <a:pt x="1228" y="19556"/>
                    </a:cubicBezTo>
                    <a:cubicBezTo>
                      <a:pt x="1279" y="19556"/>
                      <a:pt x="1329" y="19556"/>
                      <a:pt x="1404" y="19531"/>
                    </a:cubicBezTo>
                    <a:cubicBezTo>
                      <a:pt x="1529" y="19481"/>
                      <a:pt x="1629" y="19381"/>
                      <a:pt x="1680" y="19255"/>
                    </a:cubicBezTo>
                    <a:cubicBezTo>
                      <a:pt x="1730" y="19155"/>
                      <a:pt x="1730" y="19005"/>
                      <a:pt x="1680" y="18904"/>
                    </a:cubicBezTo>
                    <a:cubicBezTo>
                      <a:pt x="1680" y="18879"/>
                      <a:pt x="1654" y="18854"/>
                      <a:pt x="1654" y="18829"/>
                    </a:cubicBezTo>
                    <a:cubicBezTo>
                      <a:pt x="1504" y="18303"/>
                      <a:pt x="1404" y="17777"/>
                      <a:pt x="1304" y="17250"/>
                    </a:cubicBezTo>
                    <a:cubicBezTo>
                      <a:pt x="1253" y="16899"/>
                      <a:pt x="1178" y="16573"/>
                      <a:pt x="1153" y="16223"/>
                    </a:cubicBezTo>
                    <a:cubicBezTo>
                      <a:pt x="1103" y="15847"/>
                      <a:pt x="1053" y="15471"/>
                      <a:pt x="1028" y="15120"/>
                    </a:cubicBezTo>
                    <a:cubicBezTo>
                      <a:pt x="1028" y="14769"/>
                      <a:pt x="1028" y="14443"/>
                      <a:pt x="1028" y="14117"/>
                    </a:cubicBezTo>
                    <a:cubicBezTo>
                      <a:pt x="1028" y="13842"/>
                      <a:pt x="1053" y="13566"/>
                      <a:pt x="1078" y="13265"/>
                    </a:cubicBezTo>
                    <a:cubicBezTo>
                      <a:pt x="1128" y="12739"/>
                      <a:pt x="1203" y="12213"/>
                      <a:pt x="1304" y="11661"/>
                    </a:cubicBezTo>
                    <a:cubicBezTo>
                      <a:pt x="1379" y="11160"/>
                      <a:pt x="1479" y="10659"/>
                      <a:pt x="1579" y="10157"/>
                    </a:cubicBezTo>
                    <a:cubicBezTo>
                      <a:pt x="1805" y="9105"/>
                      <a:pt x="2055" y="8052"/>
                      <a:pt x="2331" y="7025"/>
                    </a:cubicBezTo>
                    <a:cubicBezTo>
                      <a:pt x="2607" y="5972"/>
                      <a:pt x="2883" y="4919"/>
                      <a:pt x="3183" y="3892"/>
                    </a:cubicBezTo>
                    <a:cubicBezTo>
                      <a:pt x="3484" y="2864"/>
                      <a:pt x="3760" y="1837"/>
                      <a:pt x="4111" y="834"/>
                    </a:cubicBezTo>
                    <a:cubicBezTo>
                      <a:pt x="4136" y="784"/>
                      <a:pt x="4136" y="759"/>
                      <a:pt x="4161" y="709"/>
                    </a:cubicBezTo>
                    <a:cubicBezTo>
                      <a:pt x="4211" y="609"/>
                      <a:pt x="4236" y="458"/>
                      <a:pt x="4186" y="333"/>
                    </a:cubicBezTo>
                    <a:cubicBezTo>
                      <a:pt x="4107" y="136"/>
                      <a:pt x="3904" y="1"/>
                      <a:pt x="3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4295275" y="1437375"/>
                <a:ext cx="36350" cy="31975"/>
              </a:xfrm>
              <a:custGeom>
                <a:rect b="b" l="l" r="r" t="t"/>
                <a:pathLst>
                  <a:path extrusionOk="0" h="1279" w="1454">
                    <a:moveTo>
                      <a:pt x="552" y="0"/>
                    </a:moveTo>
                    <a:cubicBezTo>
                      <a:pt x="326" y="0"/>
                      <a:pt x="125" y="125"/>
                      <a:pt x="50" y="351"/>
                    </a:cubicBezTo>
                    <a:cubicBezTo>
                      <a:pt x="0" y="552"/>
                      <a:pt x="75" y="752"/>
                      <a:pt x="226" y="877"/>
                    </a:cubicBezTo>
                    <a:cubicBezTo>
                      <a:pt x="351" y="978"/>
                      <a:pt x="476" y="1078"/>
                      <a:pt x="602" y="1178"/>
                    </a:cubicBezTo>
                    <a:cubicBezTo>
                      <a:pt x="677" y="1253"/>
                      <a:pt x="802" y="1278"/>
                      <a:pt x="902" y="1278"/>
                    </a:cubicBezTo>
                    <a:cubicBezTo>
                      <a:pt x="1053" y="1278"/>
                      <a:pt x="1203" y="1228"/>
                      <a:pt x="1303" y="1103"/>
                    </a:cubicBezTo>
                    <a:cubicBezTo>
                      <a:pt x="1454" y="877"/>
                      <a:pt x="1429" y="577"/>
                      <a:pt x="1228" y="401"/>
                    </a:cubicBezTo>
                    <a:cubicBezTo>
                      <a:pt x="1103" y="301"/>
                      <a:pt x="978" y="226"/>
                      <a:pt x="852" y="125"/>
                    </a:cubicBezTo>
                    <a:cubicBezTo>
                      <a:pt x="777" y="50"/>
                      <a:pt x="702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4268325" y="1432700"/>
                <a:ext cx="38250" cy="105575"/>
              </a:xfrm>
              <a:custGeom>
                <a:rect b="b" l="l" r="r" t="t"/>
                <a:pathLst>
                  <a:path extrusionOk="0" h="4223" w="1530">
                    <a:moveTo>
                      <a:pt x="1008" y="1"/>
                    </a:moveTo>
                    <a:cubicBezTo>
                      <a:pt x="912" y="1"/>
                      <a:pt x="814" y="29"/>
                      <a:pt x="727" y="87"/>
                    </a:cubicBezTo>
                    <a:cubicBezTo>
                      <a:pt x="527" y="237"/>
                      <a:pt x="502" y="488"/>
                      <a:pt x="452" y="714"/>
                    </a:cubicBezTo>
                    <a:cubicBezTo>
                      <a:pt x="427" y="839"/>
                      <a:pt x="401" y="964"/>
                      <a:pt x="401" y="1115"/>
                    </a:cubicBezTo>
                    <a:cubicBezTo>
                      <a:pt x="351" y="1390"/>
                      <a:pt x="301" y="1666"/>
                      <a:pt x="276" y="1917"/>
                    </a:cubicBezTo>
                    <a:cubicBezTo>
                      <a:pt x="201" y="2493"/>
                      <a:pt x="101" y="3094"/>
                      <a:pt x="51" y="3671"/>
                    </a:cubicBezTo>
                    <a:cubicBezTo>
                      <a:pt x="0" y="3922"/>
                      <a:pt x="176" y="4172"/>
                      <a:pt x="452" y="4222"/>
                    </a:cubicBezTo>
                    <a:lnTo>
                      <a:pt x="527" y="4222"/>
                    </a:lnTo>
                    <a:cubicBezTo>
                      <a:pt x="752" y="4222"/>
                      <a:pt x="978" y="4047"/>
                      <a:pt x="1028" y="3821"/>
                    </a:cubicBezTo>
                    <a:cubicBezTo>
                      <a:pt x="1078" y="3270"/>
                      <a:pt x="1153" y="2744"/>
                      <a:pt x="1229" y="2217"/>
                    </a:cubicBezTo>
                    <a:cubicBezTo>
                      <a:pt x="1304" y="1716"/>
                      <a:pt x="1354" y="1215"/>
                      <a:pt x="1454" y="739"/>
                    </a:cubicBezTo>
                    <a:cubicBezTo>
                      <a:pt x="1454" y="714"/>
                      <a:pt x="1454" y="688"/>
                      <a:pt x="1479" y="688"/>
                    </a:cubicBezTo>
                    <a:cubicBezTo>
                      <a:pt x="1529" y="538"/>
                      <a:pt x="1504" y="338"/>
                      <a:pt x="1404" y="212"/>
                    </a:cubicBezTo>
                    <a:cubicBezTo>
                      <a:pt x="1311" y="73"/>
                      <a:pt x="1162" y="1"/>
                      <a:pt x="10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4289150" y="1421900"/>
                <a:ext cx="67550" cy="36175"/>
              </a:xfrm>
              <a:custGeom>
                <a:rect b="b" l="l" r="r" t="t"/>
                <a:pathLst>
                  <a:path extrusionOk="0" h="1447" w="2702">
                    <a:moveTo>
                      <a:pt x="295" y="920"/>
                    </a:moveTo>
                    <a:cubicBezTo>
                      <a:pt x="308" y="933"/>
                      <a:pt x="321" y="939"/>
                      <a:pt x="334" y="942"/>
                    </a:cubicBezTo>
                    <a:lnTo>
                      <a:pt x="334" y="942"/>
                    </a:lnTo>
                    <a:cubicBezTo>
                      <a:pt x="321" y="935"/>
                      <a:pt x="308" y="928"/>
                      <a:pt x="295" y="920"/>
                    </a:cubicBezTo>
                    <a:close/>
                    <a:moveTo>
                      <a:pt x="371" y="962"/>
                    </a:moveTo>
                    <a:cubicBezTo>
                      <a:pt x="373" y="968"/>
                      <a:pt x="376" y="970"/>
                      <a:pt x="386" y="970"/>
                    </a:cubicBezTo>
                    <a:lnTo>
                      <a:pt x="386" y="970"/>
                    </a:lnTo>
                    <a:cubicBezTo>
                      <a:pt x="381" y="967"/>
                      <a:pt x="376" y="965"/>
                      <a:pt x="371" y="962"/>
                    </a:cubicBezTo>
                    <a:close/>
                    <a:moveTo>
                      <a:pt x="574" y="0"/>
                    </a:moveTo>
                    <a:cubicBezTo>
                      <a:pt x="356" y="0"/>
                      <a:pt x="133" y="158"/>
                      <a:pt x="70" y="369"/>
                    </a:cubicBezTo>
                    <a:cubicBezTo>
                      <a:pt x="1" y="599"/>
                      <a:pt x="122" y="829"/>
                      <a:pt x="336" y="943"/>
                    </a:cubicBezTo>
                    <a:lnTo>
                      <a:pt x="336" y="943"/>
                    </a:lnTo>
                    <a:cubicBezTo>
                      <a:pt x="336" y="943"/>
                      <a:pt x="335" y="942"/>
                      <a:pt x="334" y="942"/>
                    </a:cubicBezTo>
                    <a:lnTo>
                      <a:pt x="334" y="942"/>
                    </a:lnTo>
                    <a:cubicBezTo>
                      <a:pt x="347" y="949"/>
                      <a:pt x="359" y="956"/>
                      <a:pt x="371" y="962"/>
                    </a:cubicBezTo>
                    <a:lnTo>
                      <a:pt x="371" y="962"/>
                    </a:lnTo>
                    <a:cubicBezTo>
                      <a:pt x="371" y="961"/>
                      <a:pt x="371" y="961"/>
                      <a:pt x="371" y="960"/>
                    </a:cubicBezTo>
                    <a:lnTo>
                      <a:pt x="371" y="960"/>
                    </a:lnTo>
                    <a:cubicBezTo>
                      <a:pt x="379" y="963"/>
                      <a:pt x="387" y="967"/>
                      <a:pt x="396" y="970"/>
                    </a:cubicBezTo>
                    <a:cubicBezTo>
                      <a:pt x="392" y="970"/>
                      <a:pt x="389" y="970"/>
                      <a:pt x="386" y="970"/>
                    </a:cubicBezTo>
                    <a:lnTo>
                      <a:pt x="386" y="970"/>
                    </a:lnTo>
                    <a:cubicBezTo>
                      <a:pt x="657" y="1111"/>
                      <a:pt x="927" y="1178"/>
                      <a:pt x="1198" y="1246"/>
                    </a:cubicBezTo>
                    <a:cubicBezTo>
                      <a:pt x="1498" y="1321"/>
                      <a:pt x="1824" y="1371"/>
                      <a:pt x="2125" y="1446"/>
                    </a:cubicBezTo>
                    <a:lnTo>
                      <a:pt x="2200" y="1446"/>
                    </a:lnTo>
                    <a:cubicBezTo>
                      <a:pt x="2426" y="1446"/>
                      <a:pt x="2651" y="1271"/>
                      <a:pt x="2676" y="1045"/>
                    </a:cubicBezTo>
                    <a:cubicBezTo>
                      <a:pt x="2701" y="895"/>
                      <a:pt x="2676" y="770"/>
                      <a:pt x="2601" y="669"/>
                    </a:cubicBezTo>
                    <a:cubicBezTo>
                      <a:pt x="2526" y="569"/>
                      <a:pt x="2401" y="494"/>
                      <a:pt x="2275" y="469"/>
                    </a:cubicBezTo>
                    <a:cubicBezTo>
                      <a:pt x="2250" y="469"/>
                      <a:pt x="2200" y="469"/>
                      <a:pt x="2175" y="444"/>
                    </a:cubicBezTo>
                    <a:lnTo>
                      <a:pt x="2200" y="444"/>
                    </a:lnTo>
                    <a:cubicBezTo>
                      <a:pt x="1774" y="369"/>
                      <a:pt x="1348" y="268"/>
                      <a:pt x="947" y="143"/>
                    </a:cubicBezTo>
                    <a:cubicBezTo>
                      <a:pt x="897" y="118"/>
                      <a:pt x="847" y="93"/>
                      <a:pt x="797" y="68"/>
                    </a:cubicBezTo>
                    <a:cubicBezTo>
                      <a:pt x="771" y="68"/>
                      <a:pt x="721" y="43"/>
                      <a:pt x="696" y="18"/>
                    </a:cubicBezTo>
                    <a:cubicBezTo>
                      <a:pt x="656" y="6"/>
                      <a:pt x="615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4659925" y="1004300"/>
                <a:ext cx="106550" cy="549625"/>
              </a:xfrm>
              <a:custGeom>
                <a:rect b="b" l="l" r="r" t="t"/>
                <a:pathLst>
                  <a:path extrusionOk="0" h="21985" w="4262">
                    <a:moveTo>
                      <a:pt x="509" y="0"/>
                    </a:moveTo>
                    <a:cubicBezTo>
                      <a:pt x="370" y="0"/>
                      <a:pt x="234" y="56"/>
                      <a:pt x="151" y="180"/>
                    </a:cubicBezTo>
                    <a:cubicBezTo>
                      <a:pt x="1" y="356"/>
                      <a:pt x="1" y="581"/>
                      <a:pt x="126" y="782"/>
                    </a:cubicBezTo>
                    <a:cubicBezTo>
                      <a:pt x="226" y="957"/>
                      <a:pt x="301" y="1133"/>
                      <a:pt x="402" y="1308"/>
                    </a:cubicBezTo>
                    <a:cubicBezTo>
                      <a:pt x="627" y="1859"/>
                      <a:pt x="878" y="2411"/>
                      <a:pt x="1078" y="2987"/>
                    </a:cubicBezTo>
                    <a:cubicBezTo>
                      <a:pt x="1204" y="3313"/>
                      <a:pt x="1329" y="3664"/>
                      <a:pt x="1429" y="3990"/>
                    </a:cubicBezTo>
                    <a:cubicBezTo>
                      <a:pt x="1530" y="4265"/>
                      <a:pt x="1605" y="4516"/>
                      <a:pt x="1705" y="4792"/>
                    </a:cubicBezTo>
                    <a:cubicBezTo>
                      <a:pt x="1805" y="5143"/>
                      <a:pt x="1905" y="5468"/>
                      <a:pt x="2006" y="5819"/>
                    </a:cubicBezTo>
                    <a:cubicBezTo>
                      <a:pt x="2106" y="6195"/>
                      <a:pt x="2181" y="6571"/>
                      <a:pt x="2281" y="6922"/>
                    </a:cubicBezTo>
                    <a:cubicBezTo>
                      <a:pt x="2457" y="7624"/>
                      <a:pt x="2582" y="8301"/>
                      <a:pt x="2707" y="9002"/>
                    </a:cubicBezTo>
                    <a:cubicBezTo>
                      <a:pt x="2833" y="9779"/>
                      <a:pt x="2958" y="10581"/>
                      <a:pt x="3033" y="11358"/>
                    </a:cubicBezTo>
                    <a:cubicBezTo>
                      <a:pt x="3108" y="12185"/>
                      <a:pt x="3184" y="12987"/>
                      <a:pt x="3234" y="13814"/>
                    </a:cubicBezTo>
                    <a:cubicBezTo>
                      <a:pt x="3259" y="14566"/>
                      <a:pt x="3259" y="15318"/>
                      <a:pt x="3209" y="16095"/>
                    </a:cubicBezTo>
                    <a:cubicBezTo>
                      <a:pt x="3184" y="16296"/>
                      <a:pt x="3184" y="16496"/>
                      <a:pt x="3134" y="16722"/>
                    </a:cubicBezTo>
                    <a:cubicBezTo>
                      <a:pt x="3108" y="16922"/>
                      <a:pt x="3058" y="17123"/>
                      <a:pt x="3033" y="17323"/>
                    </a:cubicBezTo>
                    <a:cubicBezTo>
                      <a:pt x="2958" y="17524"/>
                      <a:pt x="2908" y="17749"/>
                      <a:pt x="2833" y="17950"/>
                    </a:cubicBezTo>
                    <a:cubicBezTo>
                      <a:pt x="2582" y="18576"/>
                      <a:pt x="2306" y="19203"/>
                      <a:pt x="2006" y="19804"/>
                    </a:cubicBezTo>
                    <a:cubicBezTo>
                      <a:pt x="1981" y="19829"/>
                      <a:pt x="1981" y="19880"/>
                      <a:pt x="1956" y="19930"/>
                    </a:cubicBezTo>
                    <a:cubicBezTo>
                      <a:pt x="1705" y="20381"/>
                      <a:pt x="1454" y="20807"/>
                      <a:pt x="1179" y="21233"/>
                    </a:cubicBezTo>
                    <a:cubicBezTo>
                      <a:pt x="1028" y="21459"/>
                      <a:pt x="1129" y="21784"/>
                      <a:pt x="1354" y="21910"/>
                    </a:cubicBezTo>
                    <a:cubicBezTo>
                      <a:pt x="1429" y="21960"/>
                      <a:pt x="1530" y="21985"/>
                      <a:pt x="1605" y="21985"/>
                    </a:cubicBezTo>
                    <a:cubicBezTo>
                      <a:pt x="1780" y="21985"/>
                      <a:pt x="1931" y="21885"/>
                      <a:pt x="2031" y="21734"/>
                    </a:cubicBezTo>
                    <a:cubicBezTo>
                      <a:pt x="2347" y="21272"/>
                      <a:pt x="2616" y="20763"/>
                      <a:pt x="2883" y="20253"/>
                    </a:cubicBezTo>
                    <a:lnTo>
                      <a:pt x="2883" y="20253"/>
                    </a:lnTo>
                    <a:cubicBezTo>
                      <a:pt x="2883" y="20254"/>
                      <a:pt x="2883" y="20255"/>
                      <a:pt x="2883" y="20256"/>
                    </a:cubicBezTo>
                    <a:cubicBezTo>
                      <a:pt x="2887" y="20247"/>
                      <a:pt x="2891" y="20239"/>
                      <a:pt x="2895" y="20230"/>
                    </a:cubicBezTo>
                    <a:lnTo>
                      <a:pt x="2895" y="20230"/>
                    </a:lnTo>
                    <a:cubicBezTo>
                      <a:pt x="2895" y="20231"/>
                      <a:pt x="2895" y="20231"/>
                      <a:pt x="2894" y="20232"/>
                    </a:cubicBezTo>
                    <a:lnTo>
                      <a:pt x="2894" y="20232"/>
                    </a:lnTo>
                    <a:cubicBezTo>
                      <a:pt x="2899" y="20223"/>
                      <a:pt x="2903" y="20214"/>
                      <a:pt x="2908" y="20205"/>
                    </a:cubicBezTo>
                    <a:lnTo>
                      <a:pt x="2908" y="20205"/>
                    </a:lnTo>
                    <a:cubicBezTo>
                      <a:pt x="2904" y="20214"/>
                      <a:pt x="2900" y="20222"/>
                      <a:pt x="2895" y="20230"/>
                    </a:cubicBezTo>
                    <a:lnTo>
                      <a:pt x="2895" y="20230"/>
                    </a:lnTo>
                    <a:cubicBezTo>
                      <a:pt x="2902" y="20224"/>
                      <a:pt x="2908" y="20218"/>
                      <a:pt x="2908" y="20205"/>
                    </a:cubicBezTo>
                    <a:lnTo>
                      <a:pt x="2908" y="20205"/>
                    </a:lnTo>
                    <a:cubicBezTo>
                      <a:pt x="2908" y="20205"/>
                      <a:pt x="2908" y="20205"/>
                      <a:pt x="2908" y="20205"/>
                    </a:cubicBezTo>
                    <a:lnTo>
                      <a:pt x="2908" y="20205"/>
                    </a:lnTo>
                    <a:cubicBezTo>
                      <a:pt x="3125" y="19771"/>
                      <a:pt x="3341" y="19337"/>
                      <a:pt x="3535" y="18902"/>
                    </a:cubicBezTo>
                    <a:cubicBezTo>
                      <a:pt x="3635" y="18626"/>
                      <a:pt x="3735" y="18376"/>
                      <a:pt x="3835" y="18100"/>
                    </a:cubicBezTo>
                    <a:cubicBezTo>
                      <a:pt x="3910" y="17850"/>
                      <a:pt x="3986" y="17574"/>
                      <a:pt x="4036" y="17298"/>
                    </a:cubicBezTo>
                    <a:cubicBezTo>
                      <a:pt x="4086" y="17047"/>
                      <a:pt x="4136" y="16797"/>
                      <a:pt x="4161" y="16521"/>
                    </a:cubicBezTo>
                    <a:cubicBezTo>
                      <a:pt x="4186" y="16271"/>
                      <a:pt x="4211" y="16020"/>
                      <a:pt x="4211" y="15769"/>
                    </a:cubicBezTo>
                    <a:cubicBezTo>
                      <a:pt x="4236" y="15243"/>
                      <a:pt x="4261" y="14717"/>
                      <a:pt x="4236" y="14215"/>
                    </a:cubicBezTo>
                    <a:cubicBezTo>
                      <a:pt x="4211" y="13664"/>
                      <a:pt x="4186" y="13138"/>
                      <a:pt x="4136" y="12586"/>
                    </a:cubicBezTo>
                    <a:cubicBezTo>
                      <a:pt x="4061" y="11534"/>
                      <a:pt x="3961" y="10506"/>
                      <a:pt x="3785" y="9453"/>
                    </a:cubicBezTo>
                    <a:cubicBezTo>
                      <a:pt x="3685" y="8902"/>
                      <a:pt x="3585" y="8351"/>
                      <a:pt x="3484" y="7799"/>
                    </a:cubicBezTo>
                    <a:cubicBezTo>
                      <a:pt x="3359" y="7248"/>
                      <a:pt x="3234" y="6722"/>
                      <a:pt x="3108" y="6170"/>
                    </a:cubicBezTo>
                    <a:cubicBezTo>
                      <a:pt x="2983" y="5644"/>
                      <a:pt x="2833" y="5143"/>
                      <a:pt x="2682" y="4616"/>
                    </a:cubicBezTo>
                    <a:cubicBezTo>
                      <a:pt x="2532" y="4115"/>
                      <a:pt x="2357" y="3614"/>
                      <a:pt x="2181" y="3113"/>
                    </a:cubicBezTo>
                    <a:cubicBezTo>
                      <a:pt x="2006" y="2611"/>
                      <a:pt x="1805" y="2135"/>
                      <a:pt x="1605" y="1634"/>
                    </a:cubicBezTo>
                    <a:cubicBezTo>
                      <a:pt x="1504" y="1383"/>
                      <a:pt x="1379" y="1108"/>
                      <a:pt x="1279" y="857"/>
                    </a:cubicBezTo>
                    <a:cubicBezTo>
                      <a:pt x="1179" y="656"/>
                      <a:pt x="1078" y="431"/>
                      <a:pt x="953" y="230"/>
                    </a:cubicBezTo>
                    <a:cubicBezTo>
                      <a:pt x="953" y="230"/>
                      <a:pt x="928" y="205"/>
                      <a:pt x="928" y="205"/>
                    </a:cubicBezTo>
                    <a:cubicBezTo>
                      <a:pt x="903" y="155"/>
                      <a:pt x="878" y="130"/>
                      <a:pt x="828" y="105"/>
                    </a:cubicBezTo>
                    <a:cubicBezTo>
                      <a:pt x="738" y="37"/>
                      <a:pt x="622" y="0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4678725" y="1440400"/>
                <a:ext cx="75225" cy="70300"/>
              </a:xfrm>
              <a:custGeom>
                <a:rect b="b" l="l" r="r" t="t"/>
                <a:pathLst>
                  <a:path extrusionOk="0" h="2812" w="3009">
                    <a:moveTo>
                      <a:pt x="2476" y="0"/>
                    </a:moveTo>
                    <a:cubicBezTo>
                      <a:pt x="2399" y="0"/>
                      <a:pt x="2323" y="17"/>
                      <a:pt x="2256" y="55"/>
                    </a:cubicBezTo>
                    <a:cubicBezTo>
                      <a:pt x="2056" y="180"/>
                      <a:pt x="1905" y="355"/>
                      <a:pt x="1730" y="531"/>
                    </a:cubicBezTo>
                    <a:cubicBezTo>
                      <a:pt x="1554" y="681"/>
                      <a:pt x="1404" y="832"/>
                      <a:pt x="1229" y="982"/>
                    </a:cubicBezTo>
                    <a:cubicBezTo>
                      <a:pt x="878" y="1308"/>
                      <a:pt x="552" y="1634"/>
                      <a:pt x="201" y="1959"/>
                    </a:cubicBezTo>
                    <a:cubicBezTo>
                      <a:pt x="1" y="2135"/>
                      <a:pt x="1" y="2461"/>
                      <a:pt x="201" y="2661"/>
                    </a:cubicBezTo>
                    <a:cubicBezTo>
                      <a:pt x="276" y="2761"/>
                      <a:pt x="427" y="2812"/>
                      <a:pt x="552" y="2812"/>
                    </a:cubicBezTo>
                    <a:cubicBezTo>
                      <a:pt x="677" y="2812"/>
                      <a:pt x="803" y="2761"/>
                      <a:pt x="878" y="2661"/>
                    </a:cubicBezTo>
                    <a:cubicBezTo>
                      <a:pt x="1204" y="2360"/>
                      <a:pt x="1504" y="2085"/>
                      <a:pt x="1805" y="1784"/>
                    </a:cubicBezTo>
                    <a:cubicBezTo>
                      <a:pt x="2106" y="1508"/>
                      <a:pt x="2407" y="1208"/>
                      <a:pt x="2707" y="957"/>
                    </a:cubicBezTo>
                    <a:cubicBezTo>
                      <a:pt x="2732" y="932"/>
                      <a:pt x="2757" y="907"/>
                      <a:pt x="2783" y="907"/>
                    </a:cubicBezTo>
                    <a:lnTo>
                      <a:pt x="2757" y="907"/>
                    </a:lnTo>
                    <a:cubicBezTo>
                      <a:pt x="2858" y="857"/>
                      <a:pt x="2933" y="756"/>
                      <a:pt x="2958" y="631"/>
                    </a:cubicBezTo>
                    <a:cubicBezTo>
                      <a:pt x="3008" y="506"/>
                      <a:pt x="2983" y="380"/>
                      <a:pt x="2933" y="255"/>
                    </a:cubicBezTo>
                    <a:cubicBezTo>
                      <a:pt x="2845" y="97"/>
                      <a:pt x="2658" y="0"/>
                      <a:pt x="2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4744525" y="1441075"/>
                <a:ext cx="30100" cy="126650"/>
              </a:xfrm>
              <a:custGeom>
                <a:rect b="b" l="l" r="r" t="t"/>
                <a:pathLst>
                  <a:path extrusionOk="0" h="5066" w="1204">
                    <a:moveTo>
                      <a:pt x="539" y="1"/>
                    </a:moveTo>
                    <a:cubicBezTo>
                      <a:pt x="527" y="1"/>
                      <a:pt x="514" y="1"/>
                      <a:pt x="501" y="3"/>
                    </a:cubicBezTo>
                    <a:cubicBezTo>
                      <a:pt x="326" y="3"/>
                      <a:pt x="176" y="78"/>
                      <a:pt x="75" y="228"/>
                    </a:cubicBezTo>
                    <a:cubicBezTo>
                      <a:pt x="0" y="353"/>
                      <a:pt x="0" y="504"/>
                      <a:pt x="0" y="654"/>
                    </a:cubicBezTo>
                    <a:cubicBezTo>
                      <a:pt x="0" y="830"/>
                      <a:pt x="25" y="1005"/>
                      <a:pt x="25" y="1181"/>
                    </a:cubicBezTo>
                    <a:cubicBezTo>
                      <a:pt x="50" y="1582"/>
                      <a:pt x="75" y="1983"/>
                      <a:pt x="100" y="2358"/>
                    </a:cubicBezTo>
                    <a:cubicBezTo>
                      <a:pt x="125" y="3110"/>
                      <a:pt x="176" y="3862"/>
                      <a:pt x="226" y="4639"/>
                    </a:cubicBezTo>
                    <a:cubicBezTo>
                      <a:pt x="226" y="4890"/>
                      <a:pt x="476" y="5065"/>
                      <a:pt x="702" y="5065"/>
                    </a:cubicBezTo>
                    <a:lnTo>
                      <a:pt x="752" y="5065"/>
                    </a:lnTo>
                    <a:cubicBezTo>
                      <a:pt x="877" y="5065"/>
                      <a:pt x="1003" y="4990"/>
                      <a:pt x="1103" y="4890"/>
                    </a:cubicBezTo>
                    <a:cubicBezTo>
                      <a:pt x="1178" y="4790"/>
                      <a:pt x="1203" y="4664"/>
                      <a:pt x="1203" y="4514"/>
                    </a:cubicBezTo>
                    <a:cubicBezTo>
                      <a:pt x="1153" y="3862"/>
                      <a:pt x="1128" y="3186"/>
                      <a:pt x="1103" y="2534"/>
                    </a:cubicBezTo>
                    <a:cubicBezTo>
                      <a:pt x="1053" y="1882"/>
                      <a:pt x="1028" y="1231"/>
                      <a:pt x="978" y="579"/>
                    </a:cubicBezTo>
                    <a:lnTo>
                      <a:pt x="978" y="554"/>
                    </a:lnTo>
                    <a:cubicBezTo>
                      <a:pt x="978" y="529"/>
                      <a:pt x="1003" y="529"/>
                      <a:pt x="1003" y="504"/>
                    </a:cubicBezTo>
                    <a:cubicBezTo>
                      <a:pt x="1003" y="241"/>
                      <a:pt x="79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4739500" y="1431100"/>
                <a:ext cx="62675" cy="70200"/>
              </a:xfrm>
              <a:custGeom>
                <a:rect b="b" l="l" r="r" t="t"/>
                <a:pathLst>
                  <a:path extrusionOk="0" h="2808" w="2507">
                    <a:moveTo>
                      <a:pt x="477" y="1"/>
                    </a:moveTo>
                    <a:cubicBezTo>
                      <a:pt x="201" y="26"/>
                      <a:pt x="1" y="276"/>
                      <a:pt x="26" y="552"/>
                    </a:cubicBezTo>
                    <a:cubicBezTo>
                      <a:pt x="49" y="689"/>
                      <a:pt x="113" y="785"/>
                      <a:pt x="219" y="876"/>
                    </a:cubicBezTo>
                    <a:lnTo>
                      <a:pt x="219" y="876"/>
                    </a:lnTo>
                    <a:cubicBezTo>
                      <a:pt x="215" y="869"/>
                      <a:pt x="209" y="861"/>
                      <a:pt x="201" y="853"/>
                    </a:cubicBezTo>
                    <a:lnTo>
                      <a:pt x="201" y="853"/>
                    </a:lnTo>
                    <a:cubicBezTo>
                      <a:pt x="215" y="866"/>
                      <a:pt x="227" y="880"/>
                      <a:pt x="239" y="893"/>
                    </a:cubicBezTo>
                    <a:lnTo>
                      <a:pt x="239" y="893"/>
                    </a:lnTo>
                    <a:cubicBezTo>
                      <a:pt x="233" y="888"/>
                      <a:pt x="226" y="882"/>
                      <a:pt x="219" y="876"/>
                    </a:cubicBezTo>
                    <a:lnTo>
                      <a:pt x="219" y="876"/>
                    </a:lnTo>
                    <a:cubicBezTo>
                      <a:pt x="228" y="890"/>
                      <a:pt x="234" y="901"/>
                      <a:pt x="248" y="903"/>
                    </a:cubicBezTo>
                    <a:lnTo>
                      <a:pt x="248" y="903"/>
                    </a:lnTo>
                    <a:cubicBezTo>
                      <a:pt x="245" y="899"/>
                      <a:pt x="242" y="896"/>
                      <a:pt x="239" y="893"/>
                    </a:cubicBezTo>
                    <a:lnTo>
                      <a:pt x="239" y="893"/>
                    </a:lnTo>
                    <a:cubicBezTo>
                      <a:pt x="243" y="896"/>
                      <a:pt x="247" y="900"/>
                      <a:pt x="251" y="903"/>
                    </a:cubicBezTo>
                    <a:cubicBezTo>
                      <a:pt x="250" y="903"/>
                      <a:pt x="249" y="903"/>
                      <a:pt x="248" y="903"/>
                    </a:cubicBezTo>
                    <a:lnTo>
                      <a:pt x="248" y="903"/>
                    </a:lnTo>
                    <a:cubicBezTo>
                      <a:pt x="299" y="961"/>
                      <a:pt x="338" y="1020"/>
                      <a:pt x="377" y="1078"/>
                    </a:cubicBezTo>
                    <a:cubicBezTo>
                      <a:pt x="778" y="1580"/>
                      <a:pt x="1179" y="2081"/>
                      <a:pt x="1555" y="2582"/>
                    </a:cubicBezTo>
                    <a:cubicBezTo>
                      <a:pt x="1630" y="2732"/>
                      <a:pt x="1805" y="2808"/>
                      <a:pt x="1956" y="2808"/>
                    </a:cubicBezTo>
                    <a:cubicBezTo>
                      <a:pt x="2056" y="2808"/>
                      <a:pt x="2156" y="2757"/>
                      <a:pt x="2231" y="2707"/>
                    </a:cubicBezTo>
                    <a:cubicBezTo>
                      <a:pt x="2457" y="2557"/>
                      <a:pt x="2507" y="2231"/>
                      <a:pt x="2357" y="2006"/>
                    </a:cubicBezTo>
                    <a:cubicBezTo>
                      <a:pt x="2106" y="1680"/>
                      <a:pt x="1855" y="1354"/>
                      <a:pt x="1605" y="1028"/>
                    </a:cubicBezTo>
                    <a:cubicBezTo>
                      <a:pt x="1479" y="878"/>
                      <a:pt x="1354" y="702"/>
                      <a:pt x="1204" y="527"/>
                    </a:cubicBezTo>
                    <a:cubicBezTo>
                      <a:pt x="1103" y="376"/>
                      <a:pt x="978" y="226"/>
                      <a:pt x="828" y="126"/>
                    </a:cubicBezTo>
                    <a:lnTo>
                      <a:pt x="853" y="126"/>
                    </a:lnTo>
                    <a:cubicBezTo>
                      <a:pt x="753" y="51"/>
                      <a:pt x="602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8" name="Google Shape;2008;p37"/>
            <p:cNvSpPr/>
            <p:nvPr/>
          </p:nvSpPr>
          <p:spPr>
            <a:xfrm rot="9900040">
              <a:off x="4423094" y="892849"/>
              <a:ext cx="215569" cy="48899"/>
            </a:xfrm>
            <a:custGeom>
              <a:rect b="b" l="l" r="r" t="t"/>
              <a:pathLst>
                <a:path extrusionOk="0" h="1956" w="8623">
                  <a:moveTo>
                    <a:pt x="4387" y="1"/>
                  </a:moveTo>
                  <a:cubicBezTo>
                    <a:pt x="4136" y="1"/>
                    <a:pt x="3860" y="26"/>
                    <a:pt x="3584" y="51"/>
                  </a:cubicBezTo>
                  <a:cubicBezTo>
                    <a:pt x="3334" y="51"/>
                    <a:pt x="3108" y="101"/>
                    <a:pt x="2858" y="126"/>
                  </a:cubicBezTo>
                  <a:cubicBezTo>
                    <a:pt x="2707" y="151"/>
                    <a:pt x="2582" y="176"/>
                    <a:pt x="2432" y="201"/>
                  </a:cubicBezTo>
                  <a:cubicBezTo>
                    <a:pt x="2281" y="251"/>
                    <a:pt x="2131" y="276"/>
                    <a:pt x="1980" y="326"/>
                  </a:cubicBezTo>
                  <a:cubicBezTo>
                    <a:pt x="1830" y="351"/>
                    <a:pt x="1680" y="402"/>
                    <a:pt x="1529" y="452"/>
                  </a:cubicBezTo>
                  <a:cubicBezTo>
                    <a:pt x="1429" y="502"/>
                    <a:pt x="1304" y="552"/>
                    <a:pt x="1204" y="577"/>
                  </a:cubicBezTo>
                  <a:cubicBezTo>
                    <a:pt x="1078" y="627"/>
                    <a:pt x="953" y="677"/>
                    <a:pt x="828" y="752"/>
                  </a:cubicBezTo>
                  <a:cubicBezTo>
                    <a:pt x="727" y="803"/>
                    <a:pt x="602" y="853"/>
                    <a:pt x="502" y="903"/>
                  </a:cubicBezTo>
                  <a:cubicBezTo>
                    <a:pt x="326" y="1003"/>
                    <a:pt x="126" y="1128"/>
                    <a:pt x="76" y="1329"/>
                  </a:cubicBezTo>
                  <a:cubicBezTo>
                    <a:pt x="1" y="1554"/>
                    <a:pt x="101" y="1805"/>
                    <a:pt x="301" y="1905"/>
                  </a:cubicBezTo>
                  <a:cubicBezTo>
                    <a:pt x="376" y="1955"/>
                    <a:pt x="452" y="1955"/>
                    <a:pt x="552" y="1955"/>
                  </a:cubicBezTo>
                  <a:cubicBezTo>
                    <a:pt x="677" y="1955"/>
                    <a:pt x="803" y="1930"/>
                    <a:pt x="878" y="1830"/>
                  </a:cubicBezTo>
                  <a:lnTo>
                    <a:pt x="903" y="1830"/>
                  </a:lnTo>
                  <a:cubicBezTo>
                    <a:pt x="1003" y="1755"/>
                    <a:pt x="1103" y="1705"/>
                    <a:pt x="1204" y="1655"/>
                  </a:cubicBezTo>
                  <a:cubicBezTo>
                    <a:pt x="1379" y="1579"/>
                    <a:pt x="1554" y="1504"/>
                    <a:pt x="1705" y="1454"/>
                  </a:cubicBezTo>
                  <a:cubicBezTo>
                    <a:pt x="1880" y="1379"/>
                    <a:pt x="2056" y="1329"/>
                    <a:pt x="2231" y="1279"/>
                  </a:cubicBezTo>
                  <a:cubicBezTo>
                    <a:pt x="2381" y="1254"/>
                    <a:pt x="2532" y="1204"/>
                    <a:pt x="2682" y="1153"/>
                  </a:cubicBezTo>
                  <a:cubicBezTo>
                    <a:pt x="2833" y="1128"/>
                    <a:pt x="2983" y="1103"/>
                    <a:pt x="3108" y="1078"/>
                  </a:cubicBezTo>
                  <a:cubicBezTo>
                    <a:pt x="3259" y="1078"/>
                    <a:pt x="3409" y="1053"/>
                    <a:pt x="3559" y="1028"/>
                  </a:cubicBezTo>
                  <a:cubicBezTo>
                    <a:pt x="3710" y="1028"/>
                    <a:pt x="3860" y="1003"/>
                    <a:pt x="3985" y="1003"/>
                  </a:cubicBezTo>
                  <a:cubicBezTo>
                    <a:pt x="4261" y="978"/>
                    <a:pt x="4512" y="978"/>
                    <a:pt x="4762" y="978"/>
                  </a:cubicBezTo>
                  <a:cubicBezTo>
                    <a:pt x="5038" y="1003"/>
                    <a:pt x="5314" y="1003"/>
                    <a:pt x="5564" y="1028"/>
                  </a:cubicBezTo>
                  <a:cubicBezTo>
                    <a:pt x="6241" y="1103"/>
                    <a:pt x="6893" y="1178"/>
                    <a:pt x="7519" y="1329"/>
                  </a:cubicBezTo>
                  <a:cubicBezTo>
                    <a:pt x="7670" y="1354"/>
                    <a:pt x="7820" y="1379"/>
                    <a:pt x="7945" y="1429"/>
                  </a:cubicBezTo>
                  <a:cubicBezTo>
                    <a:pt x="7989" y="1442"/>
                    <a:pt x="8033" y="1448"/>
                    <a:pt x="8077" y="1448"/>
                  </a:cubicBezTo>
                  <a:cubicBezTo>
                    <a:pt x="8286" y="1448"/>
                    <a:pt x="8485" y="1306"/>
                    <a:pt x="8547" y="1078"/>
                  </a:cubicBezTo>
                  <a:cubicBezTo>
                    <a:pt x="8622" y="828"/>
                    <a:pt x="8472" y="552"/>
                    <a:pt x="8221" y="477"/>
                  </a:cubicBezTo>
                  <a:cubicBezTo>
                    <a:pt x="7494" y="276"/>
                    <a:pt x="6717" y="176"/>
                    <a:pt x="5965" y="76"/>
                  </a:cubicBezTo>
                  <a:cubicBezTo>
                    <a:pt x="5439" y="26"/>
                    <a:pt x="4913" y="1"/>
                    <a:pt x="4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8"/>
          <p:cNvSpPr/>
          <p:nvPr/>
        </p:nvSpPr>
        <p:spPr>
          <a:xfrm>
            <a:off x="657725" y="530575"/>
            <a:ext cx="3333000" cy="4178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4" name="Google Shape;2014;p38"/>
          <p:cNvGrpSpPr/>
          <p:nvPr/>
        </p:nvGrpSpPr>
        <p:grpSpPr>
          <a:xfrm rot="-1187531">
            <a:off x="1488570" y="1378026"/>
            <a:ext cx="366365" cy="368064"/>
            <a:chOff x="5375525" y="755000"/>
            <a:chExt cx="366375" cy="368075"/>
          </a:xfrm>
        </p:grpSpPr>
        <p:sp>
          <p:nvSpPr>
            <p:cNvPr id="2015" name="Google Shape;2015;p38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8" name="Google Shape;2018;p38"/>
          <p:cNvSpPr/>
          <p:nvPr/>
        </p:nvSpPr>
        <p:spPr>
          <a:xfrm>
            <a:off x="4147500" y="434550"/>
            <a:ext cx="4401300" cy="427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8"/>
          <p:cNvSpPr txBox="1"/>
          <p:nvPr>
            <p:ph type="ctrTitle"/>
          </p:nvPr>
        </p:nvSpPr>
        <p:spPr>
          <a:xfrm>
            <a:off x="4773874" y="1946075"/>
            <a:ext cx="32064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020" name="Google Shape;2020;p38"/>
          <p:cNvGrpSpPr/>
          <p:nvPr/>
        </p:nvGrpSpPr>
        <p:grpSpPr>
          <a:xfrm>
            <a:off x="1893558" y="1454311"/>
            <a:ext cx="1675627" cy="1662756"/>
            <a:chOff x="3418075" y="689950"/>
            <a:chExt cx="1070825" cy="1062600"/>
          </a:xfrm>
        </p:grpSpPr>
        <p:sp>
          <p:nvSpPr>
            <p:cNvPr id="2021" name="Google Shape;2021;p38"/>
            <p:cNvSpPr/>
            <p:nvPr/>
          </p:nvSpPr>
          <p:spPr>
            <a:xfrm>
              <a:off x="3529600" y="1257925"/>
              <a:ext cx="638500" cy="494625"/>
            </a:xfrm>
            <a:custGeom>
              <a:rect b="b" l="l" r="r" t="t"/>
              <a:pathLst>
                <a:path extrusionOk="0" h="19785" w="25540">
                  <a:moveTo>
                    <a:pt x="18571" y="1"/>
                  </a:moveTo>
                  <a:cubicBezTo>
                    <a:pt x="18296" y="1"/>
                    <a:pt x="18054" y="140"/>
                    <a:pt x="17945" y="336"/>
                  </a:cubicBezTo>
                  <a:cubicBezTo>
                    <a:pt x="17820" y="562"/>
                    <a:pt x="17895" y="837"/>
                    <a:pt x="18121" y="988"/>
                  </a:cubicBezTo>
                  <a:lnTo>
                    <a:pt x="18848" y="1489"/>
                  </a:lnTo>
                  <a:lnTo>
                    <a:pt x="16667" y="1013"/>
                  </a:lnTo>
                  <a:cubicBezTo>
                    <a:pt x="16599" y="998"/>
                    <a:pt x="16532" y="991"/>
                    <a:pt x="16466" y="991"/>
                  </a:cubicBezTo>
                  <a:cubicBezTo>
                    <a:pt x="16196" y="991"/>
                    <a:pt x="15961" y="1112"/>
                    <a:pt x="15840" y="1313"/>
                  </a:cubicBezTo>
                  <a:cubicBezTo>
                    <a:pt x="15690" y="1564"/>
                    <a:pt x="15790" y="1865"/>
                    <a:pt x="16066" y="2015"/>
                  </a:cubicBezTo>
                  <a:lnTo>
                    <a:pt x="17469" y="2842"/>
                  </a:lnTo>
                  <a:lnTo>
                    <a:pt x="13509" y="1890"/>
                  </a:lnTo>
                  <a:cubicBezTo>
                    <a:pt x="13434" y="1867"/>
                    <a:pt x="13356" y="1856"/>
                    <a:pt x="13278" y="1856"/>
                  </a:cubicBezTo>
                  <a:cubicBezTo>
                    <a:pt x="13020" y="1856"/>
                    <a:pt x="12767" y="1979"/>
                    <a:pt x="12632" y="2191"/>
                  </a:cubicBezTo>
                  <a:cubicBezTo>
                    <a:pt x="12482" y="2441"/>
                    <a:pt x="12607" y="2767"/>
                    <a:pt x="12908" y="2918"/>
                  </a:cubicBezTo>
                  <a:lnTo>
                    <a:pt x="14612" y="3644"/>
                  </a:lnTo>
                  <a:lnTo>
                    <a:pt x="14612" y="3644"/>
                  </a:lnTo>
                  <a:lnTo>
                    <a:pt x="5239" y="1088"/>
                  </a:lnTo>
                  <a:cubicBezTo>
                    <a:pt x="5149" y="1062"/>
                    <a:pt x="5057" y="1050"/>
                    <a:pt x="4966" y="1050"/>
                  </a:cubicBezTo>
                  <a:cubicBezTo>
                    <a:pt x="4700" y="1050"/>
                    <a:pt x="4448" y="1158"/>
                    <a:pt x="4336" y="1364"/>
                  </a:cubicBezTo>
                  <a:cubicBezTo>
                    <a:pt x="4161" y="1639"/>
                    <a:pt x="4286" y="1940"/>
                    <a:pt x="4612" y="2090"/>
                  </a:cubicBezTo>
                  <a:cubicBezTo>
                    <a:pt x="6041" y="2792"/>
                    <a:pt x="8697" y="3419"/>
                    <a:pt x="10527" y="4296"/>
                  </a:cubicBezTo>
                  <a:cubicBezTo>
                    <a:pt x="7770" y="3243"/>
                    <a:pt x="4662" y="2592"/>
                    <a:pt x="4462" y="2517"/>
                  </a:cubicBezTo>
                  <a:cubicBezTo>
                    <a:pt x="4264" y="2433"/>
                    <a:pt x="4109" y="2389"/>
                    <a:pt x="3976" y="2389"/>
                  </a:cubicBezTo>
                  <a:cubicBezTo>
                    <a:pt x="3789" y="2389"/>
                    <a:pt x="3645" y="2476"/>
                    <a:pt x="3484" y="2667"/>
                  </a:cubicBezTo>
                  <a:cubicBezTo>
                    <a:pt x="3284" y="2918"/>
                    <a:pt x="3359" y="3268"/>
                    <a:pt x="3685" y="3444"/>
                  </a:cubicBezTo>
                  <a:cubicBezTo>
                    <a:pt x="3685" y="3444"/>
                    <a:pt x="3710" y="3444"/>
                    <a:pt x="3710" y="3469"/>
                  </a:cubicBezTo>
                  <a:cubicBezTo>
                    <a:pt x="3785" y="3494"/>
                    <a:pt x="6792" y="4396"/>
                    <a:pt x="9574" y="5875"/>
                  </a:cubicBezTo>
                  <a:lnTo>
                    <a:pt x="3760" y="3920"/>
                  </a:lnTo>
                  <a:cubicBezTo>
                    <a:pt x="3655" y="3872"/>
                    <a:pt x="3541" y="3849"/>
                    <a:pt x="3427" y="3849"/>
                  </a:cubicBezTo>
                  <a:cubicBezTo>
                    <a:pt x="3187" y="3849"/>
                    <a:pt x="2952" y="3950"/>
                    <a:pt x="2833" y="4121"/>
                  </a:cubicBezTo>
                  <a:cubicBezTo>
                    <a:pt x="2632" y="4371"/>
                    <a:pt x="2707" y="4722"/>
                    <a:pt x="3033" y="4897"/>
                  </a:cubicBezTo>
                  <a:lnTo>
                    <a:pt x="13058" y="9710"/>
                  </a:lnTo>
                  <a:lnTo>
                    <a:pt x="2958" y="5900"/>
                  </a:lnTo>
                  <a:cubicBezTo>
                    <a:pt x="2847" y="5849"/>
                    <a:pt x="2728" y="5824"/>
                    <a:pt x="2611" y="5824"/>
                  </a:cubicBezTo>
                  <a:cubicBezTo>
                    <a:pt x="2383" y="5824"/>
                    <a:pt x="2163" y="5918"/>
                    <a:pt x="2030" y="6100"/>
                  </a:cubicBezTo>
                  <a:cubicBezTo>
                    <a:pt x="1830" y="6351"/>
                    <a:pt x="1930" y="6677"/>
                    <a:pt x="2231" y="6852"/>
                  </a:cubicBezTo>
                  <a:lnTo>
                    <a:pt x="13459" y="12291"/>
                  </a:lnTo>
                  <a:lnTo>
                    <a:pt x="2782" y="7730"/>
                  </a:lnTo>
                  <a:cubicBezTo>
                    <a:pt x="2678" y="7681"/>
                    <a:pt x="2566" y="7659"/>
                    <a:pt x="2455" y="7659"/>
                  </a:cubicBezTo>
                  <a:cubicBezTo>
                    <a:pt x="2220" y="7659"/>
                    <a:pt x="1991" y="7760"/>
                    <a:pt x="1855" y="7930"/>
                  </a:cubicBezTo>
                  <a:cubicBezTo>
                    <a:pt x="1680" y="8206"/>
                    <a:pt x="1755" y="8532"/>
                    <a:pt x="2081" y="8707"/>
                  </a:cubicBezTo>
                  <a:lnTo>
                    <a:pt x="9098" y="12391"/>
                  </a:lnTo>
                  <a:lnTo>
                    <a:pt x="9098" y="12391"/>
                  </a:lnTo>
                  <a:lnTo>
                    <a:pt x="2356" y="9509"/>
                  </a:lnTo>
                  <a:cubicBezTo>
                    <a:pt x="2252" y="9461"/>
                    <a:pt x="2140" y="9438"/>
                    <a:pt x="2029" y="9438"/>
                  </a:cubicBezTo>
                  <a:cubicBezTo>
                    <a:pt x="1794" y="9438"/>
                    <a:pt x="1565" y="9539"/>
                    <a:pt x="1429" y="9710"/>
                  </a:cubicBezTo>
                  <a:cubicBezTo>
                    <a:pt x="1228" y="9960"/>
                    <a:pt x="1304" y="10286"/>
                    <a:pt x="1629" y="10461"/>
                  </a:cubicBezTo>
                  <a:lnTo>
                    <a:pt x="9374" y="14872"/>
                  </a:lnTo>
                  <a:lnTo>
                    <a:pt x="1629" y="11689"/>
                  </a:lnTo>
                  <a:cubicBezTo>
                    <a:pt x="1534" y="11653"/>
                    <a:pt x="1433" y="11636"/>
                    <a:pt x="1332" y="11636"/>
                  </a:cubicBezTo>
                  <a:cubicBezTo>
                    <a:pt x="1089" y="11636"/>
                    <a:pt x="851" y="11738"/>
                    <a:pt x="727" y="11915"/>
                  </a:cubicBezTo>
                  <a:cubicBezTo>
                    <a:pt x="527" y="12166"/>
                    <a:pt x="602" y="12491"/>
                    <a:pt x="903" y="12667"/>
                  </a:cubicBezTo>
                  <a:lnTo>
                    <a:pt x="6341" y="15725"/>
                  </a:lnTo>
                  <a:lnTo>
                    <a:pt x="1429" y="13895"/>
                  </a:lnTo>
                  <a:cubicBezTo>
                    <a:pt x="1334" y="13858"/>
                    <a:pt x="1234" y="13841"/>
                    <a:pt x="1136" y="13841"/>
                  </a:cubicBezTo>
                  <a:cubicBezTo>
                    <a:pt x="899" y="13841"/>
                    <a:pt x="669" y="13943"/>
                    <a:pt x="527" y="14121"/>
                  </a:cubicBezTo>
                  <a:cubicBezTo>
                    <a:pt x="351" y="14371"/>
                    <a:pt x="426" y="14672"/>
                    <a:pt x="727" y="14847"/>
                  </a:cubicBezTo>
                  <a:lnTo>
                    <a:pt x="3735" y="16677"/>
                  </a:lnTo>
                  <a:lnTo>
                    <a:pt x="1078" y="15725"/>
                  </a:lnTo>
                  <a:cubicBezTo>
                    <a:pt x="985" y="15696"/>
                    <a:pt x="888" y="15682"/>
                    <a:pt x="792" y="15682"/>
                  </a:cubicBezTo>
                  <a:cubicBezTo>
                    <a:pt x="554" y="15682"/>
                    <a:pt x="326" y="15771"/>
                    <a:pt x="201" y="15950"/>
                  </a:cubicBezTo>
                  <a:cubicBezTo>
                    <a:pt x="0" y="16201"/>
                    <a:pt x="76" y="16502"/>
                    <a:pt x="351" y="16677"/>
                  </a:cubicBezTo>
                  <a:lnTo>
                    <a:pt x="1479" y="17429"/>
                  </a:lnTo>
                  <a:lnTo>
                    <a:pt x="1479" y="17429"/>
                  </a:lnTo>
                  <a:lnTo>
                    <a:pt x="1228" y="17354"/>
                  </a:lnTo>
                  <a:cubicBezTo>
                    <a:pt x="1141" y="17324"/>
                    <a:pt x="1049" y="17310"/>
                    <a:pt x="958" y="17310"/>
                  </a:cubicBezTo>
                  <a:cubicBezTo>
                    <a:pt x="738" y="17310"/>
                    <a:pt x="526" y="17394"/>
                    <a:pt x="401" y="17554"/>
                  </a:cubicBezTo>
                  <a:cubicBezTo>
                    <a:pt x="201" y="17755"/>
                    <a:pt x="226" y="18030"/>
                    <a:pt x="426" y="18231"/>
                  </a:cubicBezTo>
                  <a:lnTo>
                    <a:pt x="1554" y="19359"/>
                  </a:lnTo>
                  <a:cubicBezTo>
                    <a:pt x="1700" y="19505"/>
                    <a:pt x="1914" y="19583"/>
                    <a:pt x="2127" y="19583"/>
                  </a:cubicBezTo>
                  <a:cubicBezTo>
                    <a:pt x="2280" y="19583"/>
                    <a:pt x="2431" y="19543"/>
                    <a:pt x="2557" y="19459"/>
                  </a:cubicBezTo>
                  <a:cubicBezTo>
                    <a:pt x="2707" y="19359"/>
                    <a:pt x="2782" y="19208"/>
                    <a:pt x="2807" y="19058"/>
                  </a:cubicBezTo>
                  <a:lnTo>
                    <a:pt x="5038" y="19760"/>
                  </a:lnTo>
                  <a:cubicBezTo>
                    <a:pt x="5113" y="19785"/>
                    <a:pt x="5188" y="19785"/>
                    <a:pt x="5289" y="19785"/>
                  </a:cubicBezTo>
                  <a:cubicBezTo>
                    <a:pt x="5514" y="19785"/>
                    <a:pt x="5765" y="19685"/>
                    <a:pt x="5890" y="19509"/>
                  </a:cubicBezTo>
                  <a:cubicBezTo>
                    <a:pt x="6066" y="19284"/>
                    <a:pt x="5990" y="18958"/>
                    <a:pt x="5740" y="18782"/>
                  </a:cubicBezTo>
                  <a:lnTo>
                    <a:pt x="5113" y="18381"/>
                  </a:lnTo>
                  <a:lnTo>
                    <a:pt x="8797" y="19685"/>
                  </a:lnTo>
                  <a:cubicBezTo>
                    <a:pt x="8882" y="19710"/>
                    <a:pt x="8969" y="19723"/>
                    <a:pt x="9056" y="19723"/>
                  </a:cubicBezTo>
                  <a:cubicBezTo>
                    <a:pt x="9304" y="19723"/>
                    <a:pt x="9545" y="19620"/>
                    <a:pt x="9675" y="19434"/>
                  </a:cubicBezTo>
                  <a:cubicBezTo>
                    <a:pt x="9850" y="19183"/>
                    <a:pt x="9775" y="18883"/>
                    <a:pt x="9499" y="18707"/>
                  </a:cubicBezTo>
                  <a:lnTo>
                    <a:pt x="7068" y="17253"/>
                  </a:lnTo>
                  <a:lnTo>
                    <a:pt x="12983" y="19484"/>
                  </a:lnTo>
                  <a:cubicBezTo>
                    <a:pt x="13076" y="19520"/>
                    <a:pt x="13176" y="19537"/>
                    <a:pt x="13275" y="19537"/>
                  </a:cubicBezTo>
                  <a:cubicBezTo>
                    <a:pt x="13520" y="19537"/>
                    <a:pt x="13760" y="19430"/>
                    <a:pt x="13885" y="19233"/>
                  </a:cubicBezTo>
                  <a:cubicBezTo>
                    <a:pt x="14061" y="18983"/>
                    <a:pt x="13985" y="18657"/>
                    <a:pt x="13685" y="18507"/>
                  </a:cubicBezTo>
                  <a:lnTo>
                    <a:pt x="9900" y="16376"/>
                  </a:lnTo>
                  <a:lnTo>
                    <a:pt x="17444" y="19459"/>
                  </a:lnTo>
                  <a:cubicBezTo>
                    <a:pt x="17549" y="19507"/>
                    <a:pt x="17661" y="19530"/>
                    <a:pt x="17772" y="19530"/>
                  </a:cubicBezTo>
                  <a:cubicBezTo>
                    <a:pt x="18006" y="19530"/>
                    <a:pt x="18235" y="19429"/>
                    <a:pt x="18371" y="19258"/>
                  </a:cubicBezTo>
                  <a:cubicBezTo>
                    <a:pt x="18572" y="19008"/>
                    <a:pt x="18472" y="18682"/>
                    <a:pt x="18171" y="18507"/>
                  </a:cubicBezTo>
                  <a:lnTo>
                    <a:pt x="11454" y="14672"/>
                  </a:lnTo>
                  <a:lnTo>
                    <a:pt x="22256" y="19309"/>
                  </a:lnTo>
                  <a:cubicBezTo>
                    <a:pt x="22366" y="19348"/>
                    <a:pt x="22480" y="19367"/>
                    <a:pt x="22592" y="19367"/>
                  </a:cubicBezTo>
                  <a:cubicBezTo>
                    <a:pt x="22838" y="19367"/>
                    <a:pt x="23071" y="19273"/>
                    <a:pt x="23209" y="19083"/>
                  </a:cubicBezTo>
                  <a:cubicBezTo>
                    <a:pt x="23384" y="18832"/>
                    <a:pt x="23284" y="18482"/>
                    <a:pt x="22983" y="18331"/>
                  </a:cubicBezTo>
                  <a:lnTo>
                    <a:pt x="15790" y="14547"/>
                  </a:lnTo>
                  <a:lnTo>
                    <a:pt x="24186" y="18131"/>
                  </a:lnTo>
                  <a:cubicBezTo>
                    <a:pt x="24290" y="18179"/>
                    <a:pt x="24403" y="18201"/>
                    <a:pt x="24513" y="18201"/>
                  </a:cubicBezTo>
                  <a:cubicBezTo>
                    <a:pt x="24748" y="18201"/>
                    <a:pt x="24977" y="18100"/>
                    <a:pt x="25113" y="17930"/>
                  </a:cubicBezTo>
                  <a:cubicBezTo>
                    <a:pt x="25314" y="17654"/>
                    <a:pt x="25214" y="17329"/>
                    <a:pt x="24913" y="17153"/>
                  </a:cubicBezTo>
                  <a:lnTo>
                    <a:pt x="15815" y="12191"/>
                  </a:lnTo>
                  <a:lnTo>
                    <a:pt x="15815" y="12191"/>
                  </a:lnTo>
                  <a:lnTo>
                    <a:pt x="24412" y="15975"/>
                  </a:lnTo>
                  <a:cubicBezTo>
                    <a:pt x="24513" y="16014"/>
                    <a:pt x="24625" y="16034"/>
                    <a:pt x="24736" y="16034"/>
                  </a:cubicBezTo>
                  <a:cubicBezTo>
                    <a:pt x="24982" y="16034"/>
                    <a:pt x="25226" y="15939"/>
                    <a:pt x="25364" y="15750"/>
                  </a:cubicBezTo>
                  <a:cubicBezTo>
                    <a:pt x="25539" y="15499"/>
                    <a:pt x="25464" y="15173"/>
                    <a:pt x="25138" y="14998"/>
                  </a:cubicBezTo>
                  <a:lnTo>
                    <a:pt x="16291" y="10111"/>
                  </a:lnTo>
                  <a:lnTo>
                    <a:pt x="23986" y="13494"/>
                  </a:lnTo>
                  <a:cubicBezTo>
                    <a:pt x="24090" y="13542"/>
                    <a:pt x="24202" y="13565"/>
                    <a:pt x="24313" y="13565"/>
                  </a:cubicBezTo>
                  <a:cubicBezTo>
                    <a:pt x="24548" y="13565"/>
                    <a:pt x="24777" y="13464"/>
                    <a:pt x="24913" y="13294"/>
                  </a:cubicBezTo>
                  <a:cubicBezTo>
                    <a:pt x="25113" y="13043"/>
                    <a:pt x="25013" y="12692"/>
                    <a:pt x="24687" y="12517"/>
                  </a:cubicBezTo>
                  <a:lnTo>
                    <a:pt x="14186" y="6953"/>
                  </a:lnTo>
                  <a:lnTo>
                    <a:pt x="14186" y="6953"/>
                  </a:lnTo>
                  <a:cubicBezTo>
                    <a:pt x="16066" y="7679"/>
                    <a:pt x="18346" y="8557"/>
                    <a:pt x="21078" y="9609"/>
                  </a:cubicBezTo>
                  <a:cubicBezTo>
                    <a:pt x="22482" y="10136"/>
                    <a:pt x="23409" y="10512"/>
                    <a:pt x="23459" y="10537"/>
                  </a:cubicBezTo>
                  <a:cubicBezTo>
                    <a:pt x="23560" y="10573"/>
                    <a:pt x="23665" y="10590"/>
                    <a:pt x="23768" y="10590"/>
                  </a:cubicBezTo>
                  <a:cubicBezTo>
                    <a:pt x="24024" y="10590"/>
                    <a:pt x="24269" y="10483"/>
                    <a:pt x="24412" y="10286"/>
                  </a:cubicBezTo>
                  <a:cubicBezTo>
                    <a:pt x="24637" y="9960"/>
                    <a:pt x="24537" y="9760"/>
                    <a:pt x="24086" y="9534"/>
                  </a:cubicBezTo>
                  <a:lnTo>
                    <a:pt x="24111" y="9509"/>
                  </a:lnTo>
                  <a:cubicBezTo>
                    <a:pt x="24086" y="9509"/>
                    <a:pt x="24061" y="9509"/>
                    <a:pt x="24036" y="9484"/>
                  </a:cubicBezTo>
                  <a:cubicBezTo>
                    <a:pt x="23860" y="9384"/>
                    <a:pt x="23635" y="9283"/>
                    <a:pt x="23384" y="9158"/>
                  </a:cubicBezTo>
                  <a:lnTo>
                    <a:pt x="21354" y="8181"/>
                  </a:lnTo>
                  <a:cubicBezTo>
                    <a:pt x="19675" y="7379"/>
                    <a:pt x="17444" y="6301"/>
                    <a:pt x="15214" y="5223"/>
                  </a:cubicBezTo>
                  <a:lnTo>
                    <a:pt x="14186" y="4747"/>
                  </a:lnTo>
                  <a:lnTo>
                    <a:pt x="22958" y="7479"/>
                  </a:lnTo>
                  <a:cubicBezTo>
                    <a:pt x="23047" y="7504"/>
                    <a:pt x="23139" y="7517"/>
                    <a:pt x="23230" y="7517"/>
                  </a:cubicBezTo>
                  <a:cubicBezTo>
                    <a:pt x="23496" y="7517"/>
                    <a:pt x="23748" y="7409"/>
                    <a:pt x="23860" y="7203"/>
                  </a:cubicBezTo>
                  <a:cubicBezTo>
                    <a:pt x="24036" y="6928"/>
                    <a:pt x="23910" y="6627"/>
                    <a:pt x="23584" y="6476"/>
                  </a:cubicBezTo>
                  <a:lnTo>
                    <a:pt x="19199" y="4547"/>
                  </a:lnTo>
                  <a:lnTo>
                    <a:pt x="22106" y="5273"/>
                  </a:lnTo>
                  <a:cubicBezTo>
                    <a:pt x="22190" y="5299"/>
                    <a:pt x="22277" y="5312"/>
                    <a:pt x="22364" y="5312"/>
                  </a:cubicBezTo>
                  <a:cubicBezTo>
                    <a:pt x="22612" y="5312"/>
                    <a:pt x="22853" y="5209"/>
                    <a:pt x="22983" y="5023"/>
                  </a:cubicBezTo>
                  <a:cubicBezTo>
                    <a:pt x="23133" y="4772"/>
                    <a:pt x="23058" y="4471"/>
                    <a:pt x="22757" y="4296"/>
                  </a:cubicBezTo>
                  <a:lnTo>
                    <a:pt x="20402" y="2918"/>
                  </a:lnTo>
                  <a:lnTo>
                    <a:pt x="20402" y="2918"/>
                  </a:lnTo>
                  <a:lnTo>
                    <a:pt x="21905" y="3243"/>
                  </a:lnTo>
                  <a:cubicBezTo>
                    <a:pt x="21970" y="3258"/>
                    <a:pt x="22034" y="3265"/>
                    <a:pt x="22097" y="3265"/>
                  </a:cubicBezTo>
                  <a:cubicBezTo>
                    <a:pt x="22353" y="3265"/>
                    <a:pt x="22587" y="3149"/>
                    <a:pt x="22707" y="2968"/>
                  </a:cubicBezTo>
                  <a:cubicBezTo>
                    <a:pt x="22858" y="2717"/>
                    <a:pt x="22782" y="2441"/>
                    <a:pt x="22557" y="2266"/>
                  </a:cubicBezTo>
                  <a:lnTo>
                    <a:pt x="21128" y="1288"/>
                  </a:lnTo>
                  <a:cubicBezTo>
                    <a:pt x="21354" y="1213"/>
                    <a:pt x="21504" y="1063"/>
                    <a:pt x="21554" y="862"/>
                  </a:cubicBezTo>
                  <a:cubicBezTo>
                    <a:pt x="21605" y="537"/>
                    <a:pt x="21329" y="261"/>
                    <a:pt x="20953" y="211"/>
                  </a:cubicBezTo>
                  <a:lnTo>
                    <a:pt x="18697" y="10"/>
                  </a:lnTo>
                  <a:cubicBezTo>
                    <a:pt x="18655" y="4"/>
                    <a:pt x="18613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3418075" y="689950"/>
              <a:ext cx="1070825" cy="1012700"/>
            </a:xfrm>
            <a:custGeom>
              <a:rect b="b" l="l" r="r" t="t"/>
              <a:pathLst>
                <a:path extrusionOk="0" h="40508" w="42833">
                  <a:moveTo>
                    <a:pt x="40752" y="1225"/>
                  </a:moveTo>
                  <a:cubicBezTo>
                    <a:pt x="40953" y="1401"/>
                    <a:pt x="41178" y="1551"/>
                    <a:pt x="41329" y="1752"/>
                  </a:cubicBezTo>
                  <a:cubicBezTo>
                    <a:pt x="42256" y="3130"/>
                    <a:pt x="42457" y="4609"/>
                    <a:pt x="42031" y="6213"/>
                  </a:cubicBezTo>
                  <a:cubicBezTo>
                    <a:pt x="42005" y="6238"/>
                    <a:pt x="41955" y="6288"/>
                    <a:pt x="41855" y="6388"/>
                  </a:cubicBezTo>
                  <a:cubicBezTo>
                    <a:pt x="41980" y="4534"/>
                    <a:pt x="41755" y="2829"/>
                    <a:pt x="40627" y="1326"/>
                  </a:cubicBezTo>
                  <a:cubicBezTo>
                    <a:pt x="40677" y="1301"/>
                    <a:pt x="40702" y="1250"/>
                    <a:pt x="40752" y="1225"/>
                  </a:cubicBezTo>
                  <a:close/>
                  <a:moveTo>
                    <a:pt x="39825" y="1376"/>
                  </a:moveTo>
                  <a:cubicBezTo>
                    <a:pt x="41178" y="2328"/>
                    <a:pt x="41755" y="5511"/>
                    <a:pt x="40953" y="7341"/>
                  </a:cubicBezTo>
                  <a:cubicBezTo>
                    <a:pt x="40477" y="7265"/>
                    <a:pt x="40201" y="6965"/>
                    <a:pt x="39975" y="6639"/>
                  </a:cubicBezTo>
                  <a:cubicBezTo>
                    <a:pt x="39599" y="6113"/>
                    <a:pt x="39399" y="5486"/>
                    <a:pt x="39274" y="4859"/>
                  </a:cubicBezTo>
                  <a:cubicBezTo>
                    <a:pt x="39123" y="4007"/>
                    <a:pt x="39098" y="3180"/>
                    <a:pt x="39374" y="2353"/>
                  </a:cubicBezTo>
                  <a:cubicBezTo>
                    <a:pt x="39474" y="2027"/>
                    <a:pt x="39650" y="1727"/>
                    <a:pt x="39825" y="1376"/>
                  </a:cubicBezTo>
                  <a:close/>
                  <a:moveTo>
                    <a:pt x="38923" y="1727"/>
                  </a:moveTo>
                  <a:lnTo>
                    <a:pt x="38923" y="1727"/>
                  </a:lnTo>
                  <a:cubicBezTo>
                    <a:pt x="38196" y="4108"/>
                    <a:pt x="38647" y="6062"/>
                    <a:pt x="40326" y="7867"/>
                  </a:cubicBezTo>
                  <a:cubicBezTo>
                    <a:pt x="39625" y="8093"/>
                    <a:pt x="38973" y="8343"/>
                    <a:pt x="38321" y="8544"/>
                  </a:cubicBezTo>
                  <a:cubicBezTo>
                    <a:pt x="38304" y="8547"/>
                    <a:pt x="38286" y="8549"/>
                    <a:pt x="38267" y="8549"/>
                  </a:cubicBezTo>
                  <a:cubicBezTo>
                    <a:pt x="38144" y="8549"/>
                    <a:pt x="37982" y="8483"/>
                    <a:pt x="37895" y="8418"/>
                  </a:cubicBezTo>
                  <a:cubicBezTo>
                    <a:pt x="37619" y="8118"/>
                    <a:pt x="37319" y="7842"/>
                    <a:pt x="37118" y="7491"/>
                  </a:cubicBezTo>
                  <a:cubicBezTo>
                    <a:pt x="36366" y="6238"/>
                    <a:pt x="35990" y="4885"/>
                    <a:pt x="35915" y="3431"/>
                  </a:cubicBezTo>
                  <a:cubicBezTo>
                    <a:pt x="35915" y="3080"/>
                    <a:pt x="35990" y="2879"/>
                    <a:pt x="36341" y="2729"/>
                  </a:cubicBezTo>
                  <a:cubicBezTo>
                    <a:pt x="37093" y="2478"/>
                    <a:pt x="37795" y="2153"/>
                    <a:pt x="38522" y="1852"/>
                  </a:cubicBezTo>
                  <a:cubicBezTo>
                    <a:pt x="38622" y="1802"/>
                    <a:pt x="38747" y="1777"/>
                    <a:pt x="38923" y="1727"/>
                  </a:cubicBezTo>
                  <a:close/>
                  <a:moveTo>
                    <a:pt x="35339" y="3180"/>
                  </a:moveTo>
                  <a:cubicBezTo>
                    <a:pt x="35364" y="3506"/>
                    <a:pt x="35414" y="3782"/>
                    <a:pt x="35439" y="4083"/>
                  </a:cubicBezTo>
                  <a:cubicBezTo>
                    <a:pt x="35564" y="5185"/>
                    <a:pt x="35790" y="6263"/>
                    <a:pt x="36341" y="7240"/>
                  </a:cubicBezTo>
                  <a:cubicBezTo>
                    <a:pt x="36617" y="7792"/>
                    <a:pt x="36993" y="8293"/>
                    <a:pt x="37344" y="8844"/>
                  </a:cubicBezTo>
                  <a:cubicBezTo>
                    <a:pt x="37244" y="8895"/>
                    <a:pt x="37168" y="8920"/>
                    <a:pt x="37068" y="8945"/>
                  </a:cubicBezTo>
                  <a:cubicBezTo>
                    <a:pt x="36918" y="8995"/>
                    <a:pt x="36742" y="9020"/>
                    <a:pt x="36617" y="9070"/>
                  </a:cubicBezTo>
                  <a:cubicBezTo>
                    <a:pt x="35414" y="8168"/>
                    <a:pt x="34361" y="5386"/>
                    <a:pt x="34512" y="3506"/>
                  </a:cubicBezTo>
                  <a:cubicBezTo>
                    <a:pt x="34737" y="3406"/>
                    <a:pt x="34988" y="3306"/>
                    <a:pt x="35339" y="3180"/>
                  </a:cubicBezTo>
                  <a:close/>
                  <a:moveTo>
                    <a:pt x="33910" y="4358"/>
                  </a:moveTo>
                  <a:cubicBezTo>
                    <a:pt x="34010" y="5962"/>
                    <a:pt x="34637" y="7316"/>
                    <a:pt x="35464" y="8644"/>
                  </a:cubicBezTo>
                  <a:cubicBezTo>
                    <a:pt x="35289" y="8719"/>
                    <a:pt x="35188" y="8794"/>
                    <a:pt x="35063" y="8819"/>
                  </a:cubicBezTo>
                  <a:cubicBezTo>
                    <a:pt x="33384" y="9346"/>
                    <a:pt x="31705" y="9872"/>
                    <a:pt x="30051" y="10398"/>
                  </a:cubicBezTo>
                  <a:cubicBezTo>
                    <a:pt x="29975" y="10423"/>
                    <a:pt x="29875" y="10423"/>
                    <a:pt x="29800" y="10448"/>
                  </a:cubicBezTo>
                  <a:cubicBezTo>
                    <a:pt x="29613" y="10499"/>
                    <a:pt x="29481" y="10530"/>
                    <a:pt x="29375" y="10530"/>
                  </a:cubicBezTo>
                  <a:cubicBezTo>
                    <a:pt x="29169" y="10530"/>
                    <a:pt x="29063" y="10413"/>
                    <a:pt x="28848" y="10098"/>
                  </a:cubicBezTo>
                  <a:cubicBezTo>
                    <a:pt x="28346" y="9371"/>
                    <a:pt x="27995" y="8594"/>
                    <a:pt x="27845" y="7717"/>
                  </a:cubicBezTo>
                  <a:cubicBezTo>
                    <a:pt x="27770" y="7291"/>
                    <a:pt x="27770" y="6864"/>
                    <a:pt x="27720" y="6363"/>
                  </a:cubicBezTo>
                  <a:cubicBezTo>
                    <a:pt x="29825" y="5687"/>
                    <a:pt x="31830" y="5035"/>
                    <a:pt x="33910" y="4358"/>
                  </a:cubicBezTo>
                  <a:close/>
                  <a:moveTo>
                    <a:pt x="27118" y="7190"/>
                  </a:moveTo>
                  <a:cubicBezTo>
                    <a:pt x="27269" y="7817"/>
                    <a:pt x="27369" y="8318"/>
                    <a:pt x="27544" y="8794"/>
                  </a:cubicBezTo>
                  <a:cubicBezTo>
                    <a:pt x="27720" y="9296"/>
                    <a:pt x="27970" y="9747"/>
                    <a:pt x="28196" y="10273"/>
                  </a:cubicBezTo>
                  <a:cubicBezTo>
                    <a:pt x="27644" y="10499"/>
                    <a:pt x="27068" y="10749"/>
                    <a:pt x="26492" y="10975"/>
                  </a:cubicBezTo>
                  <a:cubicBezTo>
                    <a:pt x="26191" y="11100"/>
                    <a:pt x="25890" y="11200"/>
                    <a:pt x="25589" y="11301"/>
                  </a:cubicBezTo>
                  <a:cubicBezTo>
                    <a:pt x="25395" y="11368"/>
                    <a:pt x="25231" y="11405"/>
                    <a:pt x="25086" y="11405"/>
                  </a:cubicBezTo>
                  <a:cubicBezTo>
                    <a:pt x="24801" y="11405"/>
                    <a:pt x="24585" y="11265"/>
                    <a:pt x="24336" y="10950"/>
                  </a:cubicBezTo>
                  <a:cubicBezTo>
                    <a:pt x="23885" y="10323"/>
                    <a:pt x="23660" y="9646"/>
                    <a:pt x="23584" y="8819"/>
                  </a:cubicBezTo>
                  <a:cubicBezTo>
                    <a:pt x="24762" y="8293"/>
                    <a:pt x="25915" y="7767"/>
                    <a:pt x="27118" y="7190"/>
                  </a:cubicBezTo>
                  <a:close/>
                  <a:moveTo>
                    <a:pt x="31279" y="10574"/>
                  </a:moveTo>
                  <a:cubicBezTo>
                    <a:pt x="31604" y="10774"/>
                    <a:pt x="31755" y="11075"/>
                    <a:pt x="31755" y="11476"/>
                  </a:cubicBezTo>
                  <a:cubicBezTo>
                    <a:pt x="31755" y="12278"/>
                    <a:pt x="31805" y="13080"/>
                    <a:pt x="31805" y="13882"/>
                  </a:cubicBezTo>
                  <a:cubicBezTo>
                    <a:pt x="31805" y="15436"/>
                    <a:pt x="31830" y="16990"/>
                    <a:pt x="31805" y="18544"/>
                  </a:cubicBezTo>
                  <a:cubicBezTo>
                    <a:pt x="31780" y="19697"/>
                    <a:pt x="31629" y="20850"/>
                    <a:pt x="31354" y="22002"/>
                  </a:cubicBezTo>
                  <a:cubicBezTo>
                    <a:pt x="31279" y="22303"/>
                    <a:pt x="31203" y="22579"/>
                    <a:pt x="31078" y="22855"/>
                  </a:cubicBezTo>
                  <a:cubicBezTo>
                    <a:pt x="30848" y="23406"/>
                    <a:pt x="30492" y="23663"/>
                    <a:pt x="29951" y="23663"/>
                  </a:cubicBezTo>
                  <a:cubicBezTo>
                    <a:pt x="29902" y="23663"/>
                    <a:pt x="29852" y="23661"/>
                    <a:pt x="29800" y="23657"/>
                  </a:cubicBezTo>
                  <a:cubicBezTo>
                    <a:pt x="28722" y="23556"/>
                    <a:pt x="27795" y="23080"/>
                    <a:pt x="26868" y="22604"/>
                  </a:cubicBezTo>
                  <a:cubicBezTo>
                    <a:pt x="26141" y="22228"/>
                    <a:pt x="26015" y="21501"/>
                    <a:pt x="25614" y="20900"/>
                  </a:cubicBezTo>
                  <a:cubicBezTo>
                    <a:pt x="28020" y="17917"/>
                    <a:pt x="28948" y="14584"/>
                    <a:pt x="28497" y="10875"/>
                  </a:cubicBezTo>
                  <a:cubicBezTo>
                    <a:pt x="28572" y="10849"/>
                    <a:pt x="28622" y="10824"/>
                    <a:pt x="28647" y="10824"/>
                  </a:cubicBezTo>
                  <a:cubicBezTo>
                    <a:pt x="28853" y="11016"/>
                    <a:pt x="29077" y="11086"/>
                    <a:pt x="29312" y="11086"/>
                  </a:cubicBezTo>
                  <a:cubicBezTo>
                    <a:pt x="29478" y="11086"/>
                    <a:pt x="29649" y="11052"/>
                    <a:pt x="29825" y="11000"/>
                  </a:cubicBezTo>
                  <a:cubicBezTo>
                    <a:pt x="30301" y="10849"/>
                    <a:pt x="30777" y="10724"/>
                    <a:pt x="31279" y="10574"/>
                  </a:cubicBezTo>
                  <a:close/>
                  <a:moveTo>
                    <a:pt x="15981" y="574"/>
                  </a:moveTo>
                  <a:cubicBezTo>
                    <a:pt x="20685" y="574"/>
                    <a:pt x="24720" y="3389"/>
                    <a:pt x="26517" y="6890"/>
                  </a:cubicBezTo>
                  <a:cubicBezTo>
                    <a:pt x="25539" y="7316"/>
                    <a:pt x="24587" y="7742"/>
                    <a:pt x="23660" y="8168"/>
                  </a:cubicBezTo>
                  <a:cubicBezTo>
                    <a:pt x="23058" y="8418"/>
                    <a:pt x="22958" y="8544"/>
                    <a:pt x="23108" y="9170"/>
                  </a:cubicBezTo>
                  <a:cubicBezTo>
                    <a:pt x="23233" y="9772"/>
                    <a:pt x="23409" y="10348"/>
                    <a:pt x="23660" y="10900"/>
                  </a:cubicBezTo>
                  <a:cubicBezTo>
                    <a:pt x="23810" y="11225"/>
                    <a:pt x="24136" y="11476"/>
                    <a:pt x="24411" y="11727"/>
                  </a:cubicBezTo>
                  <a:cubicBezTo>
                    <a:pt x="24613" y="11913"/>
                    <a:pt x="24824" y="12003"/>
                    <a:pt x="25057" y="12003"/>
                  </a:cubicBezTo>
                  <a:cubicBezTo>
                    <a:pt x="25201" y="12003"/>
                    <a:pt x="25352" y="11969"/>
                    <a:pt x="25514" y="11902"/>
                  </a:cubicBezTo>
                  <a:cubicBezTo>
                    <a:pt x="26291" y="11576"/>
                    <a:pt x="27068" y="11326"/>
                    <a:pt x="27920" y="11025"/>
                  </a:cubicBezTo>
                  <a:lnTo>
                    <a:pt x="27920" y="11025"/>
                  </a:lnTo>
                  <a:cubicBezTo>
                    <a:pt x="28246" y="13481"/>
                    <a:pt x="27895" y="15762"/>
                    <a:pt x="26842" y="17917"/>
                  </a:cubicBezTo>
                  <a:cubicBezTo>
                    <a:pt x="25414" y="20875"/>
                    <a:pt x="23133" y="22930"/>
                    <a:pt x="20076" y="24058"/>
                  </a:cubicBezTo>
                  <a:cubicBezTo>
                    <a:pt x="18712" y="24558"/>
                    <a:pt x="17314" y="24796"/>
                    <a:pt x="15938" y="24796"/>
                  </a:cubicBezTo>
                  <a:cubicBezTo>
                    <a:pt x="11116" y="24796"/>
                    <a:pt x="6559" y="21878"/>
                    <a:pt x="4687" y="17140"/>
                  </a:cubicBezTo>
                  <a:cubicBezTo>
                    <a:pt x="2256" y="11025"/>
                    <a:pt x="5138" y="4183"/>
                    <a:pt x="11028" y="1626"/>
                  </a:cubicBezTo>
                  <a:cubicBezTo>
                    <a:pt x="12715" y="897"/>
                    <a:pt x="14386" y="574"/>
                    <a:pt x="15981" y="574"/>
                  </a:cubicBezTo>
                  <a:close/>
                  <a:moveTo>
                    <a:pt x="8196" y="23907"/>
                  </a:moveTo>
                  <a:cubicBezTo>
                    <a:pt x="6642" y="27341"/>
                    <a:pt x="5514" y="30799"/>
                    <a:pt x="4963" y="34534"/>
                  </a:cubicBezTo>
                  <a:cubicBezTo>
                    <a:pt x="4762" y="34459"/>
                    <a:pt x="4587" y="34434"/>
                    <a:pt x="4486" y="34333"/>
                  </a:cubicBezTo>
                  <a:cubicBezTo>
                    <a:pt x="3334" y="33406"/>
                    <a:pt x="2206" y="32403"/>
                    <a:pt x="1329" y="31200"/>
                  </a:cubicBezTo>
                  <a:cubicBezTo>
                    <a:pt x="451" y="29997"/>
                    <a:pt x="476" y="29621"/>
                    <a:pt x="1554" y="28619"/>
                  </a:cubicBezTo>
                  <a:cubicBezTo>
                    <a:pt x="2156" y="28043"/>
                    <a:pt x="2832" y="27466"/>
                    <a:pt x="3509" y="26965"/>
                  </a:cubicBezTo>
                  <a:cubicBezTo>
                    <a:pt x="4913" y="25887"/>
                    <a:pt x="6366" y="24910"/>
                    <a:pt x="7895" y="24032"/>
                  </a:cubicBezTo>
                  <a:cubicBezTo>
                    <a:pt x="7945" y="24007"/>
                    <a:pt x="8020" y="23982"/>
                    <a:pt x="8196" y="23907"/>
                  </a:cubicBezTo>
                  <a:close/>
                  <a:moveTo>
                    <a:pt x="4311" y="35511"/>
                  </a:moveTo>
                  <a:lnTo>
                    <a:pt x="4311" y="35511"/>
                  </a:lnTo>
                  <a:cubicBezTo>
                    <a:pt x="4161" y="36489"/>
                    <a:pt x="3760" y="37090"/>
                    <a:pt x="3108" y="37266"/>
                  </a:cubicBezTo>
                  <a:cubicBezTo>
                    <a:pt x="3258" y="36489"/>
                    <a:pt x="3760" y="36038"/>
                    <a:pt x="4311" y="35511"/>
                  </a:cubicBezTo>
                  <a:close/>
                  <a:moveTo>
                    <a:pt x="15915" y="0"/>
                  </a:moveTo>
                  <a:cubicBezTo>
                    <a:pt x="15318" y="0"/>
                    <a:pt x="14716" y="41"/>
                    <a:pt x="14111" y="123"/>
                  </a:cubicBezTo>
                  <a:cubicBezTo>
                    <a:pt x="11479" y="499"/>
                    <a:pt x="9198" y="1601"/>
                    <a:pt x="7294" y="3406"/>
                  </a:cubicBezTo>
                  <a:cubicBezTo>
                    <a:pt x="4762" y="5787"/>
                    <a:pt x="3384" y="8719"/>
                    <a:pt x="3283" y="12178"/>
                  </a:cubicBezTo>
                  <a:cubicBezTo>
                    <a:pt x="3133" y="16639"/>
                    <a:pt x="4963" y="20198"/>
                    <a:pt x="8497" y="22980"/>
                  </a:cubicBezTo>
                  <a:cubicBezTo>
                    <a:pt x="8045" y="23281"/>
                    <a:pt x="7669" y="23531"/>
                    <a:pt x="7294" y="23757"/>
                  </a:cubicBezTo>
                  <a:cubicBezTo>
                    <a:pt x="5464" y="24784"/>
                    <a:pt x="3760" y="25987"/>
                    <a:pt x="2156" y="27291"/>
                  </a:cubicBezTo>
                  <a:cubicBezTo>
                    <a:pt x="1579" y="27742"/>
                    <a:pt x="1078" y="28293"/>
                    <a:pt x="577" y="28845"/>
                  </a:cubicBezTo>
                  <a:cubicBezTo>
                    <a:pt x="50" y="29396"/>
                    <a:pt x="0" y="30048"/>
                    <a:pt x="351" y="30674"/>
                  </a:cubicBezTo>
                  <a:cubicBezTo>
                    <a:pt x="677" y="31251"/>
                    <a:pt x="1028" y="31802"/>
                    <a:pt x="1454" y="32278"/>
                  </a:cubicBezTo>
                  <a:cubicBezTo>
                    <a:pt x="2206" y="33080"/>
                    <a:pt x="3033" y="33807"/>
                    <a:pt x="3860" y="34559"/>
                  </a:cubicBezTo>
                  <a:cubicBezTo>
                    <a:pt x="3960" y="34659"/>
                    <a:pt x="4111" y="34734"/>
                    <a:pt x="4236" y="34784"/>
                  </a:cubicBezTo>
                  <a:cubicBezTo>
                    <a:pt x="3760" y="35311"/>
                    <a:pt x="3359" y="35687"/>
                    <a:pt x="3033" y="36113"/>
                  </a:cubicBezTo>
                  <a:cubicBezTo>
                    <a:pt x="2832" y="36363"/>
                    <a:pt x="2682" y="36689"/>
                    <a:pt x="2582" y="37015"/>
                  </a:cubicBezTo>
                  <a:cubicBezTo>
                    <a:pt x="2507" y="37266"/>
                    <a:pt x="2557" y="37541"/>
                    <a:pt x="2807" y="37717"/>
                  </a:cubicBezTo>
                  <a:cubicBezTo>
                    <a:pt x="2936" y="37817"/>
                    <a:pt x="3081" y="37876"/>
                    <a:pt x="3223" y="37876"/>
                  </a:cubicBezTo>
                  <a:cubicBezTo>
                    <a:pt x="3331" y="37876"/>
                    <a:pt x="3437" y="37842"/>
                    <a:pt x="3534" y="37767"/>
                  </a:cubicBezTo>
                  <a:cubicBezTo>
                    <a:pt x="3835" y="37541"/>
                    <a:pt x="4111" y="37291"/>
                    <a:pt x="4361" y="37015"/>
                  </a:cubicBezTo>
                  <a:cubicBezTo>
                    <a:pt x="4512" y="36890"/>
                    <a:pt x="4587" y="36714"/>
                    <a:pt x="4712" y="36514"/>
                  </a:cubicBezTo>
                  <a:cubicBezTo>
                    <a:pt x="4712" y="37165"/>
                    <a:pt x="4712" y="37717"/>
                    <a:pt x="4712" y="38268"/>
                  </a:cubicBezTo>
                  <a:cubicBezTo>
                    <a:pt x="4712" y="38820"/>
                    <a:pt x="4712" y="39371"/>
                    <a:pt x="4737" y="39922"/>
                  </a:cubicBezTo>
                  <a:cubicBezTo>
                    <a:pt x="4759" y="40324"/>
                    <a:pt x="4861" y="40507"/>
                    <a:pt x="5025" y="40507"/>
                  </a:cubicBezTo>
                  <a:cubicBezTo>
                    <a:pt x="5045" y="40507"/>
                    <a:pt x="5066" y="40504"/>
                    <a:pt x="5088" y="40499"/>
                  </a:cubicBezTo>
                  <a:cubicBezTo>
                    <a:pt x="5414" y="40398"/>
                    <a:pt x="5314" y="40123"/>
                    <a:pt x="5314" y="39897"/>
                  </a:cubicBezTo>
                  <a:cubicBezTo>
                    <a:pt x="5288" y="39622"/>
                    <a:pt x="5263" y="39371"/>
                    <a:pt x="5263" y="39095"/>
                  </a:cubicBezTo>
                  <a:cubicBezTo>
                    <a:pt x="5263" y="36514"/>
                    <a:pt x="5539" y="33957"/>
                    <a:pt x="6141" y="31451"/>
                  </a:cubicBezTo>
                  <a:cubicBezTo>
                    <a:pt x="6792" y="28744"/>
                    <a:pt x="7795" y="26188"/>
                    <a:pt x="8898" y="23657"/>
                  </a:cubicBezTo>
                  <a:cubicBezTo>
                    <a:pt x="8923" y="23556"/>
                    <a:pt x="8998" y="23481"/>
                    <a:pt x="9023" y="23431"/>
                  </a:cubicBezTo>
                  <a:cubicBezTo>
                    <a:pt x="11455" y="24730"/>
                    <a:pt x="13803" y="25380"/>
                    <a:pt x="16065" y="25380"/>
                  </a:cubicBezTo>
                  <a:cubicBezTo>
                    <a:pt x="19305" y="25380"/>
                    <a:pt x="22371" y="24047"/>
                    <a:pt x="25264" y="21376"/>
                  </a:cubicBezTo>
                  <a:cubicBezTo>
                    <a:pt x="26015" y="22829"/>
                    <a:pt x="26692" y="24308"/>
                    <a:pt x="27243" y="25837"/>
                  </a:cubicBezTo>
                  <a:cubicBezTo>
                    <a:pt x="28321" y="28895"/>
                    <a:pt x="28948" y="32053"/>
                    <a:pt x="29123" y="35286"/>
                  </a:cubicBezTo>
                  <a:cubicBezTo>
                    <a:pt x="29223" y="36840"/>
                    <a:pt x="29274" y="38393"/>
                    <a:pt x="29023" y="39922"/>
                  </a:cubicBezTo>
                  <a:cubicBezTo>
                    <a:pt x="28998" y="39997"/>
                    <a:pt x="28973" y="40098"/>
                    <a:pt x="28998" y="40173"/>
                  </a:cubicBezTo>
                  <a:cubicBezTo>
                    <a:pt x="29073" y="40273"/>
                    <a:pt x="29173" y="40424"/>
                    <a:pt x="29274" y="40424"/>
                  </a:cubicBezTo>
                  <a:cubicBezTo>
                    <a:pt x="29279" y="40425"/>
                    <a:pt x="29285" y="40426"/>
                    <a:pt x="29292" y="40426"/>
                  </a:cubicBezTo>
                  <a:cubicBezTo>
                    <a:pt x="29374" y="40426"/>
                    <a:pt x="29526" y="40291"/>
                    <a:pt x="29549" y="40198"/>
                  </a:cubicBezTo>
                  <a:cubicBezTo>
                    <a:pt x="29624" y="39947"/>
                    <a:pt x="29650" y="39697"/>
                    <a:pt x="29650" y="39421"/>
                  </a:cubicBezTo>
                  <a:cubicBezTo>
                    <a:pt x="29900" y="36639"/>
                    <a:pt x="29725" y="33882"/>
                    <a:pt x="29223" y="31125"/>
                  </a:cubicBezTo>
                  <a:cubicBezTo>
                    <a:pt x="28722" y="28519"/>
                    <a:pt x="28045" y="25937"/>
                    <a:pt x="26918" y="23531"/>
                  </a:cubicBezTo>
                  <a:cubicBezTo>
                    <a:pt x="26893" y="23456"/>
                    <a:pt x="26868" y="23381"/>
                    <a:pt x="26842" y="23230"/>
                  </a:cubicBezTo>
                  <a:lnTo>
                    <a:pt x="26842" y="23230"/>
                  </a:lnTo>
                  <a:cubicBezTo>
                    <a:pt x="27043" y="23331"/>
                    <a:pt x="27193" y="23381"/>
                    <a:pt x="27319" y="23431"/>
                  </a:cubicBezTo>
                  <a:cubicBezTo>
                    <a:pt x="27970" y="23682"/>
                    <a:pt x="28597" y="23957"/>
                    <a:pt x="29249" y="24133"/>
                  </a:cubicBezTo>
                  <a:cubicBezTo>
                    <a:pt x="29501" y="24200"/>
                    <a:pt x="29737" y="24233"/>
                    <a:pt x="29955" y="24233"/>
                  </a:cubicBezTo>
                  <a:cubicBezTo>
                    <a:pt x="30799" y="24233"/>
                    <a:pt x="31386" y="23740"/>
                    <a:pt x="31705" y="22804"/>
                  </a:cubicBezTo>
                  <a:cubicBezTo>
                    <a:pt x="31730" y="22729"/>
                    <a:pt x="31780" y="22654"/>
                    <a:pt x="31780" y="22579"/>
                  </a:cubicBezTo>
                  <a:cubicBezTo>
                    <a:pt x="31955" y="21601"/>
                    <a:pt x="32206" y="20599"/>
                    <a:pt x="32306" y="19621"/>
                  </a:cubicBezTo>
                  <a:cubicBezTo>
                    <a:pt x="32532" y="17190"/>
                    <a:pt x="32306" y="14734"/>
                    <a:pt x="32331" y="12303"/>
                  </a:cubicBezTo>
                  <a:cubicBezTo>
                    <a:pt x="32356" y="11526"/>
                    <a:pt x="32406" y="10849"/>
                    <a:pt x="32983" y="10273"/>
                  </a:cubicBezTo>
                  <a:cubicBezTo>
                    <a:pt x="33108" y="10173"/>
                    <a:pt x="33233" y="10022"/>
                    <a:pt x="33409" y="9972"/>
                  </a:cubicBezTo>
                  <a:cubicBezTo>
                    <a:pt x="34111" y="9722"/>
                    <a:pt x="34812" y="9496"/>
                    <a:pt x="35514" y="9271"/>
                  </a:cubicBezTo>
                  <a:cubicBezTo>
                    <a:pt x="35586" y="9244"/>
                    <a:pt x="35652" y="9229"/>
                    <a:pt x="35713" y="9229"/>
                  </a:cubicBezTo>
                  <a:cubicBezTo>
                    <a:pt x="35823" y="9229"/>
                    <a:pt x="35919" y="9274"/>
                    <a:pt x="36015" y="9371"/>
                  </a:cubicBezTo>
                  <a:cubicBezTo>
                    <a:pt x="36160" y="9559"/>
                    <a:pt x="36322" y="9622"/>
                    <a:pt x="36496" y="9622"/>
                  </a:cubicBezTo>
                  <a:cubicBezTo>
                    <a:pt x="36622" y="9622"/>
                    <a:pt x="36755" y="9588"/>
                    <a:pt x="36893" y="9546"/>
                  </a:cubicBezTo>
                  <a:cubicBezTo>
                    <a:pt x="38296" y="9095"/>
                    <a:pt x="39700" y="8644"/>
                    <a:pt x="41078" y="8193"/>
                  </a:cubicBezTo>
                  <a:cubicBezTo>
                    <a:pt x="41229" y="8143"/>
                    <a:pt x="41429" y="8093"/>
                    <a:pt x="41529" y="7992"/>
                  </a:cubicBezTo>
                  <a:cubicBezTo>
                    <a:pt x="42106" y="7391"/>
                    <a:pt x="42582" y="6714"/>
                    <a:pt x="42732" y="5837"/>
                  </a:cubicBezTo>
                  <a:cubicBezTo>
                    <a:pt x="42833" y="5060"/>
                    <a:pt x="42833" y="4308"/>
                    <a:pt x="42682" y="3531"/>
                  </a:cubicBezTo>
                  <a:cubicBezTo>
                    <a:pt x="42532" y="2704"/>
                    <a:pt x="42231" y="1902"/>
                    <a:pt x="41655" y="1250"/>
                  </a:cubicBezTo>
                  <a:cubicBezTo>
                    <a:pt x="41274" y="820"/>
                    <a:pt x="40893" y="608"/>
                    <a:pt x="40454" y="608"/>
                  </a:cubicBezTo>
                  <a:cubicBezTo>
                    <a:pt x="40229" y="608"/>
                    <a:pt x="39988" y="664"/>
                    <a:pt x="39725" y="774"/>
                  </a:cubicBezTo>
                  <a:cubicBezTo>
                    <a:pt x="37995" y="1451"/>
                    <a:pt x="36291" y="2153"/>
                    <a:pt x="34562" y="2854"/>
                  </a:cubicBezTo>
                  <a:cubicBezTo>
                    <a:pt x="34361" y="2955"/>
                    <a:pt x="34111" y="3130"/>
                    <a:pt x="34061" y="3331"/>
                  </a:cubicBezTo>
                  <a:cubicBezTo>
                    <a:pt x="33985" y="3807"/>
                    <a:pt x="33634" y="3907"/>
                    <a:pt x="33284" y="4032"/>
                  </a:cubicBezTo>
                  <a:cubicBezTo>
                    <a:pt x="31554" y="4559"/>
                    <a:pt x="29850" y="5085"/>
                    <a:pt x="28146" y="5611"/>
                  </a:cubicBezTo>
                  <a:cubicBezTo>
                    <a:pt x="27644" y="5762"/>
                    <a:pt x="27168" y="5887"/>
                    <a:pt x="27118" y="6589"/>
                  </a:cubicBezTo>
                  <a:cubicBezTo>
                    <a:pt x="25765" y="4308"/>
                    <a:pt x="23960" y="2529"/>
                    <a:pt x="21604" y="1351"/>
                  </a:cubicBezTo>
                  <a:cubicBezTo>
                    <a:pt x="19796" y="447"/>
                    <a:pt x="17884" y="0"/>
                    <a:pt x="15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3903650" y="1047600"/>
              <a:ext cx="166700" cy="57700"/>
            </a:xfrm>
            <a:custGeom>
              <a:rect b="b" l="l" r="r" t="t"/>
              <a:pathLst>
                <a:path extrusionOk="0" h="2308" w="6668">
                  <a:moveTo>
                    <a:pt x="6311" y="1"/>
                  </a:moveTo>
                  <a:cubicBezTo>
                    <a:pt x="6195" y="1"/>
                    <a:pt x="6105" y="95"/>
                    <a:pt x="6016" y="203"/>
                  </a:cubicBezTo>
                  <a:cubicBezTo>
                    <a:pt x="5765" y="453"/>
                    <a:pt x="5515" y="729"/>
                    <a:pt x="5239" y="955"/>
                  </a:cubicBezTo>
                  <a:cubicBezTo>
                    <a:pt x="4625" y="1472"/>
                    <a:pt x="3953" y="1730"/>
                    <a:pt x="3285" y="1730"/>
                  </a:cubicBezTo>
                  <a:cubicBezTo>
                    <a:pt x="2561" y="1730"/>
                    <a:pt x="1842" y="1428"/>
                    <a:pt x="1204" y="829"/>
                  </a:cubicBezTo>
                  <a:cubicBezTo>
                    <a:pt x="1003" y="654"/>
                    <a:pt x="828" y="428"/>
                    <a:pt x="627" y="228"/>
                  </a:cubicBezTo>
                  <a:cubicBezTo>
                    <a:pt x="539" y="121"/>
                    <a:pt x="450" y="15"/>
                    <a:pt x="335" y="15"/>
                  </a:cubicBezTo>
                  <a:cubicBezTo>
                    <a:pt x="287" y="15"/>
                    <a:pt x="235" y="33"/>
                    <a:pt x="176" y="77"/>
                  </a:cubicBezTo>
                  <a:cubicBezTo>
                    <a:pt x="1" y="228"/>
                    <a:pt x="51" y="403"/>
                    <a:pt x="176" y="554"/>
                  </a:cubicBezTo>
                  <a:cubicBezTo>
                    <a:pt x="978" y="1581"/>
                    <a:pt x="1956" y="2283"/>
                    <a:pt x="3159" y="2308"/>
                  </a:cubicBezTo>
                  <a:cubicBezTo>
                    <a:pt x="4437" y="2308"/>
                    <a:pt x="5841" y="1531"/>
                    <a:pt x="6467" y="528"/>
                  </a:cubicBezTo>
                  <a:cubicBezTo>
                    <a:pt x="6567" y="353"/>
                    <a:pt x="6668" y="203"/>
                    <a:pt x="6467" y="52"/>
                  </a:cubicBezTo>
                  <a:cubicBezTo>
                    <a:pt x="6410" y="16"/>
                    <a:pt x="6358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3830350" y="947650"/>
              <a:ext cx="36375" cy="45400"/>
            </a:xfrm>
            <a:custGeom>
              <a:rect b="b" l="l" r="r" t="t"/>
              <a:pathLst>
                <a:path extrusionOk="0" h="1816" w="1455">
                  <a:moveTo>
                    <a:pt x="642" y="0"/>
                  </a:moveTo>
                  <a:cubicBezTo>
                    <a:pt x="574" y="0"/>
                    <a:pt x="502" y="13"/>
                    <a:pt x="427" y="40"/>
                  </a:cubicBezTo>
                  <a:cubicBezTo>
                    <a:pt x="151" y="166"/>
                    <a:pt x="1" y="391"/>
                    <a:pt x="1" y="667"/>
                  </a:cubicBezTo>
                  <a:cubicBezTo>
                    <a:pt x="26" y="917"/>
                    <a:pt x="101" y="1168"/>
                    <a:pt x="201" y="1394"/>
                  </a:cubicBezTo>
                  <a:cubicBezTo>
                    <a:pt x="344" y="1679"/>
                    <a:pt x="603" y="1816"/>
                    <a:pt x="844" y="1816"/>
                  </a:cubicBezTo>
                  <a:cubicBezTo>
                    <a:pt x="898" y="1816"/>
                    <a:pt x="952" y="1809"/>
                    <a:pt x="1003" y="1795"/>
                  </a:cubicBezTo>
                  <a:cubicBezTo>
                    <a:pt x="1304" y="1719"/>
                    <a:pt x="1454" y="1444"/>
                    <a:pt x="1454" y="1018"/>
                  </a:cubicBezTo>
                  <a:cubicBezTo>
                    <a:pt x="1454" y="667"/>
                    <a:pt x="1354" y="416"/>
                    <a:pt x="1128" y="216"/>
                  </a:cubicBezTo>
                  <a:cubicBezTo>
                    <a:pt x="983" y="88"/>
                    <a:pt x="824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4410550" y="742250"/>
              <a:ext cx="26350" cy="51250"/>
            </a:xfrm>
            <a:custGeom>
              <a:rect b="b" l="l" r="r" t="t"/>
              <a:pathLst>
                <a:path extrusionOk="0" h="2050" w="1054">
                  <a:moveTo>
                    <a:pt x="179" y="1"/>
                  </a:moveTo>
                  <a:cubicBezTo>
                    <a:pt x="148" y="1"/>
                    <a:pt x="121" y="4"/>
                    <a:pt x="101" y="11"/>
                  </a:cubicBezTo>
                  <a:cubicBezTo>
                    <a:pt x="51" y="61"/>
                    <a:pt x="1" y="236"/>
                    <a:pt x="26" y="336"/>
                  </a:cubicBezTo>
                  <a:cubicBezTo>
                    <a:pt x="176" y="813"/>
                    <a:pt x="327" y="1264"/>
                    <a:pt x="477" y="1740"/>
                  </a:cubicBezTo>
                  <a:cubicBezTo>
                    <a:pt x="521" y="1895"/>
                    <a:pt x="565" y="2049"/>
                    <a:pt x="713" y="2049"/>
                  </a:cubicBezTo>
                  <a:cubicBezTo>
                    <a:pt x="732" y="2049"/>
                    <a:pt x="754" y="2047"/>
                    <a:pt x="778" y="2041"/>
                  </a:cubicBezTo>
                  <a:cubicBezTo>
                    <a:pt x="878" y="1991"/>
                    <a:pt x="953" y="1815"/>
                    <a:pt x="1053" y="1715"/>
                  </a:cubicBezTo>
                  <a:cubicBezTo>
                    <a:pt x="928" y="1264"/>
                    <a:pt x="828" y="863"/>
                    <a:pt x="677" y="462"/>
                  </a:cubicBezTo>
                  <a:cubicBezTo>
                    <a:pt x="627" y="311"/>
                    <a:pt x="527" y="161"/>
                    <a:pt x="427" y="61"/>
                  </a:cubicBezTo>
                  <a:cubicBezTo>
                    <a:pt x="372" y="24"/>
                    <a:pt x="26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6" name="Google Shape;2026;p38"/>
          <p:cNvSpPr/>
          <p:nvPr/>
        </p:nvSpPr>
        <p:spPr>
          <a:xfrm>
            <a:off x="1017950" y="2807025"/>
            <a:ext cx="2529000" cy="14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38"/>
          <p:cNvGrpSpPr/>
          <p:nvPr/>
        </p:nvGrpSpPr>
        <p:grpSpPr>
          <a:xfrm rot="1412093">
            <a:off x="1076199" y="902925"/>
            <a:ext cx="366368" cy="368068"/>
            <a:chOff x="5375525" y="755000"/>
            <a:chExt cx="366375" cy="368075"/>
          </a:xfrm>
        </p:grpSpPr>
        <p:sp>
          <p:nvSpPr>
            <p:cNvPr id="2028" name="Google Shape;2028;p38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8"/>
          <p:cNvGrpSpPr/>
          <p:nvPr/>
        </p:nvGrpSpPr>
        <p:grpSpPr>
          <a:xfrm>
            <a:off x="1358100" y="3221350"/>
            <a:ext cx="657950" cy="733975"/>
            <a:chOff x="5202625" y="2024650"/>
            <a:chExt cx="657950" cy="733975"/>
          </a:xfrm>
        </p:grpSpPr>
        <p:sp>
          <p:nvSpPr>
            <p:cNvPr id="2032" name="Google Shape;2032;p38"/>
            <p:cNvSpPr/>
            <p:nvPr/>
          </p:nvSpPr>
          <p:spPr>
            <a:xfrm>
              <a:off x="5202625" y="2062325"/>
              <a:ext cx="657950" cy="696300"/>
            </a:xfrm>
            <a:custGeom>
              <a:rect b="b" l="l" r="r" t="t"/>
              <a:pathLst>
                <a:path extrusionOk="0" h="27852" w="26318">
                  <a:moveTo>
                    <a:pt x="7464" y="3743"/>
                  </a:moveTo>
                  <a:cubicBezTo>
                    <a:pt x="7451" y="3743"/>
                    <a:pt x="7446" y="3751"/>
                    <a:pt x="7439" y="3761"/>
                  </a:cubicBezTo>
                  <a:lnTo>
                    <a:pt x="7439" y="3761"/>
                  </a:lnTo>
                  <a:cubicBezTo>
                    <a:pt x="7453" y="3754"/>
                    <a:pt x="7464" y="3743"/>
                    <a:pt x="7464" y="3743"/>
                  </a:cubicBezTo>
                  <a:close/>
                  <a:moveTo>
                    <a:pt x="7439" y="3761"/>
                  </a:moveTo>
                  <a:cubicBezTo>
                    <a:pt x="7433" y="3764"/>
                    <a:pt x="7426" y="3766"/>
                    <a:pt x="7418" y="3766"/>
                  </a:cubicBezTo>
                  <a:cubicBezTo>
                    <a:pt x="7418" y="3789"/>
                    <a:pt x="7418" y="3789"/>
                    <a:pt x="7418" y="3789"/>
                  </a:cubicBezTo>
                  <a:cubicBezTo>
                    <a:pt x="7428" y="3779"/>
                    <a:pt x="7434" y="3769"/>
                    <a:pt x="7439" y="3761"/>
                  </a:cubicBezTo>
                  <a:close/>
                  <a:moveTo>
                    <a:pt x="7396" y="3789"/>
                  </a:moveTo>
                  <a:cubicBezTo>
                    <a:pt x="7396" y="3789"/>
                    <a:pt x="7396" y="3812"/>
                    <a:pt x="7396" y="3812"/>
                  </a:cubicBezTo>
                  <a:cubicBezTo>
                    <a:pt x="7396" y="3789"/>
                    <a:pt x="7396" y="3789"/>
                    <a:pt x="7418" y="3789"/>
                  </a:cubicBezTo>
                  <a:close/>
                  <a:moveTo>
                    <a:pt x="22643" y="21113"/>
                  </a:moveTo>
                  <a:cubicBezTo>
                    <a:pt x="22643" y="21113"/>
                    <a:pt x="22620" y="21136"/>
                    <a:pt x="22620" y="21136"/>
                  </a:cubicBezTo>
                  <a:lnTo>
                    <a:pt x="22643" y="21136"/>
                  </a:lnTo>
                  <a:cubicBezTo>
                    <a:pt x="22643" y="21113"/>
                    <a:pt x="22643" y="21113"/>
                    <a:pt x="22643" y="21113"/>
                  </a:cubicBezTo>
                  <a:close/>
                  <a:moveTo>
                    <a:pt x="12942" y="0"/>
                  </a:moveTo>
                  <a:cubicBezTo>
                    <a:pt x="11687" y="274"/>
                    <a:pt x="10500" y="799"/>
                    <a:pt x="9404" y="1438"/>
                  </a:cubicBezTo>
                  <a:cubicBezTo>
                    <a:pt x="8217" y="2100"/>
                    <a:pt x="7144" y="2967"/>
                    <a:pt x="6163" y="3903"/>
                  </a:cubicBezTo>
                  <a:cubicBezTo>
                    <a:pt x="5159" y="4862"/>
                    <a:pt x="4268" y="5935"/>
                    <a:pt x="3470" y="7076"/>
                  </a:cubicBezTo>
                  <a:cubicBezTo>
                    <a:pt x="2671" y="8240"/>
                    <a:pt x="1986" y="9472"/>
                    <a:pt x="1438" y="10774"/>
                  </a:cubicBezTo>
                  <a:cubicBezTo>
                    <a:pt x="890" y="12029"/>
                    <a:pt x="502" y="13353"/>
                    <a:pt x="274" y="14699"/>
                  </a:cubicBezTo>
                  <a:cubicBezTo>
                    <a:pt x="46" y="15978"/>
                    <a:pt x="0" y="17279"/>
                    <a:pt x="160" y="18557"/>
                  </a:cubicBezTo>
                  <a:cubicBezTo>
                    <a:pt x="343" y="19812"/>
                    <a:pt x="731" y="21022"/>
                    <a:pt x="1347" y="22141"/>
                  </a:cubicBezTo>
                  <a:cubicBezTo>
                    <a:pt x="1986" y="23282"/>
                    <a:pt x="2899" y="24263"/>
                    <a:pt x="3949" y="25039"/>
                  </a:cubicBezTo>
                  <a:cubicBezTo>
                    <a:pt x="4542" y="25496"/>
                    <a:pt x="5182" y="25861"/>
                    <a:pt x="5866" y="26203"/>
                  </a:cubicBezTo>
                  <a:cubicBezTo>
                    <a:pt x="6734" y="26614"/>
                    <a:pt x="7669" y="26957"/>
                    <a:pt x="8582" y="27253"/>
                  </a:cubicBezTo>
                  <a:cubicBezTo>
                    <a:pt x="9874" y="27630"/>
                    <a:pt x="11208" y="27852"/>
                    <a:pt x="12540" y="27852"/>
                  </a:cubicBezTo>
                  <a:cubicBezTo>
                    <a:pt x="12903" y="27852"/>
                    <a:pt x="13265" y="27835"/>
                    <a:pt x="13627" y="27801"/>
                  </a:cubicBezTo>
                  <a:cubicBezTo>
                    <a:pt x="14403" y="27733"/>
                    <a:pt x="15179" y="27596"/>
                    <a:pt x="15932" y="27367"/>
                  </a:cubicBezTo>
                  <a:cubicBezTo>
                    <a:pt x="16663" y="27139"/>
                    <a:pt x="17370" y="26843"/>
                    <a:pt x="18055" y="26477"/>
                  </a:cubicBezTo>
                  <a:cubicBezTo>
                    <a:pt x="19447" y="25724"/>
                    <a:pt x="20657" y="24697"/>
                    <a:pt x="21707" y="23533"/>
                  </a:cubicBezTo>
                  <a:cubicBezTo>
                    <a:pt x="22666" y="22483"/>
                    <a:pt x="23487" y="21296"/>
                    <a:pt x="24195" y="20041"/>
                  </a:cubicBezTo>
                  <a:cubicBezTo>
                    <a:pt x="24560" y="19379"/>
                    <a:pt x="24903" y="18694"/>
                    <a:pt x="25222" y="18009"/>
                  </a:cubicBezTo>
                  <a:cubicBezTo>
                    <a:pt x="25405" y="17598"/>
                    <a:pt x="25587" y="17165"/>
                    <a:pt x="25770" y="16754"/>
                  </a:cubicBezTo>
                  <a:cubicBezTo>
                    <a:pt x="25953" y="16297"/>
                    <a:pt x="26135" y="15841"/>
                    <a:pt x="26272" y="15361"/>
                  </a:cubicBezTo>
                  <a:cubicBezTo>
                    <a:pt x="26318" y="15156"/>
                    <a:pt x="26181" y="14951"/>
                    <a:pt x="25975" y="14905"/>
                  </a:cubicBezTo>
                  <a:cubicBezTo>
                    <a:pt x="25949" y="14899"/>
                    <a:pt x="25922" y="14896"/>
                    <a:pt x="25896" y="14896"/>
                  </a:cubicBezTo>
                  <a:cubicBezTo>
                    <a:pt x="25724" y="14896"/>
                    <a:pt x="25578" y="15023"/>
                    <a:pt x="25519" y="15202"/>
                  </a:cubicBezTo>
                  <a:cubicBezTo>
                    <a:pt x="25473" y="15361"/>
                    <a:pt x="25428" y="15521"/>
                    <a:pt x="25382" y="15704"/>
                  </a:cubicBezTo>
                  <a:cubicBezTo>
                    <a:pt x="25176" y="16252"/>
                    <a:pt x="24903" y="16799"/>
                    <a:pt x="24674" y="17347"/>
                  </a:cubicBezTo>
                  <a:cubicBezTo>
                    <a:pt x="24469" y="17804"/>
                    <a:pt x="24263" y="18260"/>
                    <a:pt x="24035" y="18694"/>
                  </a:cubicBezTo>
                  <a:cubicBezTo>
                    <a:pt x="23624" y="19538"/>
                    <a:pt x="23145" y="20337"/>
                    <a:pt x="22643" y="21136"/>
                  </a:cubicBezTo>
                  <a:cubicBezTo>
                    <a:pt x="22630" y="21136"/>
                    <a:pt x="22624" y="21144"/>
                    <a:pt x="22617" y="21150"/>
                  </a:cubicBezTo>
                  <a:lnTo>
                    <a:pt x="22617" y="21150"/>
                  </a:lnTo>
                  <a:cubicBezTo>
                    <a:pt x="22619" y="21146"/>
                    <a:pt x="22620" y="21141"/>
                    <a:pt x="22620" y="21136"/>
                  </a:cubicBezTo>
                  <a:lnTo>
                    <a:pt x="22620" y="21136"/>
                  </a:lnTo>
                  <a:lnTo>
                    <a:pt x="22597" y="21159"/>
                  </a:lnTo>
                  <a:cubicBezTo>
                    <a:pt x="22607" y="21159"/>
                    <a:pt x="22612" y="21155"/>
                    <a:pt x="22617" y="21150"/>
                  </a:cubicBezTo>
                  <a:lnTo>
                    <a:pt x="22617" y="21150"/>
                  </a:lnTo>
                  <a:cubicBezTo>
                    <a:pt x="22611" y="21168"/>
                    <a:pt x="22593" y="21186"/>
                    <a:pt x="22575" y="21204"/>
                  </a:cubicBezTo>
                  <a:lnTo>
                    <a:pt x="22575" y="21204"/>
                  </a:lnTo>
                  <a:cubicBezTo>
                    <a:pt x="22597" y="21182"/>
                    <a:pt x="22597" y="21182"/>
                    <a:pt x="22597" y="21159"/>
                  </a:cubicBezTo>
                  <a:lnTo>
                    <a:pt x="22597" y="21159"/>
                  </a:lnTo>
                  <a:cubicBezTo>
                    <a:pt x="21798" y="22346"/>
                    <a:pt x="20862" y="23442"/>
                    <a:pt x="19790" y="24377"/>
                  </a:cubicBezTo>
                  <a:cubicBezTo>
                    <a:pt x="19790" y="24377"/>
                    <a:pt x="19790" y="24355"/>
                    <a:pt x="19790" y="24355"/>
                  </a:cubicBezTo>
                  <a:cubicBezTo>
                    <a:pt x="18991" y="25039"/>
                    <a:pt x="18123" y="25610"/>
                    <a:pt x="17188" y="26066"/>
                  </a:cubicBezTo>
                  <a:lnTo>
                    <a:pt x="17210" y="26066"/>
                  </a:lnTo>
                  <a:cubicBezTo>
                    <a:pt x="16366" y="26454"/>
                    <a:pt x="15476" y="26751"/>
                    <a:pt x="14563" y="26934"/>
                  </a:cubicBezTo>
                  <a:cubicBezTo>
                    <a:pt x="13892" y="27046"/>
                    <a:pt x="13209" y="27102"/>
                    <a:pt x="12524" y="27102"/>
                  </a:cubicBezTo>
                  <a:cubicBezTo>
                    <a:pt x="12230" y="27102"/>
                    <a:pt x="11936" y="27091"/>
                    <a:pt x="11641" y="27071"/>
                  </a:cubicBezTo>
                  <a:cubicBezTo>
                    <a:pt x="10409" y="26957"/>
                    <a:pt x="9176" y="26683"/>
                    <a:pt x="8012" y="26272"/>
                  </a:cubicBezTo>
                  <a:cubicBezTo>
                    <a:pt x="6871" y="25861"/>
                    <a:pt x="5752" y="25359"/>
                    <a:pt x="4771" y="24697"/>
                  </a:cubicBezTo>
                  <a:cubicBezTo>
                    <a:pt x="4086" y="24240"/>
                    <a:pt x="3470" y="23693"/>
                    <a:pt x="2945" y="23076"/>
                  </a:cubicBezTo>
                  <a:cubicBezTo>
                    <a:pt x="2922" y="23076"/>
                    <a:pt x="2899" y="23054"/>
                    <a:pt x="2876" y="23031"/>
                  </a:cubicBezTo>
                  <a:lnTo>
                    <a:pt x="2876" y="23031"/>
                  </a:lnTo>
                  <a:cubicBezTo>
                    <a:pt x="2899" y="23054"/>
                    <a:pt x="2922" y="23054"/>
                    <a:pt x="2945" y="23076"/>
                  </a:cubicBezTo>
                  <a:cubicBezTo>
                    <a:pt x="2465" y="22529"/>
                    <a:pt x="2054" y="21912"/>
                    <a:pt x="1735" y="21250"/>
                  </a:cubicBezTo>
                  <a:cubicBezTo>
                    <a:pt x="1370" y="20497"/>
                    <a:pt x="1119" y="19675"/>
                    <a:pt x="982" y="18854"/>
                  </a:cubicBezTo>
                  <a:cubicBezTo>
                    <a:pt x="982" y="18876"/>
                    <a:pt x="982" y="18899"/>
                    <a:pt x="982" y="18922"/>
                  </a:cubicBezTo>
                  <a:cubicBezTo>
                    <a:pt x="822" y="17941"/>
                    <a:pt x="799" y="16959"/>
                    <a:pt x="868" y="15955"/>
                  </a:cubicBezTo>
                  <a:lnTo>
                    <a:pt x="868" y="15955"/>
                  </a:lnTo>
                  <a:lnTo>
                    <a:pt x="868" y="16046"/>
                  </a:lnTo>
                  <a:cubicBezTo>
                    <a:pt x="959" y="14722"/>
                    <a:pt x="1278" y="13398"/>
                    <a:pt x="1712" y="12143"/>
                  </a:cubicBezTo>
                  <a:cubicBezTo>
                    <a:pt x="2283" y="10545"/>
                    <a:pt x="3082" y="9016"/>
                    <a:pt x="4040" y="7601"/>
                  </a:cubicBezTo>
                  <a:lnTo>
                    <a:pt x="4040" y="7601"/>
                  </a:lnTo>
                  <a:cubicBezTo>
                    <a:pt x="4017" y="7624"/>
                    <a:pt x="3995" y="7646"/>
                    <a:pt x="3972" y="7669"/>
                  </a:cubicBezTo>
                  <a:cubicBezTo>
                    <a:pt x="4953" y="6254"/>
                    <a:pt x="6095" y="4930"/>
                    <a:pt x="7396" y="3789"/>
                  </a:cubicBezTo>
                  <a:cubicBezTo>
                    <a:pt x="7418" y="3789"/>
                    <a:pt x="7418" y="3789"/>
                    <a:pt x="7418" y="3766"/>
                  </a:cubicBezTo>
                  <a:cubicBezTo>
                    <a:pt x="8468" y="2899"/>
                    <a:pt x="9587" y="2123"/>
                    <a:pt x="10819" y="1529"/>
                  </a:cubicBezTo>
                  <a:cubicBezTo>
                    <a:pt x="11573" y="1187"/>
                    <a:pt x="12371" y="913"/>
                    <a:pt x="13170" y="730"/>
                  </a:cubicBezTo>
                  <a:cubicBezTo>
                    <a:pt x="13376" y="685"/>
                    <a:pt x="13490" y="434"/>
                    <a:pt x="13421" y="251"/>
                  </a:cubicBezTo>
                  <a:cubicBezTo>
                    <a:pt x="13399" y="160"/>
                    <a:pt x="13330" y="68"/>
                    <a:pt x="13239" y="23"/>
                  </a:cubicBezTo>
                  <a:cubicBezTo>
                    <a:pt x="13170" y="0"/>
                    <a:pt x="13125" y="0"/>
                    <a:pt x="1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5309900" y="2024650"/>
              <a:ext cx="237400" cy="274150"/>
            </a:xfrm>
            <a:custGeom>
              <a:rect b="b" l="l" r="r" t="t"/>
              <a:pathLst>
                <a:path extrusionOk="0" h="10966" w="9496">
                  <a:moveTo>
                    <a:pt x="3835" y="9473"/>
                  </a:moveTo>
                  <a:cubicBezTo>
                    <a:pt x="3812" y="9496"/>
                    <a:pt x="3812" y="9496"/>
                    <a:pt x="3812" y="9519"/>
                  </a:cubicBezTo>
                  <a:lnTo>
                    <a:pt x="3835" y="9473"/>
                  </a:lnTo>
                  <a:close/>
                  <a:moveTo>
                    <a:pt x="3812" y="9519"/>
                  </a:moveTo>
                  <a:cubicBezTo>
                    <a:pt x="3796" y="9534"/>
                    <a:pt x="3792" y="9539"/>
                    <a:pt x="3790" y="9548"/>
                  </a:cubicBezTo>
                  <a:lnTo>
                    <a:pt x="3790" y="9548"/>
                  </a:lnTo>
                  <a:cubicBezTo>
                    <a:pt x="3797" y="9538"/>
                    <a:pt x="3805" y="9529"/>
                    <a:pt x="3812" y="9519"/>
                  </a:cubicBezTo>
                  <a:close/>
                  <a:moveTo>
                    <a:pt x="366" y="1"/>
                  </a:moveTo>
                  <a:cubicBezTo>
                    <a:pt x="160" y="1"/>
                    <a:pt x="0" y="183"/>
                    <a:pt x="0" y="389"/>
                  </a:cubicBezTo>
                  <a:cubicBezTo>
                    <a:pt x="0" y="617"/>
                    <a:pt x="183" y="754"/>
                    <a:pt x="388" y="754"/>
                  </a:cubicBezTo>
                  <a:cubicBezTo>
                    <a:pt x="959" y="754"/>
                    <a:pt x="1530" y="777"/>
                    <a:pt x="2077" y="822"/>
                  </a:cubicBezTo>
                  <a:lnTo>
                    <a:pt x="1986" y="822"/>
                  </a:lnTo>
                  <a:cubicBezTo>
                    <a:pt x="4177" y="1005"/>
                    <a:pt x="6323" y="1461"/>
                    <a:pt x="8446" y="1986"/>
                  </a:cubicBezTo>
                  <a:cubicBezTo>
                    <a:pt x="6734" y="4406"/>
                    <a:pt x="5433" y="7099"/>
                    <a:pt x="3789" y="9564"/>
                  </a:cubicBezTo>
                  <a:cubicBezTo>
                    <a:pt x="3789" y="9557"/>
                    <a:pt x="3789" y="9552"/>
                    <a:pt x="3790" y="9548"/>
                  </a:cubicBezTo>
                  <a:lnTo>
                    <a:pt x="3790" y="9548"/>
                  </a:lnTo>
                  <a:cubicBezTo>
                    <a:pt x="3594" y="9812"/>
                    <a:pt x="3417" y="10076"/>
                    <a:pt x="3219" y="10340"/>
                  </a:cubicBezTo>
                  <a:cubicBezTo>
                    <a:pt x="3150" y="10409"/>
                    <a:pt x="3127" y="10500"/>
                    <a:pt x="3127" y="10614"/>
                  </a:cubicBezTo>
                  <a:cubicBezTo>
                    <a:pt x="3127" y="10706"/>
                    <a:pt x="3173" y="10797"/>
                    <a:pt x="3264" y="10865"/>
                  </a:cubicBezTo>
                  <a:cubicBezTo>
                    <a:pt x="3330" y="10931"/>
                    <a:pt x="3428" y="10965"/>
                    <a:pt x="3524" y="10965"/>
                  </a:cubicBezTo>
                  <a:cubicBezTo>
                    <a:pt x="3628" y="10965"/>
                    <a:pt x="3730" y="10926"/>
                    <a:pt x="3789" y="10843"/>
                  </a:cubicBezTo>
                  <a:cubicBezTo>
                    <a:pt x="5661" y="8332"/>
                    <a:pt x="6985" y="5501"/>
                    <a:pt x="8720" y="2899"/>
                  </a:cubicBezTo>
                  <a:cubicBezTo>
                    <a:pt x="8948" y="2603"/>
                    <a:pt x="9153" y="2283"/>
                    <a:pt x="9382" y="1986"/>
                  </a:cubicBezTo>
                  <a:cubicBezTo>
                    <a:pt x="9450" y="1872"/>
                    <a:pt x="9496" y="1758"/>
                    <a:pt x="9450" y="1621"/>
                  </a:cubicBezTo>
                  <a:cubicBezTo>
                    <a:pt x="9404" y="1484"/>
                    <a:pt x="9313" y="1393"/>
                    <a:pt x="9176" y="1370"/>
                  </a:cubicBezTo>
                  <a:cubicBezTo>
                    <a:pt x="6277" y="662"/>
                    <a:pt x="3356" y="2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38"/>
          <p:cNvSpPr/>
          <p:nvPr/>
        </p:nvSpPr>
        <p:spPr>
          <a:xfrm rot="838709">
            <a:off x="2359482" y="3309297"/>
            <a:ext cx="743777" cy="478651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5" name="Google Shape;2035;p38"/>
          <p:cNvGrpSpPr/>
          <p:nvPr/>
        </p:nvGrpSpPr>
        <p:grpSpPr>
          <a:xfrm>
            <a:off x="8167932" y="732485"/>
            <a:ext cx="531539" cy="3678538"/>
            <a:chOff x="8167932" y="561297"/>
            <a:chExt cx="531539" cy="3678538"/>
          </a:xfrm>
        </p:grpSpPr>
        <p:grpSp>
          <p:nvGrpSpPr>
            <p:cNvPr id="2036" name="Google Shape;2036;p38"/>
            <p:cNvGrpSpPr/>
            <p:nvPr/>
          </p:nvGrpSpPr>
          <p:grpSpPr>
            <a:xfrm flipH="1">
              <a:off x="8167932" y="1148447"/>
              <a:ext cx="531539" cy="155710"/>
              <a:chOff x="1780525" y="2859350"/>
              <a:chExt cx="387250" cy="113450"/>
            </a:xfrm>
          </p:grpSpPr>
          <p:sp>
            <p:nvSpPr>
              <p:cNvPr id="2037" name="Google Shape;2037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0" name="Google Shape;2040;p38"/>
            <p:cNvGrpSpPr/>
            <p:nvPr/>
          </p:nvGrpSpPr>
          <p:grpSpPr>
            <a:xfrm flipH="1">
              <a:off x="8167932" y="1442015"/>
              <a:ext cx="531539" cy="155710"/>
              <a:chOff x="1780525" y="2859350"/>
              <a:chExt cx="387250" cy="113450"/>
            </a:xfrm>
          </p:grpSpPr>
          <p:sp>
            <p:nvSpPr>
              <p:cNvPr id="2041" name="Google Shape;2041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4" name="Google Shape;2044;p38"/>
            <p:cNvGrpSpPr/>
            <p:nvPr/>
          </p:nvGrpSpPr>
          <p:grpSpPr>
            <a:xfrm flipH="1">
              <a:off x="8167932" y="1735583"/>
              <a:ext cx="531539" cy="155710"/>
              <a:chOff x="1780525" y="2859350"/>
              <a:chExt cx="387250" cy="113450"/>
            </a:xfrm>
          </p:grpSpPr>
          <p:sp>
            <p:nvSpPr>
              <p:cNvPr id="2045" name="Google Shape;2045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8" name="Google Shape;2048;p38"/>
            <p:cNvGrpSpPr/>
            <p:nvPr/>
          </p:nvGrpSpPr>
          <p:grpSpPr>
            <a:xfrm flipH="1">
              <a:off x="8167932" y="2029151"/>
              <a:ext cx="531539" cy="155710"/>
              <a:chOff x="1780525" y="2859350"/>
              <a:chExt cx="387250" cy="113450"/>
            </a:xfrm>
          </p:grpSpPr>
          <p:sp>
            <p:nvSpPr>
              <p:cNvPr id="2049" name="Google Shape;2049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2" name="Google Shape;2052;p38"/>
            <p:cNvGrpSpPr/>
            <p:nvPr/>
          </p:nvGrpSpPr>
          <p:grpSpPr>
            <a:xfrm flipH="1">
              <a:off x="8167932" y="2322718"/>
              <a:ext cx="531539" cy="155710"/>
              <a:chOff x="1780525" y="2859350"/>
              <a:chExt cx="387250" cy="113450"/>
            </a:xfrm>
          </p:grpSpPr>
          <p:sp>
            <p:nvSpPr>
              <p:cNvPr id="2053" name="Google Shape;2053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6" name="Google Shape;2056;p38"/>
            <p:cNvGrpSpPr/>
            <p:nvPr/>
          </p:nvGrpSpPr>
          <p:grpSpPr>
            <a:xfrm flipH="1">
              <a:off x="8167932" y="2616286"/>
              <a:ext cx="531539" cy="155710"/>
              <a:chOff x="1780525" y="2859350"/>
              <a:chExt cx="387250" cy="113450"/>
            </a:xfrm>
          </p:grpSpPr>
          <p:sp>
            <p:nvSpPr>
              <p:cNvPr id="2057" name="Google Shape;2057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0" name="Google Shape;2060;p38"/>
            <p:cNvGrpSpPr/>
            <p:nvPr/>
          </p:nvGrpSpPr>
          <p:grpSpPr>
            <a:xfrm flipH="1">
              <a:off x="8167932" y="2909854"/>
              <a:ext cx="531539" cy="155710"/>
              <a:chOff x="1780525" y="2859350"/>
              <a:chExt cx="387250" cy="113450"/>
            </a:xfrm>
          </p:grpSpPr>
          <p:sp>
            <p:nvSpPr>
              <p:cNvPr id="2061" name="Google Shape;2061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4" name="Google Shape;2064;p38"/>
            <p:cNvGrpSpPr/>
            <p:nvPr/>
          </p:nvGrpSpPr>
          <p:grpSpPr>
            <a:xfrm flipH="1">
              <a:off x="8167932" y="3203422"/>
              <a:ext cx="531539" cy="155710"/>
              <a:chOff x="1780525" y="2859350"/>
              <a:chExt cx="387250" cy="113450"/>
            </a:xfrm>
          </p:grpSpPr>
          <p:sp>
            <p:nvSpPr>
              <p:cNvPr id="2065" name="Google Shape;2065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8" name="Google Shape;2068;p38"/>
            <p:cNvGrpSpPr/>
            <p:nvPr/>
          </p:nvGrpSpPr>
          <p:grpSpPr>
            <a:xfrm flipH="1">
              <a:off x="8167932" y="3496989"/>
              <a:ext cx="531539" cy="155710"/>
              <a:chOff x="1780525" y="2859350"/>
              <a:chExt cx="387250" cy="113450"/>
            </a:xfrm>
          </p:grpSpPr>
          <p:sp>
            <p:nvSpPr>
              <p:cNvPr id="2069" name="Google Shape;2069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38"/>
            <p:cNvGrpSpPr/>
            <p:nvPr/>
          </p:nvGrpSpPr>
          <p:grpSpPr>
            <a:xfrm flipH="1">
              <a:off x="8167932" y="3790557"/>
              <a:ext cx="531539" cy="155710"/>
              <a:chOff x="1780525" y="2859350"/>
              <a:chExt cx="387250" cy="113450"/>
            </a:xfrm>
          </p:grpSpPr>
          <p:sp>
            <p:nvSpPr>
              <p:cNvPr id="2073" name="Google Shape;2073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6" name="Google Shape;2076;p38"/>
            <p:cNvGrpSpPr/>
            <p:nvPr/>
          </p:nvGrpSpPr>
          <p:grpSpPr>
            <a:xfrm flipH="1">
              <a:off x="8167932" y="4084125"/>
              <a:ext cx="531539" cy="155710"/>
              <a:chOff x="1780525" y="2859350"/>
              <a:chExt cx="387250" cy="113450"/>
            </a:xfrm>
          </p:grpSpPr>
          <p:sp>
            <p:nvSpPr>
              <p:cNvPr id="2077" name="Google Shape;2077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0" name="Google Shape;2080;p38"/>
            <p:cNvGrpSpPr/>
            <p:nvPr/>
          </p:nvGrpSpPr>
          <p:grpSpPr>
            <a:xfrm flipH="1">
              <a:off x="8167932" y="854872"/>
              <a:ext cx="531539" cy="155710"/>
              <a:chOff x="1780525" y="2859350"/>
              <a:chExt cx="387250" cy="113450"/>
            </a:xfrm>
          </p:grpSpPr>
          <p:sp>
            <p:nvSpPr>
              <p:cNvPr id="2081" name="Google Shape;2081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38"/>
            <p:cNvGrpSpPr/>
            <p:nvPr/>
          </p:nvGrpSpPr>
          <p:grpSpPr>
            <a:xfrm flipH="1">
              <a:off x="8167932" y="561297"/>
              <a:ext cx="531539" cy="155710"/>
              <a:chOff x="1780525" y="2859350"/>
              <a:chExt cx="387250" cy="113450"/>
            </a:xfrm>
          </p:grpSpPr>
          <p:sp>
            <p:nvSpPr>
              <p:cNvPr id="2085" name="Google Shape;2085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Workshop: Learning Situation by Slidesgo">
  <a:themeElements>
    <a:clrScheme name="Simple Light">
      <a:dk1>
        <a:srgbClr val="575757"/>
      </a:dk1>
      <a:lt1>
        <a:srgbClr val="FFF7EE"/>
      </a:lt1>
      <a:dk2>
        <a:srgbClr val="FDEFC2"/>
      </a:dk2>
      <a:lt2>
        <a:srgbClr val="ECF2FF"/>
      </a:lt2>
      <a:accent1>
        <a:srgbClr val="E3DFFD"/>
      </a:accent1>
      <a:accent2>
        <a:srgbClr val="F8F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5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