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1DBA-05B9-406C-BC95-32D5EF33D03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3D0F-E1A7-4304-B78E-13C0BDDEF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10241" r="17180" b="28916"/>
          <a:stretch/>
        </p:blipFill>
        <p:spPr>
          <a:xfrm>
            <a:off x="4581525" y="1295400"/>
            <a:ext cx="3028950" cy="4267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045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</dc:creator>
  <cp:lastModifiedBy>Guy</cp:lastModifiedBy>
  <cp:revision>2</cp:revision>
  <dcterms:created xsi:type="dcterms:W3CDTF">2022-06-01T07:22:03Z</dcterms:created>
  <dcterms:modified xsi:type="dcterms:W3CDTF">2022-06-01T07:27:03Z</dcterms:modified>
</cp:coreProperties>
</file>