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824" r:id="rId2"/>
  </p:sldMasterIdLst>
  <p:notesMasterIdLst>
    <p:notesMasterId r:id="rId23"/>
  </p:notesMasterIdLst>
  <p:sldIdLst>
    <p:sldId id="256" r:id="rId3"/>
    <p:sldId id="257" r:id="rId4"/>
    <p:sldId id="276" r:id="rId5"/>
    <p:sldId id="278" r:id="rId6"/>
    <p:sldId id="285" r:id="rId7"/>
    <p:sldId id="287" r:id="rId8"/>
    <p:sldId id="286" r:id="rId9"/>
    <p:sldId id="288" r:id="rId10"/>
    <p:sldId id="258" r:id="rId11"/>
    <p:sldId id="259" r:id="rId12"/>
    <p:sldId id="260" r:id="rId13"/>
    <p:sldId id="282" r:id="rId14"/>
    <p:sldId id="283" r:id="rId15"/>
    <p:sldId id="284" r:id="rId16"/>
    <p:sldId id="274" r:id="rId17"/>
    <p:sldId id="261" r:id="rId18"/>
    <p:sldId id="262" r:id="rId19"/>
    <p:sldId id="264" r:id="rId20"/>
    <p:sldId id="265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2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Schollitt" userId="cd463375-1cec-4576-9f60-c7fe441c7d69" providerId="ADAL" clId="{727BC1F7-2A60-4722-BAE5-A7ABB683712E}"/>
    <pc:docChg chg="modSld">
      <pc:chgData name="Jesse Schollitt" userId="cd463375-1cec-4576-9f60-c7fe441c7d69" providerId="ADAL" clId="{727BC1F7-2A60-4722-BAE5-A7ABB683712E}" dt="2021-02-22T21:19:02.880" v="32" actId="20577"/>
      <pc:docMkLst>
        <pc:docMk/>
      </pc:docMkLst>
      <pc:sldChg chg="modSp">
        <pc:chgData name="Jesse Schollitt" userId="cd463375-1cec-4576-9f60-c7fe441c7d69" providerId="ADAL" clId="{727BC1F7-2A60-4722-BAE5-A7ABB683712E}" dt="2021-02-22T21:19:02.880" v="32" actId="20577"/>
        <pc:sldMkLst>
          <pc:docMk/>
          <pc:sldMk cId="2851469240" sldId="276"/>
        </pc:sldMkLst>
        <pc:spChg chg="mod">
          <ac:chgData name="Jesse Schollitt" userId="cd463375-1cec-4576-9f60-c7fe441c7d69" providerId="ADAL" clId="{727BC1F7-2A60-4722-BAE5-A7ABB683712E}" dt="2021-02-22T21:19:02.880" v="32" actId="20577"/>
          <ac:spMkLst>
            <pc:docMk/>
            <pc:sldMk cId="2851469240" sldId="276"/>
            <ac:spMk id="6147" creationId="{00000000-0000-0000-0000-000000000000}"/>
          </ac:spMkLst>
        </pc:spChg>
      </pc:sldChg>
    </pc:docChg>
  </pc:docChgLst>
  <pc:docChgLst>
    <pc:chgData name="Jesse Schollitt" userId="cd463375-1cec-4576-9f60-c7fe441c7d69" providerId="ADAL" clId="{C9516C5D-45ED-480F-90B7-5FE06D8F1324}"/>
    <pc:docChg chg="undo custSel addSld delSld modSld">
      <pc:chgData name="Jesse Schollitt" userId="cd463375-1cec-4576-9f60-c7fe441c7d69" providerId="ADAL" clId="{C9516C5D-45ED-480F-90B7-5FE06D8F1324}" dt="2021-02-27T04:57:18.742" v="707" actId="47"/>
      <pc:docMkLst>
        <pc:docMk/>
      </pc:docMkLst>
      <pc:sldChg chg="addSp delSp modSp mod">
        <pc:chgData name="Jesse Schollitt" userId="cd463375-1cec-4576-9f60-c7fe441c7d69" providerId="ADAL" clId="{C9516C5D-45ED-480F-90B7-5FE06D8F1324}" dt="2021-02-15T04:35:30.187" v="271" actId="1076"/>
        <pc:sldMkLst>
          <pc:docMk/>
          <pc:sldMk cId="2851469240" sldId="276"/>
        </pc:sldMkLst>
        <pc:spChg chg="mod">
          <ac:chgData name="Jesse Schollitt" userId="cd463375-1cec-4576-9f60-c7fe441c7d69" providerId="ADAL" clId="{C9516C5D-45ED-480F-90B7-5FE06D8F1324}" dt="2021-02-15T04:35:30.187" v="271" actId="1076"/>
          <ac:spMkLst>
            <pc:docMk/>
            <pc:sldMk cId="2851469240" sldId="276"/>
            <ac:spMk id="5" creationId="{00000000-0000-0000-0000-000000000000}"/>
          </ac:spMkLst>
        </pc:spChg>
        <pc:spChg chg="add mod">
          <ac:chgData name="Jesse Schollitt" userId="cd463375-1cec-4576-9f60-c7fe441c7d69" providerId="ADAL" clId="{C9516C5D-45ED-480F-90B7-5FE06D8F1324}" dt="2021-02-15T04:24:16.744" v="199" actId="6549"/>
          <ac:spMkLst>
            <pc:docMk/>
            <pc:sldMk cId="2851469240" sldId="276"/>
            <ac:spMk id="9" creationId="{82ABDA59-D9CE-4E8B-B381-D8FCC5E72163}"/>
          </ac:spMkLst>
        </pc:spChg>
        <pc:spChg chg="add mod">
          <ac:chgData name="Jesse Schollitt" userId="cd463375-1cec-4576-9f60-c7fe441c7d69" providerId="ADAL" clId="{C9516C5D-45ED-480F-90B7-5FE06D8F1324}" dt="2021-02-15T04:22:03.840" v="132" actId="1076"/>
          <ac:spMkLst>
            <pc:docMk/>
            <pc:sldMk cId="2851469240" sldId="276"/>
            <ac:spMk id="11" creationId="{82CFFDEE-4184-4502-A05C-4233F548460F}"/>
          </ac:spMkLst>
        </pc:spChg>
        <pc:spChg chg="mod">
          <ac:chgData name="Jesse Schollitt" userId="cd463375-1cec-4576-9f60-c7fe441c7d69" providerId="ADAL" clId="{C9516C5D-45ED-480F-90B7-5FE06D8F1324}" dt="2021-02-15T04:34:21.224" v="210" actId="20577"/>
          <ac:spMkLst>
            <pc:docMk/>
            <pc:sldMk cId="2851469240" sldId="276"/>
            <ac:spMk id="6147" creationId="{00000000-0000-0000-0000-000000000000}"/>
          </ac:spMkLst>
        </pc:spChg>
        <pc:picChg chg="del">
          <ac:chgData name="Jesse Schollitt" userId="cd463375-1cec-4576-9f60-c7fe441c7d69" providerId="ADAL" clId="{C9516C5D-45ED-480F-90B7-5FE06D8F1324}" dt="2021-02-15T03:20:10.174" v="0" actId="478"/>
          <ac:picMkLst>
            <pc:docMk/>
            <pc:sldMk cId="2851469240" sldId="276"/>
            <ac:picMk id="6151" creationId="{00000000-0000-0000-0000-000000000000}"/>
          </ac:picMkLst>
        </pc:picChg>
      </pc:sldChg>
      <pc:sldChg chg="delSp modSp mod">
        <pc:chgData name="Jesse Schollitt" userId="cd463375-1cec-4576-9f60-c7fe441c7d69" providerId="ADAL" clId="{C9516C5D-45ED-480F-90B7-5FE06D8F1324}" dt="2021-02-15T04:43:11.674" v="552" actId="20577"/>
        <pc:sldMkLst>
          <pc:docMk/>
          <pc:sldMk cId="3586458321" sldId="278"/>
        </pc:sldMkLst>
        <pc:spChg chg="mod">
          <ac:chgData name="Jesse Schollitt" userId="cd463375-1cec-4576-9f60-c7fe441c7d69" providerId="ADAL" clId="{C9516C5D-45ED-480F-90B7-5FE06D8F1324}" dt="2021-02-15T04:43:11.674" v="552" actId="20577"/>
          <ac:spMkLst>
            <pc:docMk/>
            <pc:sldMk cId="3586458321" sldId="278"/>
            <ac:spMk id="3" creationId="{00000000-0000-0000-0000-000000000000}"/>
          </ac:spMkLst>
        </pc:spChg>
        <pc:spChg chg="del mod">
          <ac:chgData name="Jesse Schollitt" userId="cd463375-1cec-4576-9f60-c7fe441c7d69" providerId="ADAL" clId="{C9516C5D-45ED-480F-90B7-5FE06D8F1324}" dt="2021-02-15T04:36:23.280" v="273" actId="478"/>
          <ac:spMkLst>
            <pc:docMk/>
            <pc:sldMk cId="3586458321" sldId="278"/>
            <ac:spMk id="5" creationId="{00000000-0000-0000-0000-000000000000}"/>
          </ac:spMkLst>
        </pc:spChg>
      </pc:sldChg>
      <pc:sldChg chg="modSp mod">
        <pc:chgData name="Jesse Schollitt" userId="cd463375-1cec-4576-9f60-c7fe441c7d69" providerId="ADAL" clId="{C9516C5D-45ED-480F-90B7-5FE06D8F1324}" dt="2021-02-27T04:56:25.182" v="705" actId="20577"/>
        <pc:sldMkLst>
          <pc:docMk/>
          <pc:sldMk cId="4090815" sldId="284"/>
        </pc:sldMkLst>
        <pc:spChg chg="mod">
          <ac:chgData name="Jesse Schollitt" userId="cd463375-1cec-4576-9f60-c7fe441c7d69" providerId="ADAL" clId="{C9516C5D-45ED-480F-90B7-5FE06D8F1324}" dt="2021-02-27T04:56:25.182" v="705" actId="20577"/>
          <ac:spMkLst>
            <pc:docMk/>
            <pc:sldMk cId="4090815" sldId="284"/>
            <ac:spMk id="3" creationId="{00000000-0000-0000-0000-000000000000}"/>
          </ac:spMkLst>
        </pc:spChg>
      </pc:sldChg>
      <pc:sldChg chg="modSp new mod">
        <pc:chgData name="Jesse Schollitt" userId="cd463375-1cec-4576-9f60-c7fe441c7d69" providerId="ADAL" clId="{C9516C5D-45ED-480F-90B7-5FE06D8F1324}" dt="2021-02-15T04:44:01.488" v="648" actId="20577"/>
        <pc:sldMkLst>
          <pc:docMk/>
          <pc:sldMk cId="3398502783" sldId="285"/>
        </pc:sldMkLst>
        <pc:spChg chg="mod">
          <ac:chgData name="Jesse Schollitt" userId="cd463375-1cec-4576-9f60-c7fe441c7d69" providerId="ADAL" clId="{C9516C5D-45ED-480F-90B7-5FE06D8F1324}" dt="2021-02-15T04:43:41.629" v="595" actId="20577"/>
          <ac:spMkLst>
            <pc:docMk/>
            <pc:sldMk cId="3398502783" sldId="285"/>
            <ac:spMk id="2" creationId="{44D23E2F-69FB-461D-B5CA-7158956CA456}"/>
          </ac:spMkLst>
        </pc:spChg>
        <pc:spChg chg="mod">
          <ac:chgData name="Jesse Schollitt" userId="cd463375-1cec-4576-9f60-c7fe441c7d69" providerId="ADAL" clId="{C9516C5D-45ED-480F-90B7-5FE06D8F1324}" dt="2021-02-15T04:44:01.488" v="648" actId="20577"/>
          <ac:spMkLst>
            <pc:docMk/>
            <pc:sldMk cId="3398502783" sldId="285"/>
            <ac:spMk id="3" creationId="{5E3DC4AE-9678-496E-8C6A-C0D36CB4BCB8}"/>
          </ac:spMkLst>
        </pc:spChg>
      </pc:sldChg>
      <pc:sldChg chg="modSp new mod">
        <pc:chgData name="Jesse Schollitt" userId="cd463375-1cec-4576-9f60-c7fe441c7d69" providerId="ADAL" clId="{C9516C5D-45ED-480F-90B7-5FE06D8F1324}" dt="2021-02-15T04:44:24.988" v="697" actId="20577"/>
        <pc:sldMkLst>
          <pc:docMk/>
          <pc:sldMk cId="1570896690" sldId="286"/>
        </pc:sldMkLst>
        <pc:spChg chg="mod">
          <ac:chgData name="Jesse Schollitt" userId="cd463375-1cec-4576-9f60-c7fe441c7d69" providerId="ADAL" clId="{C9516C5D-45ED-480F-90B7-5FE06D8F1324}" dt="2021-02-15T04:44:15.226" v="661" actId="20577"/>
          <ac:spMkLst>
            <pc:docMk/>
            <pc:sldMk cId="1570896690" sldId="286"/>
            <ac:spMk id="2" creationId="{1FAAE7CB-2C4E-4828-A158-0EC846729D4E}"/>
          </ac:spMkLst>
        </pc:spChg>
        <pc:spChg chg="mod">
          <ac:chgData name="Jesse Schollitt" userId="cd463375-1cec-4576-9f60-c7fe441c7d69" providerId="ADAL" clId="{C9516C5D-45ED-480F-90B7-5FE06D8F1324}" dt="2021-02-15T04:44:24.988" v="697" actId="20577"/>
          <ac:spMkLst>
            <pc:docMk/>
            <pc:sldMk cId="1570896690" sldId="286"/>
            <ac:spMk id="3" creationId="{170B57FA-D358-41B1-97B4-33AC1C2651F6}"/>
          </ac:spMkLst>
        </pc:spChg>
      </pc:sldChg>
      <pc:sldChg chg="new del">
        <pc:chgData name="Jesse Schollitt" userId="cd463375-1cec-4576-9f60-c7fe441c7d69" providerId="ADAL" clId="{C9516C5D-45ED-480F-90B7-5FE06D8F1324}" dt="2021-02-27T04:57:18.742" v="707" actId="47"/>
        <pc:sldMkLst>
          <pc:docMk/>
          <pc:sldMk cId="3633610528" sldId="289"/>
        </pc:sldMkLst>
      </pc:sldChg>
    </pc:docChg>
  </pc:docChgLst>
  <pc:docChgLst>
    <pc:chgData name="Jesse Schollitt" userId="cd463375-1cec-4576-9f60-c7fe441c7d69" providerId="ADAL" clId="{FAC83606-7577-4F5A-916C-ABD4F812C789}"/>
    <pc:docChg chg="undo custSel addSld modSld modMainMaster">
      <pc:chgData name="Jesse Schollitt" userId="cd463375-1cec-4576-9f60-c7fe441c7d69" providerId="ADAL" clId="{FAC83606-7577-4F5A-916C-ABD4F812C789}" dt="2021-02-18T22:36:46.296" v="1812" actId="1076"/>
      <pc:docMkLst>
        <pc:docMk/>
      </pc:docMkLst>
      <pc:sldChg chg="addSp delSp modSp mod modMedia setBg delAnim setClrOvrMap delDesignElem">
        <pc:chgData name="Jesse Schollitt" userId="cd463375-1cec-4576-9f60-c7fe441c7d69" providerId="ADAL" clId="{FAC83606-7577-4F5A-916C-ABD4F812C789}" dt="2021-02-17T01:23:58.377" v="280"/>
        <pc:sldMkLst>
          <pc:docMk/>
          <pc:sldMk cId="592473798" sldId="256"/>
        </pc:sldMkLst>
        <pc:spChg chg="mod">
          <ac:chgData name="Jesse Schollitt" userId="cd463375-1cec-4576-9f60-c7fe441c7d69" providerId="ADAL" clId="{FAC83606-7577-4F5A-916C-ABD4F812C789}" dt="2021-02-17T01:04:59.493" v="36" actId="26606"/>
          <ac:spMkLst>
            <pc:docMk/>
            <pc:sldMk cId="592473798" sldId="256"/>
            <ac:spMk id="2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59.493" v="36" actId="26606"/>
          <ac:spMkLst>
            <pc:docMk/>
            <pc:sldMk cId="592473798" sldId="256"/>
            <ac:spMk id="3" creationId="{00000000-0000-0000-0000-000000000000}"/>
          </ac:spMkLst>
        </pc:spChg>
        <pc:spChg chg="mod ord">
          <ac:chgData name="Jesse Schollitt" userId="cd463375-1cec-4576-9f60-c7fe441c7d69" providerId="ADAL" clId="{FAC83606-7577-4F5A-916C-ABD4F812C789}" dt="2021-02-17T01:04:59.493" v="36" actId="26606"/>
          <ac:spMkLst>
            <pc:docMk/>
            <pc:sldMk cId="592473798" sldId="256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59.493" v="36" actId="26606"/>
          <ac:spMkLst>
            <pc:docMk/>
            <pc:sldMk cId="592473798" sldId="256"/>
            <ac:spMk id="5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59.493" v="36" actId="26606"/>
          <ac:spMkLst>
            <pc:docMk/>
            <pc:sldMk cId="592473798" sldId="256"/>
            <ac:spMk id="6" creationId="{5ADDDA63-1FCD-419F-8FAC-E6AAABCAB395}"/>
          </ac:spMkLst>
        </pc:spChg>
        <pc:spChg chg="add del">
          <ac:chgData name="Jesse Schollitt" userId="cd463375-1cec-4576-9f60-c7fe441c7d69" providerId="ADAL" clId="{FAC83606-7577-4F5A-916C-ABD4F812C789}" dt="2021-02-17T01:04:34.764" v="28"/>
          <ac:spMkLst>
            <pc:docMk/>
            <pc:sldMk cId="592473798" sldId="256"/>
            <ac:spMk id="9" creationId="{A77A6167-FCC5-49E8-B280-CECAF151ED9F}"/>
          </ac:spMkLst>
        </pc:spChg>
        <pc:spChg chg="add del">
          <ac:chgData name="Jesse Schollitt" userId="cd463375-1cec-4576-9f60-c7fe441c7d69" providerId="ADAL" clId="{FAC83606-7577-4F5A-916C-ABD4F812C789}" dt="2021-02-17T01:04:34.764" v="28"/>
          <ac:spMkLst>
            <pc:docMk/>
            <pc:sldMk cId="592473798" sldId="256"/>
            <ac:spMk id="10" creationId="{F84046EA-4273-437E-9DE5-5AEE713C35E2}"/>
          </ac:spMkLst>
        </pc:spChg>
        <pc:spChg chg="add del">
          <ac:chgData name="Jesse Schollitt" userId="cd463375-1cec-4576-9f60-c7fe441c7d69" providerId="ADAL" clId="{FAC83606-7577-4F5A-916C-ABD4F812C789}" dt="2021-02-17T01:00:57.592" v="11"/>
          <ac:spMkLst>
            <pc:docMk/>
            <pc:sldMk cId="592473798" sldId="256"/>
            <ac:spMk id="12" creationId="{1DB043B4-68C6-45B9-82AC-A5800EADB8DB}"/>
          </ac:spMkLst>
        </pc:spChg>
        <pc:spChg chg="add del">
          <ac:chgData name="Jesse Schollitt" userId="cd463375-1cec-4576-9f60-c7fe441c7d69" providerId="ADAL" clId="{FAC83606-7577-4F5A-916C-ABD4F812C789}" dt="2021-02-17T01:00:57.592" v="11"/>
          <ac:spMkLst>
            <pc:docMk/>
            <pc:sldMk cId="592473798" sldId="256"/>
            <ac:spMk id="14" creationId="{AD4EA4DF-0E7C-4098-86F6-7D0ACAEFC0BF}"/>
          </ac:spMkLst>
        </pc:spChg>
        <pc:spChg chg="add del">
          <ac:chgData name="Jesse Schollitt" userId="cd463375-1cec-4576-9f60-c7fe441c7d69" providerId="ADAL" clId="{FAC83606-7577-4F5A-916C-ABD4F812C789}" dt="2021-02-17T01:00:57.592" v="11"/>
          <ac:spMkLst>
            <pc:docMk/>
            <pc:sldMk cId="592473798" sldId="256"/>
            <ac:spMk id="16" creationId="{FE05BC49-0F00-4C85-9AF5-A0CC5B39C8D2}"/>
          </ac:spMkLst>
        </pc:spChg>
        <pc:grpChg chg="add">
          <ac:chgData name="Jesse Schollitt" userId="cd463375-1cec-4576-9f60-c7fe441c7d69" providerId="ADAL" clId="{FAC83606-7577-4F5A-916C-ABD4F812C789}" dt="2021-02-17T01:04:59.493" v="36" actId="26606"/>
          <ac:grpSpMkLst>
            <pc:docMk/>
            <pc:sldMk cId="592473798" sldId="256"/>
            <ac:grpSpMk id="13" creationId="{AD579530-1077-46B3-BD5C-81BB270A1D5B}"/>
          </ac:grpSpMkLst>
        </pc:grpChg>
        <pc:grpChg chg="add">
          <ac:chgData name="Jesse Schollitt" userId="cd463375-1cec-4576-9f60-c7fe441c7d69" providerId="ADAL" clId="{FAC83606-7577-4F5A-916C-ABD4F812C789}" dt="2021-02-17T01:04:59.493" v="36" actId="26606"/>
          <ac:grpSpMkLst>
            <pc:docMk/>
            <pc:sldMk cId="592473798" sldId="256"/>
            <ac:grpSpMk id="20" creationId="{83F79A5F-63B5-4802-B39B-BF0F89DDDA15}"/>
          </ac:grpSpMkLst>
        </pc:grpChg>
        <pc:picChg chg="add del mod">
          <ac:chgData name="Jesse Schollitt" userId="cd463375-1cec-4576-9f60-c7fe441c7d69" providerId="ADAL" clId="{FAC83606-7577-4F5A-916C-ABD4F812C789}" dt="2021-02-17T01:02:09.157" v="18" actId="478"/>
          <ac:picMkLst>
            <pc:docMk/>
            <pc:sldMk cId="592473798" sldId="256"/>
            <ac:picMk id="8" creationId="{4499B2D9-B7A0-4A58-9FBD-750AEDE0C633}"/>
          </ac:picMkLst>
        </pc:picChg>
        <pc:picChg chg="add mod ord">
          <ac:chgData name="Jesse Schollitt" userId="cd463375-1cec-4576-9f60-c7fe441c7d69" providerId="ADAL" clId="{FAC83606-7577-4F5A-916C-ABD4F812C789}" dt="2021-02-17T01:04:59.493" v="36" actId="26606"/>
          <ac:picMkLst>
            <pc:docMk/>
            <pc:sldMk cId="592473798" sldId="256"/>
            <ac:picMk id="11" creationId="{A716A8EA-16C3-48B5-A852-F11811D4D74B}"/>
          </ac:picMkLst>
        </pc:picChg>
      </pc:sldChg>
      <pc:sldChg chg="addSp delSp modSp mod setBg delDesignElem">
        <pc:chgData name="Jesse Schollitt" userId="cd463375-1cec-4576-9f60-c7fe441c7d69" providerId="ADAL" clId="{FAC83606-7577-4F5A-916C-ABD4F812C789}" dt="2021-02-17T23:16:56.225" v="1153" actId="20577"/>
        <pc:sldMkLst>
          <pc:docMk/>
          <pc:sldMk cId="3894562438" sldId="257"/>
        </pc:sldMkLst>
        <pc:spChg chg="mod">
          <ac:chgData name="Jesse Schollitt" userId="cd463375-1cec-4576-9f60-c7fe441c7d69" providerId="ADAL" clId="{FAC83606-7577-4F5A-916C-ABD4F812C789}" dt="2021-02-17T00:59:32.647" v="8" actId="26606"/>
          <ac:spMkLst>
            <pc:docMk/>
            <pc:sldMk cId="3894562438" sldId="257"/>
            <ac:spMk id="2" creationId="{00000000-0000-0000-0000-000000000000}"/>
          </ac:spMkLst>
        </pc:spChg>
        <pc:spChg chg="del mod">
          <ac:chgData name="Jesse Schollitt" userId="cd463375-1cec-4576-9f60-c7fe441c7d69" providerId="ADAL" clId="{FAC83606-7577-4F5A-916C-ABD4F812C789}" dt="2021-02-17T00:59:32.647" v="8" actId="26606"/>
          <ac:spMkLst>
            <pc:docMk/>
            <pc:sldMk cId="3894562438" sldId="257"/>
            <ac:spMk id="3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17:17.056" v="84" actId="1035"/>
          <ac:spMkLst>
            <pc:docMk/>
            <pc:sldMk cId="3894562438" sldId="257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17:35.108" v="138" actId="1035"/>
          <ac:spMkLst>
            <pc:docMk/>
            <pc:sldMk cId="3894562438" sldId="257"/>
            <ac:spMk id="5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17:25.931" v="113" actId="1036"/>
          <ac:spMkLst>
            <pc:docMk/>
            <pc:sldMk cId="3894562438" sldId="257"/>
            <ac:spMk id="6" creationId="{DECCD54E-96E8-4D77-8EE1-5156CF5B813D}"/>
          </ac:spMkLst>
        </pc:spChg>
        <pc:spChg chg="add del">
          <ac:chgData name="Jesse Schollitt" userId="cd463375-1cec-4576-9f60-c7fe441c7d69" providerId="ADAL" clId="{FAC83606-7577-4F5A-916C-ABD4F812C789}" dt="2021-02-17T01:00:57.592" v="11"/>
          <ac:spMkLst>
            <pc:docMk/>
            <pc:sldMk cId="3894562438" sldId="257"/>
            <ac:spMk id="12" creationId="{60B7752B-728D-4CA3-8923-C4F7F77029E3}"/>
          </ac:spMkLst>
        </pc:spChg>
        <pc:spChg chg="add del">
          <ac:chgData name="Jesse Schollitt" userId="cd463375-1cec-4576-9f60-c7fe441c7d69" providerId="ADAL" clId="{FAC83606-7577-4F5A-916C-ABD4F812C789}" dt="2021-02-17T01:00:57.592" v="11"/>
          <ac:spMkLst>
            <pc:docMk/>
            <pc:sldMk cId="3894562438" sldId="257"/>
            <ac:spMk id="14" creationId="{429899A3-416E-4DB5-846D-023526052013}"/>
          </ac:spMkLst>
        </pc:spChg>
        <pc:graphicFrameChg chg="add mod">
          <ac:chgData name="Jesse Schollitt" userId="cd463375-1cec-4576-9f60-c7fe441c7d69" providerId="ADAL" clId="{FAC83606-7577-4F5A-916C-ABD4F812C789}" dt="2021-02-17T23:16:56.225" v="1153" actId="20577"/>
          <ac:graphicFrameMkLst>
            <pc:docMk/>
            <pc:sldMk cId="3894562438" sldId="257"/>
            <ac:graphicFrameMk id="8" creationId="{99EA2D28-38FC-41CC-B319-400AB92528AD}"/>
          </ac:graphicFrameMkLst>
        </pc:graphicFrameChg>
      </pc:sldChg>
      <pc:sldChg chg="modSp">
        <pc:chgData name="Jesse Schollitt" userId="cd463375-1cec-4576-9f60-c7fe441c7d69" providerId="ADAL" clId="{FAC83606-7577-4F5A-916C-ABD4F812C789}" dt="2021-02-17T01:04:45.824" v="32"/>
        <pc:sldMkLst>
          <pc:docMk/>
          <pc:sldMk cId="1205771204" sldId="258"/>
        </pc:sldMkLst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1205771204" sldId="258"/>
            <ac:spMk id="2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1205771204" sldId="258"/>
            <ac:spMk id="3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1205771204" sldId="258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1205771204" sldId="258"/>
            <ac:spMk id="5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1205771204" sldId="258"/>
            <ac:spMk id="6" creationId="{7308B491-AB76-4D04-BC77-CAAA79176672}"/>
          </ac:spMkLst>
        </pc:spChg>
      </pc:sldChg>
      <pc:sldChg chg="modSp">
        <pc:chgData name="Jesse Schollitt" userId="cd463375-1cec-4576-9f60-c7fe441c7d69" providerId="ADAL" clId="{FAC83606-7577-4F5A-916C-ABD4F812C789}" dt="2021-02-17T01:04:45.824" v="32"/>
        <pc:sldMkLst>
          <pc:docMk/>
          <pc:sldMk cId="3390306008" sldId="259"/>
        </pc:sldMkLst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3390306008" sldId="259"/>
            <ac:spMk id="2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3390306008" sldId="259"/>
            <ac:spMk id="3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3390306008" sldId="259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3390306008" sldId="259"/>
            <ac:spMk id="5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3390306008" sldId="259"/>
            <ac:spMk id="6" creationId="{60AE44D9-C52E-4555-B9DF-5C537E907CAF}"/>
          </ac:spMkLst>
        </pc:spChg>
      </pc:sldChg>
      <pc:sldChg chg="modSp mod">
        <pc:chgData name="Jesse Schollitt" userId="cd463375-1cec-4576-9f60-c7fe441c7d69" providerId="ADAL" clId="{FAC83606-7577-4F5A-916C-ABD4F812C789}" dt="2021-02-17T01:04:46.061" v="34" actId="27636"/>
        <pc:sldMkLst>
          <pc:docMk/>
          <pc:sldMk cId="2315634765" sldId="260"/>
        </pc:sldMkLst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315634765" sldId="260"/>
            <ac:spMk id="2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6.061" v="34" actId="27636"/>
          <ac:spMkLst>
            <pc:docMk/>
            <pc:sldMk cId="2315634765" sldId="260"/>
            <ac:spMk id="3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315634765" sldId="260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315634765" sldId="260"/>
            <ac:spMk id="5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315634765" sldId="260"/>
            <ac:spMk id="6" creationId="{BE3C1E5B-CC74-44C5-B07C-2FA7FE124564}"/>
          </ac:spMkLst>
        </pc:spChg>
      </pc:sldChg>
      <pc:sldChg chg="addSp delSp modSp mod setBg setClrOvrMap">
        <pc:chgData name="Jesse Schollitt" userId="cd463375-1cec-4576-9f60-c7fe441c7d69" providerId="ADAL" clId="{FAC83606-7577-4F5A-916C-ABD4F812C789}" dt="2021-02-18T00:57:20.098" v="1741"/>
        <pc:sldMkLst>
          <pc:docMk/>
          <pc:sldMk cId="147096088" sldId="261"/>
        </pc:sldMkLst>
        <pc:spChg chg="mod">
          <ac:chgData name="Jesse Schollitt" userId="cd463375-1cec-4576-9f60-c7fe441c7d69" providerId="ADAL" clId="{FAC83606-7577-4F5A-916C-ABD4F812C789}" dt="2021-02-18T00:55:52.855" v="1727" actId="26606"/>
          <ac:spMkLst>
            <pc:docMk/>
            <pc:sldMk cId="147096088" sldId="261"/>
            <ac:spMk id="2" creationId="{00000000-0000-0000-0000-000000000000}"/>
          </ac:spMkLst>
        </pc:spChg>
        <pc:spChg chg="del mod">
          <ac:chgData name="Jesse Schollitt" userId="cd463375-1cec-4576-9f60-c7fe441c7d69" providerId="ADAL" clId="{FAC83606-7577-4F5A-916C-ABD4F812C789}" dt="2021-02-18T00:55:52.855" v="1727" actId="26606"/>
          <ac:spMkLst>
            <pc:docMk/>
            <pc:sldMk cId="147096088" sldId="261"/>
            <ac:spMk id="3" creationId="{00000000-0000-0000-0000-000000000000}"/>
          </ac:spMkLst>
        </pc:spChg>
        <pc:spChg chg="mod ord">
          <ac:chgData name="Jesse Schollitt" userId="cd463375-1cec-4576-9f60-c7fe441c7d69" providerId="ADAL" clId="{FAC83606-7577-4F5A-916C-ABD4F812C789}" dt="2021-02-18T00:55:52.855" v="1727" actId="26606"/>
          <ac:spMkLst>
            <pc:docMk/>
            <pc:sldMk cId="147096088" sldId="261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8T00:55:52.855" v="1727" actId="26606"/>
          <ac:spMkLst>
            <pc:docMk/>
            <pc:sldMk cId="147096088" sldId="261"/>
            <ac:spMk id="5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8T00:55:52.855" v="1727" actId="26606"/>
          <ac:spMkLst>
            <pc:docMk/>
            <pc:sldMk cId="147096088" sldId="261"/>
            <ac:spMk id="6" creationId="{A4A82D4F-DC2A-44D6-88F5-DA6FABFC2612}"/>
          </ac:spMkLst>
        </pc:spChg>
        <pc:spChg chg="add">
          <ac:chgData name="Jesse Schollitt" userId="cd463375-1cec-4576-9f60-c7fe441c7d69" providerId="ADAL" clId="{FAC83606-7577-4F5A-916C-ABD4F812C789}" dt="2021-02-18T00:55:52.855" v="1727" actId="26606"/>
          <ac:spMkLst>
            <pc:docMk/>
            <pc:sldMk cId="147096088" sldId="261"/>
            <ac:spMk id="12" creationId="{54B9C16B-AC4A-44ED-9075-F76549B46E7C}"/>
          </ac:spMkLst>
        </pc:spChg>
        <pc:spChg chg="add">
          <ac:chgData name="Jesse Schollitt" userId="cd463375-1cec-4576-9f60-c7fe441c7d69" providerId="ADAL" clId="{FAC83606-7577-4F5A-916C-ABD4F812C789}" dt="2021-02-18T00:55:52.855" v="1727" actId="26606"/>
          <ac:spMkLst>
            <pc:docMk/>
            <pc:sldMk cId="147096088" sldId="261"/>
            <ac:spMk id="45" creationId="{B53044DC-4918-43DA-B49D-91673C6C9485}"/>
          </ac:spMkLst>
        </pc:spChg>
        <pc:grpChg chg="add">
          <ac:chgData name="Jesse Schollitt" userId="cd463375-1cec-4576-9f60-c7fe441c7d69" providerId="ADAL" clId="{FAC83606-7577-4F5A-916C-ABD4F812C789}" dt="2021-02-18T00:55:52.855" v="1727" actId="26606"/>
          <ac:grpSpMkLst>
            <pc:docMk/>
            <pc:sldMk cId="147096088" sldId="261"/>
            <ac:grpSpMk id="14" creationId="{62A2FEB6-F419-4684-9ABC-9E32E012E8B7}"/>
          </ac:grpSpMkLst>
        </pc:grpChg>
        <pc:grpChg chg="add">
          <ac:chgData name="Jesse Schollitt" userId="cd463375-1cec-4576-9f60-c7fe441c7d69" providerId="ADAL" clId="{FAC83606-7577-4F5A-916C-ABD4F812C789}" dt="2021-02-18T00:55:52.855" v="1727" actId="26606"/>
          <ac:grpSpMkLst>
            <pc:docMk/>
            <pc:sldMk cId="147096088" sldId="261"/>
            <ac:grpSpMk id="47" creationId="{1DCE6B36-1420-43AB-86CF-4E653A517B9C}"/>
          </ac:grpSpMkLst>
        </pc:grpChg>
        <pc:graphicFrameChg chg="add mod modGraphic">
          <ac:chgData name="Jesse Schollitt" userId="cd463375-1cec-4576-9f60-c7fe441c7d69" providerId="ADAL" clId="{FAC83606-7577-4F5A-916C-ABD4F812C789}" dt="2021-02-18T00:57:20.098" v="1741"/>
          <ac:graphicFrameMkLst>
            <pc:docMk/>
            <pc:sldMk cId="147096088" sldId="261"/>
            <ac:graphicFrameMk id="8" creationId="{FB683E12-BDE8-4348-A997-D91E8135977D}"/>
          </ac:graphicFrameMkLst>
        </pc:graphicFrameChg>
        <pc:picChg chg="add">
          <ac:chgData name="Jesse Schollitt" userId="cd463375-1cec-4576-9f60-c7fe441c7d69" providerId="ADAL" clId="{FAC83606-7577-4F5A-916C-ABD4F812C789}" dt="2021-02-18T00:55:52.855" v="1727" actId="26606"/>
          <ac:picMkLst>
            <pc:docMk/>
            <pc:sldMk cId="147096088" sldId="261"/>
            <ac:picMk id="43" creationId="{3E94A106-9341-485C-9057-9D62B2BD083F}"/>
          </ac:picMkLst>
        </pc:picChg>
        <pc:picChg chg="add">
          <ac:chgData name="Jesse Schollitt" userId="cd463375-1cec-4576-9f60-c7fe441c7d69" providerId="ADAL" clId="{FAC83606-7577-4F5A-916C-ABD4F812C789}" dt="2021-02-18T00:55:52.855" v="1727" actId="26606"/>
          <ac:picMkLst>
            <pc:docMk/>
            <pc:sldMk cId="147096088" sldId="261"/>
            <ac:picMk id="76" creationId="{9BE36DBF-0333-4D36-A5BF-81FDA2406FE9}"/>
          </ac:picMkLst>
        </pc:picChg>
      </pc:sldChg>
      <pc:sldChg chg="modSp">
        <pc:chgData name="Jesse Schollitt" userId="cd463375-1cec-4576-9f60-c7fe441c7d69" providerId="ADAL" clId="{FAC83606-7577-4F5A-916C-ABD4F812C789}" dt="2021-02-17T01:04:45.824" v="32"/>
        <pc:sldMkLst>
          <pc:docMk/>
          <pc:sldMk cId="2169786040" sldId="262"/>
        </pc:sldMkLst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169786040" sldId="262"/>
            <ac:spMk id="2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169786040" sldId="262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169786040" sldId="262"/>
            <ac:spMk id="5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169786040" sldId="262"/>
            <ac:spMk id="6" creationId="{6DD3CC20-1931-47E7-8276-2DC69DBE366A}"/>
          </ac:spMkLst>
        </pc:spChg>
      </pc:sldChg>
      <pc:sldChg chg="modSp">
        <pc:chgData name="Jesse Schollitt" userId="cd463375-1cec-4576-9f60-c7fe441c7d69" providerId="ADAL" clId="{FAC83606-7577-4F5A-916C-ABD4F812C789}" dt="2021-02-17T01:04:45.824" v="32"/>
        <pc:sldMkLst>
          <pc:docMk/>
          <pc:sldMk cId="408320402" sldId="264"/>
        </pc:sldMkLst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408320402" sldId="264"/>
            <ac:spMk id="2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408320402" sldId="264"/>
            <ac:spMk id="11" creationId="{7ABF00CF-FB9B-4978-8896-58682D191892}"/>
          </ac:spMkLst>
        </pc:spChg>
      </pc:sldChg>
      <pc:sldChg chg="modSp mod">
        <pc:chgData name="Jesse Schollitt" userId="cd463375-1cec-4576-9f60-c7fe441c7d69" providerId="ADAL" clId="{FAC83606-7577-4F5A-916C-ABD4F812C789}" dt="2021-02-17T01:04:46.092" v="35" actId="27636"/>
        <pc:sldMkLst>
          <pc:docMk/>
          <pc:sldMk cId="3193417701" sldId="265"/>
        </pc:sldMkLst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3193417701" sldId="265"/>
            <ac:spMk id="2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6.092" v="35" actId="27636"/>
          <ac:spMkLst>
            <pc:docMk/>
            <pc:sldMk cId="3193417701" sldId="265"/>
            <ac:spMk id="3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3193417701" sldId="265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3193417701" sldId="265"/>
            <ac:spMk id="5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3193417701" sldId="265"/>
            <ac:spMk id="6" creationId="{870F3AE9-1187-404C-A18D-B44702937A79}"/>
          </ac:spMkLst>
        </pc:spChg>
      </pc:sldChg>
      <pc:sldChg chg="addSp modSp mod setBg">
        <pc:chgData name="Jesse Schollitt" userId="cd463375-1cec-4576-9f60-c7fe441c7d69" providerId="ADAL" clId="{FAC83606-7577-4F5A-916C-ABD4F812C789}" dt="2021-02-18T01:01:56.920" v="1790" actId="27636"/>
        <pc:sldMkLst>
          <pc:docMk/>
          <pc:sldMk cId="4251564063" sldId="274"/>
        </pc:sldMkLst>
        <pc:spChg chg="mod">
          <ac:chgData name="Jesse Schollitt" userId="cd463375-1cec-4576-9f60-c7fe441c7d69" providerId="ADAL" clId="{FAC83606-7577-4F5A-916C-ABD4F812C789}" dt="2021-02-18T01:00:27.882" v="1742" actId="26606"/>
          <ac:spMkLst>
            <pc:docMk/>
            <pc:sldMk cId="4251564063" sldId="274"/>
            <ac:spMk id="2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8T01:01:56.920" v="1790" actId="27636"/>
          <ac:spMkLst>
            <pc:docMk/>
            <pc:sldMk cId="4251564063" sldId="274"/>
            <ac:spMk id="3" creationId="{00000000-0000-0000-0000-000000000000}"/>
          </ac:spMkLst>
        </pc:spChg>
        <pc:spChg chg="mod ord">
          <ac:chgData name="Jesse Schollitt" userId="cd463375-1cec-4576-9f60-c7fe441c7d69" providerId="ADAL" clId="{FAC83606-7577-4F5A-916C-ABD4F812C789}" dt="2021-02-18T01:00:27.882" v="1742" actId="26606"/>
          <ac:spMkLst>
            <pc:docMk/>
            <pc:sldMk cId="4251564063" sldId="274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8T01:00:27.882" v="1742" actId="26606"/>
          <ac:spMkLst>
            <pc:docMk/>
            <pc:sldMk cId="4251564063" sldId="274"/>
            <ac:spMk id="5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8T01:00:27.882" v="1742" actId="26606"/>
          <ac:spMkLst>
            <pc:docMk/>
            <pc:sldMk cId="4251564063" sldId="274"/>
            <ac:spMk id="6" creationId="{D7283542-27D0-4159-8B8A-019C91CAC14A}"/>
          </ac:spMkLst>
        </pc:spChg>
        <pc:spChg chg="add">
          <ac:chgData name="Jesse Schollitt" userId="cd463375-1cec-4576-9f60-c7fe441c7d69" providerId="ADAL" clId="{FAC83606-7577-4F5A-916C-ABD4F812C789}" dt="2021-02-18T01:00:27.882" v="1742" actId="26606"/>
          <ac:spMkLst>
            <pc:docMk/>
            <pc:sldMk cId="4251564063" sldId="274"/>
            <ac:spMk id="11" creationId="{E978A47D-4F17-40FE-AB70-7AF78A9575EB}"/>
          </ac:spMkLst>
        </pc:spChg>
        <pc:grpChg chg="add">
          <ac:chgData name="Jesse Schollitt" userId="cd463375-1cec-4576-9f60-c7fe441c7d69" providerId="ADAL" clId="{FAC83606-7577-4F5A-916C-ABD4F812C789}" dt="2021-02-18T01:00:27.882" v="1742" actId="26606"/>
          <ac:grpSpMkLst>
            <pc:docMk/>
            <pc:sldMk cId="4251564063" sldId="274"/>
            <ac:grpSpMk id="13" creationId="{85BE3A7E-6A3F-401E-A025-BBB8FDB8DD30}"/>
          </ac:grpSpMkLst>
        </pc:grpChg>
        <pc:grpChg chg="add">
          <ac:chgData name="Jesse Schollitt" userId="cd463375-1cec-4576-9f60-c7fe441c7d69" providerId="ADAL" clId="{FAC83606-7577-4F5A-916C-ABD4F812C789}" dt="2021-02-18T01:00:27.882" v="1742" actId="26606"/>
          <ac:grpSpMkLst>
            <pc:docMk/>
            <pc:sldMk cId="4251564063" sldId="274"/>
            <ac:grpSpMk id="44" creationId="{F4E035BE-9FF4-43D3-BC25-CF582D7FF85E}"/>
          </ac:grpSpMkLst>
        </pc:grpChg>
        <pc:cxnChg chg="add">
          <ac:chgData name="Jesse Schollitt" userId="cd463375-1cec-4576-9f60-c7fe441c7d69" providerId="ADAL" clId="{FAC83606-7577-4F5A-916C-ABD4F812C789}" dt="2021-02-18T01:00:27.882" v="1742" actId="26606"/>
          <ac:cxnSpMkLst>
            <pc:docMk/>
            <pc:sldMk cId="4251564063" sldId="274"/>
            <ac:cxnSpMk id="42" creationId="{085ECEC0-FF5D-4348-92C7-1EA7C61E770C}"/>
          </ac:cxnSpMkLst>
        </pc:cxnChg>
      </pc:sldChg>
      <pc:sldChg chg="modSp mod">
        <pc:chgData name="Jesse Schollitt" userId="cd463375-1cec-4576-9f60-c7fe441c7d69" providerId="ADAL" clId="{FAC83606-7577-4F5A-916C-ABD4F812C789}" dt="2021-02-17T23:17:42.869" v="1157" actId="403"/>
        <pc:sldMkLst>
          <pc:docMk/>
          <pc:sldMk cId="2851469240" sldId="276"/>
        </pc:sldMkLst>
        <pc:spChg chg="mod">
          <ac:chgData name="Jesse Schollitt" userId="cd463375-1cec-4576-9f60-c7fe441c7d69" providerId="ADAL" clId="{FAC83606-7577-4F5A-916C-ABD4F812C789}" dt="2021-02-17T23:17:42.869" v="1157" actId="403"/>
          <ac:spMkLst>
            <pc:docMk/>
            <pc:sldMk cId="2851469240" sldId="276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23:17:28.801" v="1154" actId="3626"/>
          <ac:spMkLst>
            <pc:docMk/>
            <pc:sldMk cId="2851469240" sldId="276"/>
            <ac:spMk id="9" creationId="{82ABDA59-D9CE-4E8B-B381-D8FCC5E72163}"/>
          </ac:spMkLst>
        </pc:spChg>
        <pc:spChg chg="mod">
          <ac:chgData name="Jesse Schollitt" userId="cd463375-1cec-4576-9f60-c7fe441c7d69" providerId="ADAL" clId="{FAC83606-7577-4F5A-916C-ABD4F812C789}" dt="2021-02-17T01:31:54.082" v="290" actId="1076"/>
          <ac:spMkLst>
            <pc:docMk/>
            <pc:sldMk cId="2851469240" sldId="276"/>
            <ac:spMk id="11" creationId="{82CFFDEE-4184-4502-A05C-4233F548460F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851469240" sldId="276"/>
            <ac:spMk id="6146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22:05.157" v="242" actId="1036"/>
          <ac:spMkLst>
            <pc:docMk/>
            <pc:sldMk cId="2851469240" sldId="276"/>
            <ac:spMk id="6147" creationId="{00000000-0000-0000-0000-000000000000}"/>
          </ac:spMkLst>
        </pc:spChg>
      </pc:sldChg>
      <pc:sldChg chg="modSp mod">
        <pc:chgData name="Jesse Schollitt" userId="cd463375-1cec-4576-9f60-c7fe441c7d69" providerId="ADAL" clId="{FAC83606-7577-4F5A-916C-ABD4F812C789}" dt="2021-02-17T01:33:42.128" v="323" actId="1076"/>
        <pc:sldMkLst>
          <pc:docMk/>
          <pc:sldMk cId="3586458321" sldId="278"/>
        </pc:sldMkLst>
        <pc:spChg chg="mod">
          <ac:chgData name="Jesse Schollitt" userId="cd463375-1cec-4576-9f60-c7fe441c7d69" providerId="ADAL" clId="{FAC83606-7577-4F5A-916C-ABD4F812C789}" dt="2021-02-17T01:33:18.779" v="322" actId="1038"/>
          <ac:spMkLst>
            <pc:docMk/>
            <pc:sldMk cId="3586458321" sldId="278"/>
            <ac:spMk id="3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33:42.128" v="323" actId="1076"/>
          <ac:spMkLst>
            <pc:docMk/>
            <pc:sldMk cId="3586458321" sldId="278"/>
            <ac:spMk id="7170" creationId="{00000000-0000-0000-0000-000000000000}"/>
          </ac:spMkLst>
        </pc:spChg>
      </pc:sldChg>
      <pc:sldChg chg="modSp">
        <pc:chgData name="Jesse Schollitt" userId="cd463375-1cec-4576-9f60-c7fe441c7d69" providerId="ADAL" clId="{FAC83606-7577-4F5A-916C-ABD4F812C789}" dt="2021-02-17T01:04:45.824" v="32"/>
        <pc:sldMkLst>
          <pc:docMk/>
          <pc:sldMk cId="2459897869" sldId="280"/>
        </pc:sldMkLst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459897869" sldId="280"/>
            <ac:spMk id="2" creationId="{3BCCE520-10FA-4583-8064-24D0093904A1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459897869" sldId="280"/>
            <ac:spMk id="13316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459897869" sldId="280"/>
            <ac:spMk id="29698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459897869" sldId="280"/>
            <ac:spMk id="29699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459897869" sldId="280"/>
            <ac:spMk id="29701" creationId="{00000000-0000-0000-0000-000000000000}"/>
          </ac:spMkLst>
        </pc:spChg>
      </pc:sldChg>
      <pc:sldChg chg="modSp">
        <pc:chgData name="Jesse Schollitt" userId="cd463375-1cec-4576-9f60-c7fe441c7d69" providerId="ADAL" clId="{FAC83606-7577-4F5A-916C-ABD4F812C789}" dt="2021-02-17T01:04:45.824" v="32"/>
        <pc:sldMkLst>
          <pc:docMk/>
          <pc:sldMk cId="2885888487" sldId="281"/>
        </pc:sldMkLst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885888487" sldId="281"/>
            <ac:spMk id="2" creationId="{41BB611F-C602-4A8B-9D91-EB373F1EA211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885888487" sldId="281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885888487" sldId="281"/>
            <ac:spMk id="5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2885888487" sldId="281"/>
            <ac:spMk id="7" creationId="{00000000-0000-0000-0000-000000000000}"/>
          </ac:spMkLst>
        </pc:spChg>
      </pc:sldChg>
      <pc:sldChg chg="modSp mod">
        <pc:chgData name="Jesse Schollitt" userId="cd463375-1cec-4576-9f60-c7fe441c7d69" providerId="ADAL" clId="{FAC83606-7577-4F5A-916C-ABD4F812C789}" dt="2021-02-18T22:36:33.861" v="1811" actId="1076"/>
        <pc:sldMkLst>
          <pc:docMk/>
          <pc:sldMk cId="1570358714" sldId="282"/>
        </pc:sldMkLst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1570358714" sldId="282"/>
            <ac:spMk id="2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1570358714" sldId="282"/>
            <ac:spMk id="3" creationId="{B8DFC3E7-C1A0-427E-9B9B-46106670BB2B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1570358714" sldId="282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1570358714" sldId="282"/>
            <ac:spMk id="5" creationId="{00000000-0000-0000-0000-000000000000}"/>
          </ac:spMkLst>
        </pc:spChg>
        <pc:graphicFrameChg chg="mod">
          <ac:chgData name="Jesse Schollitt" userId="cd463375-1cec-4576-9f60-c7fe441c7d69" providerId="ADAL" clId="{FAC83606-7577-4F5A-916C-ABD4F812C789}" dt="2021-02-18T22:36:33.861" v="1811" actId="1076"/>
          <ac:graphicFrameMkLst>
            <pc:docMk/>
            <pc:sldMk cId="1570358714" sldId="282"/>
            <ac:graphicFrameMk id="12" creationId="{00000000-0000-0000-0000-000000000000}"/>
          </ac:graphicFrameMkLst>
        </pc:graphicFrameChg>
      </pc:sldChg>
      <pc:sldChg chg="modSp mod">
        <pc:chgData name="Jesse Schollitt" userId="cd463375-1cec-4576-9f60-c7fe441c7d69" providerId="ADAL" clId="{FAC83606-7577-4F5A-916C-ABD4F812C789}" dt="2021-02-18T22:36:46.296" v="1812" actId="1076"/>
        <pc:sldMkLst>
          <pc:docMk/>
          <pc:sldMk cId="4143253065" sldId="283"/>
        </pc:sldMkLst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4143253065" sldId="283"/>
            <ac:spMk id="2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4143253065" sldId="283"/>
            <ac:spMk id="3" creationId="{6AFFBB51-E815-4810-BBBB-78E7648C3A59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4143253065" sldId="283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4143253065" sldId="283"/>
            <ac:spMk id="5" creationId="{00000000-0000-0000-0000-000000000000}"/>
          </ac:spMkLst>
        </pc:spChg>
        <pc:graphicFrameChg chg="mod">
          <ac:chgData name="Jesse Schollitt" userId="cd463375-1cec-4576-9f60-c7fe441c7d69" providerId="ADAL" clId="{FAC83606-7577-4F5A-916C-ABD4F812C789}" dt="2021-02-18T22:36:46.296" v="1812" actId="1076"/>
          <ac:graphicFrameMkLst>
            <pc:docMk/>
            <pc:sldMk cId="4143253065" sldId="283"/>
            <ac:graphicFrameMk id="12" creationId="{00000000-0000-0000-0000-000000000000}"/>
          </ac:graphicFrameMkLst>
        </pc:graphicFrameChg>
      </pc:sldChg>
      <pc:sldChg chg="modSp">
        <pc:chgData name="Jesse Schollitt" userId="cd463375-1cec-4576-9f60-c7fe441c7d69" providerId="ADAL" clId="{FAC83606-7577-4F5A-916C-ABD4F812C789}" dt="2021-02-17T01:04:45.824" v="32"/>
        <pc:sldMkLst>
          <pc:docMk/>
          <pc:sldMk cId="4090815" sldId="284"/>
        </pc:sldMkLst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4090815" sldId="284"/>
            <ac:spMk id="2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4090815" sldId="284"/>
            <ac:spMk id="3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4090815" sldId="284"/>
            <ac:spMk id="4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4090815" sldId="284"/>
            <ac:spMk id="5" creationId="{00000000-0000-0000-0000-000000000000}"/>
          </ac:spMkLst>
        </pc:spChg>
        <pc:spChg chg="mod">
          <ac:chgData name="Jesse Schollitt" userId="cd463375-1cec-4576-9f60-c7fe441c7d69" providerId="ADAL" clId="{FAC83606-7577-4F5A-916C-ABD4F812C789}" dt="2021-02-17T01:04:45.824" v="32"/>
          <ac:spMkLst>
            <pc:docMk/>
            <pc:sldMk cId="4090815" sldId="284"/>
            <ac:spMk id="6" creationId="{D4186EFA-64EE-45E1-BD05-88DB9ECC626E}"/>
          </ac:spMkLst>
        </pc:spChg>
      </pc:sldChg>
      <pc:sldChg chg="addSp delSp modSp mod setBg setClrOvrMap">
        <pc:chgData name="Jesse Schollitt" userId="cd463375-1cec-4576-9f60-c7fe441c7d69" providerId="ADAL" clId="{FAC83606-7577-4F5A-916C-ABD4F812C789}" dt="2021-02-17T23:20:27.882" v="1158" actId="26606"/>
        <pc:sldMkLst>
          <pc:docMk/>
          <pc:sldMk cId="3398502783" sldId="285"/>
        </pc:sldMkLst>
        <pc:spChg chg="mod">
          <ac:chgData name="Jesse Schollitt" userId="cd463375-1cec-4576-9f60-c7fe441c7d69" providerId="ADAL" clId="{FAC83606-7577-4F5A-916C-ABD4F812C789}" dt="2021-02-17T23:20:27.882" v="1158" actId="26606"/>
          <ac:spMkLst>
            <pc:docMk/>
            <pc:sldMk cId="3398502783" sldId="285"/>
            <ac:spMk id="2" creationId="{44D23E2F-69FB-461D-B5CA-7158956CA456}"/>
          </ac:spMkLst>
        </pc:spChg>
        <pc:spChg chg="del mod">
          <ac:chgData name="Jesse Schollitt" userId="cd463375-1cec-4576-9f60-c7fe441c7d69" providerId="ADAL" clId="{FAC83606-7577-4F5A-916C-ABD4F812C789}" dt="2021-02-17T02:16:16.135" v="329" actId="22"/>
          <ac:spMkLst>
            <pc:docMk/>
            <pc:sldMk cId="3398502783" sldId="285"/>
            <ac:spMk id="3" creationId="{5E3DC4AE-9678-496E-8C6A-C0D36CB4BCB8}"/>
          </ac:spMkLst>
        </pc:spChg>
        <pc:spChg chg="mod ord">
          <ac:chgData name="Jesse Schollitt" userId="cd463375-1cec-4576-9f60-c7fe441c7d69" providerId="ADAL" clId="{FAC83606-7577-4F5A-916C-ABD4F812C789}" dt="2021-02-17T02:43:53.996" v="781" actId="26606"/>
          <ac:spMkLst>
            <pc:docMk/>
            <pc:sldMk cId="3398502783" sldId="285"/>
            <ac:spMk id="4" creationId="{F37086AE-4EB1-483A-9319-5306ACDE82F8}"/>
          </ac:spMkLst>
        </pc:spChg>
        <pc:spChg chg="mod">
          <ac:chgData name="Jesse Schollitt" userId="cd463375-1cec-4576-9f60-c7fe441c7d69" providerId="ADAL" clId="{FAC83606-7577-4F5A-916C-ABD4F812C789}" dt="2021-02-17T02:43:53.996" v="781" actId="26606"/>
          <ac:spMkLst>
            <pc:docMk/>
            <pc:sldMk cId="3398502783" sldId="285"/>
            <ac:spMk id="5" creationId="{AE97B906-4921-4C4B-A20B-A608DDA231D7}"/>
          </ac:spMkLst>
        </pc:spChg>
        <pc:spChg chg="mod">
          <ac:chgData name="Jesse Schollitt" userId="cd463375-1cec-4576-9f60-c7fe441c7d69" providerId="ADAL" clId="{FAC83606-7577-4F5A-916C-ABD4F812C789}" dt="2021-02-17T02:43:53.996" v="781" actId="26606"/>
          <ac:spMkLst>
            <pc:docMk/>
            <pc:sldMk cId="3398502783" sldId="285"/>
            <ac:spMk id="6" creationId="{7A189EA1-B7FD-4A98-AD75-11A6352DD5C1}"/>
          </ac:spMkLst>
        </pc:spChg>
        <pc:spChg chg="add del mod">
          <ac:chgData name="Jesse Schollitt" userId="cd463375-1cec-4576-9f60-c7fe441c7d69" providerId="ADAL" clId="{FAC83606-7577-4F5A-916C-ABD4F812C789}" dt="2021-02-17T02:18:31.420" v="429" actId="478"/>
          <ac:spMkLst>
            <pc:docMk/>
            <pc:sldMk cId="3398502783" sldId="285"/>
            <ac:spMk id="10" creationId="{951918CC-9340-4EB3-96DB-00BDDD01E11C}"/>
          </ac:spMkLst>
        </pc:spChg>
        <pc:spChg chg="add del mod">
          <ac:chgData name="Jesse Schollitt" userId="cd463375-1cec-4576-9f60-c7fe441c7d69" providerId="ADAL" clId="{FAC83606-7577-4F5A-916C-ABD4F812C789}" dt="2021-02-17T02:43:34.024" v="778" actId="478"/>
          <ac:spMkLst>
            <pc:docMk/>
            <pc:sldMk cId="3398502783" sldId="285"/>
            <ac:spMk id="12" creationId="{870DAFE2-F857-4162-A288-7275CFC3FF45}"/>
          </ac:spMkLst>
        </pc:spChg>
        <pc:spChg chg="add del mod">
          <ac:chgData name="Jesse Schollitt" userId="cd463375-1cec-4576-9f60-c7fe441c7d69" providerId="ADAL" clId="{FAC83606-7577-4F5A-916C-ABD4F812C789}" dt="2021-02-17T02:43:30.611" v="777" actId="478"/>
          <ac:spMkLst>
            <pc:docMk/>
            <pc:sldMk cId="3398502783" sldId="285"/>
            <ac:spMk id="14" creationId="{DCBF3A7D-1A4C-40A7-9BB4-FE8D9D62A40F}"/>
          </ac:spMkLst>
        </pc:spChg>
        <pc:spChg chg="add del mod">
          <ac:chgData name="Jesse Schollitt" userId="cd463375-1cec-4576-9f60-c7fe441c7d69" providerId="ADAL" clId="{FAC83606-7577-4F5A-916C-ABD4F812C789}" dt="2021-02-17T02:43:36.981" v="779" actId="478"/>
          <ac:spMkLst>
            <pc:docMk/>
            <pc:sldMk cId="3398502783" sldId="285"/>
            <ac:spMk id="16" creationId="{2911DA32-3BE9-4040-BCF0-BCA524EAF033}"/>
          </ac:spMkLst>
        </pc:spChg>
        <pc:spChg chg="add del">
          <ac:chgData name="Jesse Schollitt" userId="cd463375-1cec-4576-9f60-c7fe441c7d69" providerId="ADAL" clId="{FAC83606-7577-4F5A-916C-ABD4F812C789}" dt="2021-02-17T23:20:27.882" v="1158" actId="26606"/>
          <ac:spMkLst>
            <pc:docMk/>
            <pc:sldMk cId="3398502783" sldId="285"/>
            <ac:spMk id="81" creationId="{34106153-7990-4956-BD26-A04A030064E7}"/>
          </ac:spMkLst>
        </pc:spChg>
        <pc:spChg chg="add del">
          <ac:chgData name="Jesse Schollitt" userId="cd463375-1cec-4576-9f60-c7fe441c7d69" providerId="ADAL" clId="{FAC83606-7577-4F5A-916C-ABD4F812C789}" dt="2021-02-17T23:20:27.882" v="1158" actId="26606"/>
          <ac:spMkLst>
            <pc:docMk/>
            <pc:sldMk cId="3398502783" sldId="285"/>
            <ac:spMk id="141" creationId="{62B94F88-FD5B-4053-B143-DFF55CE44377}"/>
          </ac:spMkLst>
        </pc:spChg>
        <pc:spChg chg="add">
          <ac:chgData name="Jesse Schollitt" userId="cd463375-1cec-4576-9f60-c7fe441c7d69" providerId="ADAL" clId="{FAC83606-7577-4F5A-916C-ABD4F812C789}" dt="2021-02-17T23:20:27.882" v="1158" actId="26606"/>
          <ac:spMkLst>
            <pc:docMk/>
            <pc:sldMk cId="3398502783" sldId="285"/>
            <ac:spMk id="204" creationId="{D706AE2E-B17B-43A3-84F8-9C0FE9466CD5}"/>
          </ac:spMkLst>
        </pc:spChg>
        <pc:spChg chg="add">
          <ac:chgData name="Jesse Schollitt" userId="cd463375-1cec-4576-9f60-c7fe441c7d69" providerId="ADAL" clId="{FAC83606-7577-4F5A-916C-ABD4F812C789}" dt="2021-02-17T23:20:27.882" v="1158" actId="26606"/>
          <ac:spMkLst>
            <pc:docMk/>
            <pc:sldMk cId="3398502783" sldId="285"/>
            <ac:spMk id="264" creationId="{5B986EF0-8540-483D-9DDE-1F168FAAC78F}"/>
          </ac:spMkLst>
        </pc:spChg>
        <pc:grpChg chg="add del">
          <ac:chgData name="Jesse Schollitt" userId="cd463375-1cec-4576-9f60-c7fe441c7d69" providerId="ADAL" clId="{FAC83606-7577-4F5A-916C-ABD4F812C789}" dt="2021-02-17T23:20:27.882" v="1158" actId="26606"/>
          <ac:grpSpMkLst>
            <pc:docMk/>
            <pc:sldMk cId="3398502783" sldId="285"/>
            <ac:grpSpMk id="25" creationId="{AB86F577-8905-4B21-8AF3-C1BB3433775D}"/>
          </ac:grpSpMkLst>
        </pc:grpChg>
        <pc:grpChg chg="add del">
          <ac:chgData name="Jesse Schollitt" userId="cd463375-1cec-4576-9f60-c7fe441c7d69" providerId="ADAL" clId="{FAC83606-7577-4F5A-916C-ABD4F812C789}" dt="2021-02-17T23:20:27.882" v="1158" actId="26606"/>
          <ac:grpSpMkLst>
            <pc:docMk/>
            <pc:sldMk cId="3398502783" sldId="285"/>
            <ac:grpSpMk id="85" creationId="{866FCB64-0A37-46EB-8A9B-EC0C4C000AA4}"/>
          </ac:grpSpMkLst>
        </pc:grpChg>
        <pc:grpChg chg="add">
          <ac:chgData name="Jesse Schollitt" userId="cd463375-1cec-4576-9f60-c7fe441c7d69" providerId="ADAL" clId="{FAC83606-7577-4F5A-916C-ABD4F812C789}" dt="2021-02-17T23:20:27.882" v="1158" actId="26606"/>
          <ac:grpSpMkLst>
            <pc:docMk/>
            <pc:sldMk cId="3398502783" sldId="285"/>
            <ac:grpSpMk id="148" creationId="{AB86F577-8905-4B21-8AF3-C1BB3433775D}"/>
          </ac:grpSpMkLst>
        </pc:grpChg>
        <pc:grpChg chg="add">
          <ac:chgData name="Jesse Schollitt" userId="cd463375-1cec-4576-9f60-c7fe441c7d69" providerId="ADAL" clId="{FAC83606-7577-4F5A-916C-ABD4F812C789}" dt="2021-02-17T23:20:27.882" v="1158" actId="26606"/>
          <ac:grpSpMkLst>
            <pc:docMk/>
            <pc:sldMk cId="3398502783" sldId="285"/>
            <ac:grpSpMk id="206" creationId="{CEFFB8CF-3E94-42D7-849C-841E7744B2C9}"/>
          </ac:grpSpMkLst>
        </pc:grpChg>
        <pc:picChg chg="add del mod ord">
          <ac:chgData name="Jesse Schollitt" userId="cd463375-1cec-4576-9f60-c7fe441c7d69" providerId="ADAL" clId="{FAC83606-7577-4F5A-916C-ABD4F812C789}" dt="2021-02-17T02:17:12.910" v="415" actId="478"/>
          <ac:picMkLst>
            <pc:docMk/>
            <pc:sldMk cId="3398502783" sldId="285"/>
            <ac:picMk id="8" creationId="{59DEF27E-B89C-4308-987B-3E5048A2ABC4}"/>
          </ac:picMkLst>
        </pc:picChg>
        <pc:picChg chg="add mod ord">
          <ac:chgData name="Jesse Schollitt" userId="cd463375-1cec-4576-9f60-c7fe441c7d69" providerId="ADAL" clId="{FAC83606-7577-4F5A-916C-ABD4F812C789}" dt="2021-02-17T23:20:27.882" v="1158" actId="26606"/>
          <ac:picMkLst>
            <pc:docMk/>
            <pc:sldMk cId="3398502783" sldId="285"/>
            <ac:picMk id="18" creationId="{2DCAE956-E7FA-45E5-AD92-56B1A130E12D}"/>
          </ac:picMkLst>
        </pc:picChg>
        <pc:picChg chg="add del">
          <ac:chgData name="Jesse Schollitt" userId="cd463375-1cec-4576-9f60-c7fe441c7d69" providerId="ADAL" clId="{FAC83606-7577-4F5A-916C-ABD4F812C789}" dt="2021-02-17T23:20:27.882" v="1158" actId="26606"/>
          <ac:picMkLst>
            <pc:docMk/>
            <pc:sldMk cId="3398502783" sldId="285"/>
            <ac:picMk id="23" creationId="{678E285C-BE9E-45B7-A3EE-B9792DAE9917}"/>
          </ac:picMkLst>
        </pc:picChg>
        <pc:picChg chg="add del">
          <ac:chgData name="Jesse Schollitt" userId="cd463375-1cec-4576-9f60-c7fe441c7d69" providerId="ADAL" clId="{FAC83606-7577-4F5A-916C-ABD4F812C789}" dt="2021-02-17T23:20:27.882" v="1158" actId="26606"/>
          <ac:picMkLst>
            <pc:docMk/>
            <pc:sldMk cId="3398502783" sldId="285"/>
            <ac:picMk id="83" creationId="{BDEA11A5-20BA-4650-A324-47C0465FF5A4}"/>
          </ac:picMkLst>
        </pc:picChg>
        <pc:picChg chg="add">
          <ac:chgData name="Jesse Schollitt" userId="cd463375-1cec-4576-9f60-c7fe441c7d69" providerId="ADAL" clId="{FAC83606-7577-4F5A-916C-ABD4F812C789}" dt="2021-02-17T23:20:27.882" v="1158" actId="26606"/>
          <ac:picMkLst>
            <pc:docMk/>
            <pc:sldMk cId="3398502783" sldId="285"/>
            <ac:picMk id="146" creationId="{678E285C-BE9E-45B7-A3EE-B9792DAE9917}"/>
          </ac:picMkLst>
        </pc:picChg>
        <pc:picChg chg="add">
          <ac:chgData name="Jesse Schollitt" userId="cd463375-1cec-4576-9f60-c7fe441c7d69" providerId="ADAL" clId="{FAC83606-7577-4F5A-916C-ABD4F812C789}" dt="2021-02-17T23:20:27.882" v="1158" actId="26606"/>
          <ac:picMkLst>
            <pc:docMk/>
            <pc:sldMk cId="3398502783" sldId="285"/>
            <ac:picMk id="262" creationId="{3631D3C9-4C1D-4B3A-A737-E6E780042405}"/>
          </ac:picMkLst>
        </pc:picChg>
      </pc:sldChg>
      <pc:sldChg chg="addSp delSp modSp mod setBg setClrOvrMap">
        <pc:chgData name="Jesse Schollitt" userId="cd463375-1cec-4576-9f60-c7fe441c7d69" providerId="ADAL" clId="{FAC83606-7577-4F5A-916C-ABD4F812C789}" dt="2021-02-18T22:09:29.277" v="1810" actId="27636"/>
        <pc:sldMkLst>
          <pc:docMk/>
          <pc:sldMk cId="1570896690" sldId="286"/>
        </pc:sldMkLst>
        <pc:spChg chg="mod">
          <ac:chgData name="Jesse Schollitt" userId="cd463375-1cec-4576-9f60-c7fe441c7d69" providerId="ADAL" clId="{FAC83606-7577-4F5A-916C-ABD4F812C789}" dt="2021-02-17T02:47:43.140" v="827" actId="26606"/>
          <ac:spMkLst>
            <pc:docMk/>
            <pc:sldMk cId="1570896690" sldId="286"/>
            <ac:spMk id="2" creationId="{1FAAE7CB-2C4E-4828-A158-0EC846729D4E}"/>
          </ac:spMkLst>
        </pc:spChg>
        <pc:spChg chg="del mod">
          <ac:chgData name="Jesse Schollitt" userId="cd463375-1cec-4576-9f60-c7fe441c7d69" providerId="ADAL" clId="{FAC83606-7577-4F5A-916C-ABD4F812C789}" dt="2021-02-17T02:45:09.017" v="824" actId="478"/>
          <ac:spMkLst>
            <pc:docMk/>
            <pc:sldMk cId="1570896690" sldId="286"/>
            <ac:spMk id="3" creationId="{170B57FA-D358-41B1-97B4-33AC1C2651F6}"/>
          </ac:spMkLst>
        </pc:spChg>
        <pc:spChg chg="mod ord">
          <ac:chgData name="Jesse Schollitt" userId="cd463375-1cec-4576-9f60-c7fe441c7d69" providerId="ADAL" clId="{FAC83606-7577-4F5A-916C-ABD4F812C789}" dt="2021-02-17T02:47:43.140" v="827" actId="26606"/>
          <ac:spMkLst>
            <pc:docMk/>
            <pc:sldMk cId="1570896690" sldId="286"/>
            <ac:spMk id="4" creationId="{857CB899-1D03-4587-B602-7CA7128DEA81}"/>
          </ac:spMkLst>
        </pc:spChg>
        <pc:spChg chg="mod ord">
          <ac:chgData name="Jesse Schollitt" userId="cd463375-1cec-4576-9f60-c7fe441c7d69" providerId="ADAL" clId="{FAC83606-7577-4F5A-916C-ABD4F812C789}" dt="2021-02-17T02:47:43.140" v="827" actId="26606"/>
          <ac:spMkLst>
            <pc:docMk/>
            <pc:sldMk cId="1570896690" sldId="286"/>
            <ac:spMk id="5" creationId="{D4DE73A2-10BC-491D-B47C-15426C67F7EC}"/>
          </ac:spMkLst>
        </pc:spChg>
        <pc:spChg chg="mod ord">
          <ac:chgData name="Jesse Schollitt" userId="cd463375-1cec-4576-9f60-c7fe441c7d69" providerId="ADAL" clId="{FAC83606-7577-4F5A-916C-ABD4F812C789}" dt="2021-02-17T02:47:43.140" v="827" actId="26606"/>
          <ac:spMkLst>
            <pc:docMk/>
            <pc:sldMk cId="1570896690" sldId="286"/>
            <ac:spMk id="6" creationId="{6A59350B-1C4A-49B7-91F9-E12DA65FC894}"/>
          </ac:spMkLst>
        </pc:spChg>
        <pc:spChg chg="add mod">
          <ac:chgData name="Jesse Schollitt" userId="cd463375-1cec-4576-9f60-c7fe441c7d69" providerId="ADAL" clId="{FAC83606-7577-4F5A-916C-ABD4F812C789}" dt="2021-02-18T22:09:29.277" v="1810" actId="27636"/>
          <ac:spMkLst>
            <pc:docMk/>
            <pc:sldMk cId="1570896690" sldId="286"/>
            <ac:spMk id="8" creationId="{25FC86F1-CA96-4D9B-A219-D287317D0CD4}"/>
          </ac:spMkLst>
        </pc:spChg>
        <pc:spChg chg="add">
          <ac:chgData name="Jesse Schollitt" userId="cd463375-1cec-4576-9f60-c7fe441c7d69" providerId="ADAL" clId="{FAC83606-7577-4F5A-916C-ABD4F812C789}" dt="2021-02-17T02:47:43.140" v="827" actId="26606"/>
          <ac:spMkLst>
            <pc:docMk/>
            <pc:sldMk cId="1570896690" sldId="286"/>
            <ac:spMk id="14" creationId="{6697F791-5FFA-4164-899F-EB52EA72B024}"/>
          </ac:spMkLst>
        </pc:spChg>
        <pc:spChg chg="add">
          <ac:chgData name="Jesse Schollitt" userId="cd463375-1cec-4576-9f60-c7fe441c7d69" providerId="ADAL" clId="{FAC83606-7577-4F5A-916C-ABD4F812C789}" dt="2021-02-17T02:47:43.140" v="827" actId="26606"/>
          <ac:spMkLst>
            <pc:docMk/>
            <pc:sldMk cId="1570896690" sldId="286"/>
            <ac:spMk id="18" creationId="{B773AB25-A422-41AA-9737-5E04C1966DE1}"/>
          </ac:spMkLst>
        </pc:spChg>
        <pc:spChg chg="add mod">
          <ac:chgData name="Jesse Schollitt" userId="cd463375-1cec-4576-9f60-c7fe441c7d69" providerId="ADAL" clId="{FAC83606-7577-4F5A-916C-ABD4F812C789}" dt="2021-02-17T02:48:53.255" v="839" actId="1076"/>
          <ac:spMkLst>
            <pc:docMk/>
            <pc:sldMk cId="1570896690" sldId="286"/>
            <ac:spMk id="50" creationId="{69DE3E93-E213-4110-AE46-33343E683A07}"/>
          </ac:spMkLst>
        </pc:spChg>
        <pc:grpChg chg="add">
          <ac:chgData name="Jesse Schollitt" userId="cd463375-1cec-4576-9f60-c7fe441c7d69" providerId="ADAL" clId="{FAC83606-7577-4F5A-916C-ABD4F812C789}" dt="2021-02-17T02:47:43.140" v="827" actId="26606"/>
          <ac:grpSpMkLst>
            <pc:docMk/>
            <pc:sldMk cId="1570896690" sldId="286"/>
            <ac:grpSpMk id="22" creationId="{6AD0D387-1584-4477-B5F8-52B50D4F2205}"/>
          </ac:grpSpMkLst>
        </pc:grpChg>
        <pc:picChg chg="add mod">
          <ac:chgData name="Jesse Schollitt" userId="cd463375-1cec-4576-9f60-c7fe441c7d69" providerId="ADAL" clId="{FAC83606-7577-4F5A-916C-ABD4F812C789}" dt="2021-02-17T02:47:43.140" v="827" actId="26606"/>
          <ac:picMkLst>
            <pc:docMk/>
            <pc:sldMk cId="1570896690" sldId="286"/>
            <ac:picMk id="9" creationId="{F6434E1C-DCE8-465E-92CD-09D518B8F9A7}"/>
          </ac:picMkLst>
        </pc:picChg>
        <pc:picChg chg="add">
          <ac:chgData name="Jesse Schollitt" userId="cd463375-1cec-4576-9f60-c7fe441c7d69" providerId="ADAL" clId="{FAC83606-7577-4F5A-916C-ABD4F812C789}" dt="2021-02-17T02:47:43.140" v="827" actId="26606"/>
          <ac:picMkLst>
            <pc:docMk/>
            <pc:sldMk cId="1570896690" sldId="286"/>
            <ac:picMk id="16" creationId="{4E28A1A9-FB81-4816-AAEA-C3B430946951}"/>
          </ac:picMkLst>
        </pc:picChg>
        <pc:picChg chg="add">
          <ac:chgData name="Jesse Schollitt" userId="cd463375-1cec-4576-9f60-c7fe441c7d69" providerId="ADAL" clId="{FAC83606-7577-4F5A-916C-ABD4F812C789}" dt="2021-02-17T02:47:43.140" v="827" actId="26606"/>
          <ac:picMkLst>
            <pc:docMk/>
            <pc:sldMk cId="1570896690" sldId="286"/>
            <ac:picMk id="20" creationId="{AF0552B8-DE8C-40DF-B29F-1728E6A10619}"/>
          </ac:picMkLst>
        </pc:picChg>
      </pc:sldChg>
      <pc:sldChg chg="addSp delSp modSp new mod setBg setClrOvrMap">
        <pc:chgData name="Jesse Schollitt" userId="cd463375-1cec-4576-9f60-c7fe441c7d69" providerId="ADAL" clId="{FAC83606-7577-4F5A-916C-ABD4F812C789}" dt="2021-02-17T23:20:35.711" v="1159" actId="26606"/>
        <pc:sldMkLst>
          <pc:docMk/>
          <pc:sldMk cId="2840501671" sldId="287"/>
        </pc:sldMkLst>
        <pc:spChg chg="mod">
          <ac:chgData name="Jesse Schollitt" userId="cd463375-1cec-4576-9f60-c7fe441c7d69" providerId="ADAL" clId="{FAC83606-7577-4F5A-916C-ABD4F812C789}" dt="2021-02-17T23:20:35.711" v="1159" actId="26606"/>
          <ac:spMkLst>
            <pc:docMk/>
            <pc:sldMk cId="2840501671" sldId="287"/>
            <ac:spMk id="2" creationId="{C7A21775-B562-42AE-B152-98E602D2307A}"/>
          </ac:spMkLst>
        </pc:spChg>
        <pc:spChg chg="del">
          <ac:chgData name="Jesse Schollitt" userId="cd463375-1cec-4576-9f60-c7fe441c7d69" providerId="ADAL" clId="{FAC83606-7577-4F5A-916C-ABD4F812C789}" dt="2021-02-17T02:38:58.783" v="712" actId="478"/>
          <ac:spMkLst>
            <pc:docMk/>
            <pc:sldMk cId="2840501671" sldId="287"/>
            <ac:spMk id="3" creationId="{7FCF37D7-1897-4438-A8A4-E81E795C513F}"/>
          </ac:spMkLst>
        </pc:spChg>
        <pc:spChg chg="mod ord">
          <ac:chgData name="Jesse Schollitt" userId="cd463375-1cec-4576-9f60-c7fe441c7d69" providerId="ADAL" clId="{FAC83606-7577-4F5A-916C-ABD4F812C789}" dt="2021-02-17T02:40:19.270" v="720" actId="26606"/>
          <ac:spMkLst>
            <pc:docMk/>
            <pc:sldMk cId="2840501671" sldId="287"/>
            <ac:spMk id="4" creationId="{DC7B8AE7-5093-43B1-B919-554789B5F356}"/>
          </ac:spMkLst>
        </pc:spChg>
        <pc:spChg chg="mod">
          <ac:chgData name="Jesse Schollitt" userId="cd463375-1cec-4576-9f60-c7fe441c7d69" providerId="ADAL" clId="{FAC83606-7577-4F5A-916C-ABD4F812C789}" dt="2021-02-17T02:40:19.270" v="720" actId="26606"/>
          <ac:spMkLst>
            <pc:docMk/>
            <pc:sldMk cId="2840501671" sldId="287"/>
            <ac:spMk id="5" creationId="{5F74838E-14CA-48DF-9F76-B8A9ADEE20E2}"/>
          </ac:spMkLst>
        </pc:spChg>
        <pc:spChg chg="mod">
          <ac:chgData name="Jesse Schollitt" userId="cd463375-1cec-4576-9f60-c7fe441c7d69" providerId="ADAL" clId="{FAC83606-7577-4F5A-916C-ABD4F812C789}" dt="2021-02-17T02:40:19.270" v="720" actId="26606"/>
          <ac:spMkLst>
            <pc:docMk/>
            <pc:sldMk cId="2840501671" sldId="287"/>
            <ac:spMk id="6" creationId="{D48C6DA9-6098-471C-A3F5-F60DAF76A3B2}"/>
          </ac:spMkLst>
        </pc:spChg>
        <pc:spChg chg="add del mod">
          <ac:chgData name="Jesse Schollitt" userId="cd463375-1cec-4576-9f60-c7fe441c7d69" providerId="ADAL" clId="{FAC83606-7577-4F5A-916C-ABD4F812C789}" dt="2021-02-17T02:39:03.224" v="714"/>
          <ac:spMkLst>
            <pc:docMk/>
            <pc:sldMk cId="2840501671" sldId="287"/>
            <ac:spMk id="10" creationId="{44556D8F-DCDC-400E-BE55-325FD8086EEC}"/>
          </ac:spMkLst>
        </pc:spChg>
        <pc:spChg chg="add del mod">
          <ac:chgData name="Jesse Schollitt" userId="cd463375-1cec-4576-9f60-c7fe441c7d69" providerId="ADAL" clId="{FAC83606-7577-4F5A-916C-ABD4F812C789}" dt="2021-02-17T02:40:01.631" v="718"/>
          <ac:spMkLst>
            <pc:docMk/>
            <pc:sldMk cId="2840501671" sldId="287"/>
            <ac:spMk id="15" creationId="{7699150E-2B54-4546-A2C5-1F9EF91842C2}"/>
          </ac:spMkLst>
        </pc:spChg>
        <pc:spChg chg="add del">
          <ac:chgData name="Jesse Schollitt" userId="cd463375-1cec-4576-9f60-c7fe441c7d69" providerId="ADAL" clId="{FAC83606-7577-4F5A-916C-ABD4F812C789}" dt="2021-02-17T23:20:35.711" v="1159" actId="26606"/>
          <ac:spMkLst>
            <pc:docMk/>
            <pc:sldMk cId="2840501671" sldId="287"/>
            <ac:spMk id="79" creationId="{34106153-7990-4956-BD26-A04A030064E7}"/>
          </ac:spMkLst>
        </pc:spChg>
        <pc:spChg chg="add del">
          <ac:chgData name="Jesse Schollitt" userId="cd463375-1cec-4576-9f60-c7fe441c7d69" providerId="ADAL" clId="{FAC83606-7577-4F5A-916C-ABD4F812C789}" dt="2021-02-17T23:20:35.711" v="1159" actId="26606"/>
          <ac:spMkLst>
            <pc:docMk/>
            <pc:sldMk cId="2840501671" sldId="287"/>
            <ac:spMk id="139" creationId="{62B94F88-FD5B-4053-B143-DFF55CE44377}"/>
          </ac:spMkLst>
        </pc:spChg>
        <pc:spChg chg="add">
          <ac:chgData name="Jesse Schollitt" userId="cd463375-1cec-4576-9f60-c7fe441c7d69" providerId="ADAL" clId="{FAC83606-7577-4F5A-916C-ABD4F812C789}" dt="2021-02-17T23:20:35.711" v="1159" actId="26606"/>
          <ac:spMkLst>
            <pc:docMk/>
            <pc:sldMk cId="2840501671" sldId="287"/>
            <ac:spMk id="202" creationId="{D706AE2E-B17B-43A3-84F8-9C0FE9466CD5}"/>
          </ac:spMkLst>
        </pc:spChg>
        <pc:spChg chg="add">
          <ac:chgData name="Jesse Schollitt" userId="cd463375-1cec-4576-9f60-c7fe441c7d69" providerId="ADAL" clId="{FAC83606-7577-4F5A-916C-ABD4F812C789}" dt="2021-02-17T23:20:35.711" v="1159" actId="26606"/>
          <ac:spMkLst>
            <pc:docMk/>
            <pc:sldMk cId="2840501671" sldId="287"/>
            <ac:spMk id="262" creationId="{5B986EF0-8540-483D-9DDE-1F168FAAC78F}"/>
          </ac:spMkLst>
        </pc:spChg>
        <pc:grpChg chg="add del">
          <ac:chgData name="Jesse Schollitt" userId="cd463375-1cec-4576-9f60-c7fe441c7d69" providerId="ADAL" clId="{FAC83606-7577-4F5A-916C-ABD4F812C789}" dt="2021-02-17T23:20:35.711" v="1159" actId="26606"/>
          <ac:grpSpMkLst>
            <pc:docMk/>
            <pc:sldMk cId="2840501671" sldId="287"/>
            <ac:grpSpMk id="23" creationId="{AB86F577-8905-4B21-8AF3-C1BB3433775D}"/>
          </ac:grpSpMkLst>
        </pc:grpChg>
        <pc:grpChg chg="add del">
          <ac:chgData name="Jesse Schollitt" userId="cd463375-1cec-4576-9f60-c7fe441c7d69" providerId="ADAL" clId="{FAC83606-7577-4F5A-916C-ABD4F812C789}" dt="2021-02-17T23:20:35.711" v="1159" actId="26606"/>
          <ac:grpSpMkLst>
            <pc:docMk/>
            <pc:sldMk cId="2840501671" sldId="287"/>
            <ac:grpSpMk id="83" creationId="{866FCB64-0A37-46EB-8A9B-EC0C4C000AA4}"/>
          </ac:grpSpMkLst>
        </pc:grpChg>
        <pc:grpChg chg="add">
          <ac:chgData name="Jesse Schollitt" userId="cd463375-1cec-4576-9f60-c7fe441c7d69" providerId="ADAL" clId="{FAC83606-7577-4F5A-916C-ABD4F812C789}" dt="2021-02-17T23:20:35.711" v="1159" actId="26606"/>
          <ac:grpSpMkLst>
            <pc:docMk/>
            <pc:sldMk cId="2840501671" sldId="287"/>
            <ac:grpSpMk id="146" creationId="{AB86F577-8905-4B21-8AF3-C1BB3433775D}"/>
          </ac:grpSpMkLst>
        </pc:grpChg>
        <pc:grpChg chg="add">
          <ac:chgData name="Jesse Schollitt" userId="cd463375-1cec-4576-9f60-c7fe441c7d69" providerId="ADAL" clId="{FAC83606-7577-4F5A-916C-ABD4F812C789}" dt="2021-02-17T23:20:35.711" v="1159" actId="26606"/>
          <ac:grpSpMkLst>
            <pc:docMk/>
            <pc:sldMk cId="2840501671" sldId="287"/>
            <ac:grpSpMk id="204" creationId="{CEFFB8CF-3E94-42D7-849C-841E7744B2C9}"/>
          </ac:grpSpMkLst>
        </pc:grpChg>
        <pc:graphicFrameChg chg="add del mod">
          <ac:chgData name="Jesse Schollitt" userId="cd463375-1cec-4576-9f60-c7fe441c7d69" providerId="ADAL" clId="{FAC83606-7577-4F5A-916C-ABD4F812C789}" dt="2021-02-17T02:39:03.224" v="714"/>
          <ac:graphicFrameMkLst>
            <pc:docMk/>
            <pc:sldMk cId="2840501671" sldId="287"/>
            <ac:graphicFrameMk id="7" creationId="{24B428E4-DD89-4ED0-8E8C-3053E36FF91E}"/>
          </ac:graphicFrameMkLst>
        </pc:graphicFrameChg>
        <pc:graphicFrameChg chg="add del mod">
          <ac:chgData name="Jesse Schollitt" userId="cd463375-1cec-4576-9f60-c7fe441c7d69" providerId="ADAL" clId="{FAC83606-7577-4F5A-916C-ABD4F812C789}" dt="2021-02-17T02:39:03.224" v="714"/>
          <ac:graphicFrameMkLst>
            <pc:docMk/>
            <pc:sldMk cId="2840501671" sldId="287"/>
            <ac:graphicFrameMk id="8" creationId="{9EE0E789-4D33-4C05-B1B7-E6114BE464E3}"/>
          </ac:graphicFrameMkLst>
        </pc:graphicFrameChg>
        <pc:graphicFrameChg chg="add del mod">
          <ac:chgData name="Jesse Schollitt" userId="cd463375-1cec-4576-9f60-c7fe441c7d69" providerId="ADAL" clId="{FAC83606-7577-4F5A-916C-ABD4F812C789}" dt="2021-02-17T02:39:03.224" v="714"/>
          <ac:graphicFrameMkLst>
            <pc:docMk/>
            <pc:sldMk cId="2840501671" sldId="287"/>
            <ac:graphicFrameMk id="9" creationId="{4D4B2F08-C271-41DB-AC5F-E92CBB30EA3C}"/>
          </ac:graphicFrameMkLst>
        </pc:graphicFrameChg>
        <pc:graphicFrameChg chg="add del mod">
          <ac:chgData name="Jesse Schollitt" userId="cd463375-1cec-4576-9f60-c7fe441c7d69" providerId="ADAL" clId="{FAC83606-7577-4F5A-916C-ABD4F812C789}" dt="2021-02-17T02:40:01.631" v="718"/>
          <ac:graphicFrameMkLst>
            <pc:docMk/>
            <pc:sldMk cId="2840501671" sldId="287"/>
            <ac:graphicFrameMk id="12" creationId="{F036C2B1-85EF-4E79-8FA2-4D6E6F6951D3}"/>
          </ac:graphicFrameMkLst>
        </pc:graphicFrameChg>
        <pc:graphicFrameChg chg="add del mod">
          <ac:chgData name="Jesse Schollitt" userId="cd463375-1cec-4576-9f60-c7fe441c7d69" providerId="ADAL" clId="{FAC83606-7577-4F5A-916C-ABD4F812C789}" dt="2021-02-17T02:40:01.631" v="718"/>
          <ac:graphicFrameMkLst>
            <pc:docMk/>
            <pc:sldMk cId="2840501671" sldId="287"/>
            <ac:graphicFrameMk id="13" creationId="{831EFD4C-91A3-41C3-ABE1-BF9E07BC5457}"/>
          </ac:graphicFrameMkLst>
        </pc:graphicFrameChg>
        <pc:graphicFrameChg chg="add del mod">
          <ac:chgData name="Jesse Schollitt" userId="cd463375-1cec-4576-9f60-c7fe441c7d69" providerId="ADAL" clId="{FAC83606-7577-4F5A-916C-ABD4F812C789}" dt="2021-02-17T02:40:01.631" v="718"/>
          <ac:graphicFrameMkLst>
            <pc:docMk/>
            <pc:sldMk cId="2840501671" sldId="287"/>
            <ac:graphicFrameMk id="14" creationId="{5673FA3A-0CA0-4DE6-9FA6-A694C9FA1A72}"/>
          </ac:graphicFrameMkLst>
        </pc:graphicFrameChg>
        <pc:picChg chg="add del">
          <ac:chgData name="Jesse Schollitt" userId="cd463375-1cec-4576-9f60-c7fe441c7d69" providerId="ADAL" clId="{FAC83606-7577-4F5A-916C-ABD4F812C789}" dt="2021-02-17T02:39:59.659" v="716" actId="478"/>
          <ac:picMkLst>
            <pc:docMk/>
            <pc:sldMk cId="2840501671" sldId="287"/>
            <ac:picMk id="11" creationId="{884F6F57-7659-480A-A59E-9FB856CFF91D}"/>
          </ac:picMkLst>
        </pc:picChg>
        <pc:picChg chg="add mod ord">
          <ac:chgData name="Jesse Schollitt" userId="cd463375-1cec-4576-9f60-c7fe441c7d69" providerId="ADAL" clId="{FAC83606-7577-4F5A-916C-ABD4F812C789}" dt="2021-02-17T23:20:35.711" v="1159" actId="26606"/>
          <ac:picMkLst>
            <pc:docMk/>
            <pc:sldMk cId="2840501671" sldId="287"/>
            <ac:picMk id="16" creationId="{8B7A3B8F-DECB-47BB-B5F7-9B7CAF9543CA}"/>
          </ac:picMkLst>
        </pc:picChg>
        <pc:picChg chg="add del">
          <ac:chgData name="Jesse Schollitt" userId="cd463375-1cec-4576-9f60-c7fe441c7d69" providerId="ADAL" clId="{FAC83606-7577-4F5A-916C-ABD4F812C789}" dt="2021-02-17T23:20:35.711" v="1159" actId="26606"/>
          <ac:picMkLst>
            <pc:docMk/>
            <pc:sldMk cId="2840501671" sldId="287"/>
            <ac:picMk id="21" creationId="{678E285C-BE9E-45B7-A3EE-B9792DAE9917}"/>
          </ac:picMkLst>
        </pc:picChg>
        <pc:picChg chg="add del">
          <ac:chgData name="Jesse Schollitt" userId="cd463375-1cec-4576-9f60-c7fe441c7d69" providerId="ADAL" clId="{FAC83606-7577-4F5A-916C-ABD4F812C789}" dt="2021-02-17T23:20:35.711" v="1159" actId="26606"/>
          <ac:picMkLst>
            <pc:docMk/>
            <pc:sldMk cId="2840501671" sldId="287"/>
            <ac:picMk id="81" creationId="{BDEA11A5-20BA-4650-A324-47C0465FF5A4}"/>
          </ac:picMkLst>
        </pc:picChg>
        <pc:picChg chg="add">
          <ac:chgData name="Jesse Schollitt" userId="cd463375-1cec-4576-9f60-c7fe441c7d69" providerId="ADAL" clId="{FAC83606-7577-4F5A-916C-ABD4F812C789}" dt="2021-02-17T23:20:35.711" v="1159" actId="26606"/>
          <ac:picMkLst>
            <pc:docMk/>
            <pc:sldMk cId="2840501671" sldId="287"/>
            <ac:picMk id="144" creationId="{678E285C-BE9E-45B7-A3EE-B9792DAE9917}"/>
          </ac:picMkLst>
        </pc:picChg>
        <pc:picChg chg="add">
          <ac:chgData name="Jesse Schollitt" userId="cd463375-1cec-4576-9f60-c7fe441c7d69" providerId="ADAL" clId="{FAC83606-7577-4F5A-916C-ABD4F812C789}" dt="2021-02-17T23:20:35.711" v="1159" actId="26606"/>
          <ac:picMkLst>
            <pc:docMk/>
            <pc:sldMk cId="2840501671" sldId="287"/>
            <ac:picMk id="260" creationId="{3631D3C9-4C1D-4B3A-A737-E6E780042405}"/>
          </ac:picMkLst>
        </pc:picChg>
      </pc:sldChg>
      <pc:sldChg chg="modSp new mod">
        <pc:chgData name="Jesse Schollitt" userId="cd463375-1cec-4576-9f60-c7fe441c7d69" providerId="ADAL" clId="{FAC83606-7577-4F5A-916C-ABD4F812C789}" dt="2021-02-18T04:26:53.347" v="1803" actId="27636"/>
        <pc:sldMkLst>
          <pc:docMk/>
          <pc:sldMk cId="388695979" sldId="288"/>
        </pc:sldMkLst>
        <pc:spChg chg="mod">
          <ac:chgData name="Jesse Schollitt" userId="cd463375-1cec-4576-9f60-c7fe441c7d69" providerId="ADAL" clId="{FAC83606-7577-4F5A-916C-ABD4F812C789}" dt="2021-02-17T02:44:53.470" v="806" actId="20577"/>
          <ac:spMkLst>
            <pc:docMk/>
            <pc:sldMk cId="388695979" sldId="288"/>
            <ac:spMk id="2" creationId="{553DDF83-9031-49F0-AAE6-4119E011A259}"/>
          </ac:spMkLst>
        </pc:spChg>
        <pc:spChg chg="mod">
          <ac:chgData name="Jesse Schollitt" userId="cd463375-1cec-4576-9f60-c7fe441c7d69" providerId="ADAL" clId="{FAC83606-7577-4F5A-916C-ABD4F812C789}" dt="2021-02-18T04:26:53.347" v="1803" actId="27636"/>
          <ac:spMkLst>
            <pc:docMk/>
            <pc:sldMk cId="388695979" sldId="288"/>
            <ac:spMk id="3" creationId="{F41BF4E5-2B31-4A65-8847-B9C09A685C63}"/>
          </ac:spMkLst>
        </pc:spChg>
      </pc:sldChg>
      <pc:sldMasterChg chg="setBg">
        <pc:chgData name="Jesse Schollitt" userId="cd463375-1cec-4576-9f60-c7fe441c7d69" providerId="ADAL" clId="{FAC83606-7577-4F5A-916C-ABD4F812C789}" dt="2021-02-17T01:23:58.377" v="280"/>
        <pc:sldMasterMkLst>
          <pc:docMk/>
          <pc:sldMasterMk cId="2466536132" sldId="2147483806"/>
        </pc:sldMasterMkLst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hyperlink" Target="http://www.w3schools.com/" TargetMode="External"/><Relationship Id="rId1" Type="http://schemas.openxmlformats.org/officeDocument/2006/relationships/hyperlink" Target="http://hyperdisc.unitec.ac.nz/" TargetMode="Externa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png"/><Relationship Id="rId5" Type="http://schemas.openxmlformats.org/officeDocument/2006/relationships/hyperlink" Target="http://hyperdisc.unitec.ac.nz/" TargetMode="External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AC8DA-2CE2-4B12-A220-D3B7CAB605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C029B5-5F0D-49AF-8900-7C9B3E126707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Lecture information</a:t>
          </a:r>
          <a:endParaRPr lang="en-US"/>
        </a:p>
      </dgm:t>
    </dgm:pt>
    <dgm:pt modelId="{D18D840B-EC8C-4123-AC87-07BE32EBFF93}" type="parTrans" cxnId="{2E47AA85-CFA5-4FA0-9B77-ACB0A44042D5}">
      <dgm:prSet/>
      <dgm:spPr/>
      <dgm:t>
        <a:bodyPr/>
        <a:lstStyle/>
        <a:p>
          <a:endParaRPr lang="en-US"/>
        </a:p>
      </dgm:t>
    </dgm:pt>
    <dgm:pt modelId="{EACDFE79-D83F-4638-BAAF-37E6F77831A4}" type="sibTrans" cxnId="{2E47AA85-CFA5-4FA0-9B77-ACB0A44042D5}">
      <dgm:prSet/>
      <dgm:spPr/>
      <dgm:t>
        <a:bodyPr/>
        <a:lstStyle/>
        <a:p>
          <a:endParaRPr lang="en-US"/>
        </a:p>
      </dgm:t>
    </dgm:pt>
    <dgm:pt modelId="{7F71DC53-C6A9-44BE-AEEC-D48674BDF924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Course Schedule</a:t>
          </a:r>
          <a:endParaRPr lang="en-US"/>
        </a:p>
      </dgm:t>
    </dgm:pt>
    <dgm:pt modelId="{97CDA70F-7CE7-4319-B5AF-93908526F7FD}" type="parTrans" cxnId="{F664B96F-444F-473C-A5FB-17B9507605FB}">
      <dgm:prSet/>
      <dgm:spPr/>
      <dgm:t>
        <a:bodyPr/>
        <a:lstStyle/>
        <a:p>
          <a:endParaRPr lang="en-US"/>
        </a:p>
      </dgm:t>
    </dgm:pt>
    <dgm:pt modelId="{8332A18D-4806-441A-B7F9-B0D9683636DF}" type="sibTrans" cxnId="{F664B96F-444F-473C-A5FB-17B9507605FB}">
      <dgm:prSet/>
      <dgm:spPr/>
      <dgm:t>
        <a:bodyPr/>
        <a:lstStyle/>
        <a:p>
          <a:endParaRPr lang="en-US"/>
        </a:p>
      </dgm:t>
    </dgm:pt>
    <dgm:pt modelId="{DFD6C67B-C25E-4A8B-A221-D133B03896F2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Marking scheme and Assignments</a:t>
          </a:r>
          <a:endParaRPr lang="en-US"/>
        </a:p>
      </dgm:t>
    </dgm:pt>
    <dgm:pt modelId="{A739E999-630B-44DA-BACF-984CD24AEABE}" type="parTrans" cxnId="{20A1823C-33DD-486A-876D-878404BA5A4A}">
      <dgm:prSet/>
      <dgm:spPr/>
      <dgm:t>
        <a:bodyPr/>
        <a:lstStyle/>
        <a:p>
          <a:endParaRPr lang="en-US"/>
        </a:p>
      </dgm:t>
    </dgm:pt>
    <dgm:pt modelId="{DB44465D-9267-455A-A9D0-0B2828E0FB62}" type="sibTrans" cxnId="{20A1823C-33DD-486A-876D-878404BA5A4A}">
      <dgm:prSet/>
      <dgm:spPr/>
      <dgm:t>
        <a:bodyPr/>
        <a:lstStyle/>
        <a:p>
          <a:endParaRPr lang="en-US"/>
        </a:p>
      </dgm:t>
    </dgm:pt>
    <dgm:pt modelId="{89DFBB50-AC7B-4B5F-A41E-D5D887C6E251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Textbooks &amp; Software</a:t>
          </a:r>
          <a:endParaRPr lang="en-US"/>
        </a:p>
      </dgm:t>
    </dgm:pt>
    <dgm:pt modelId="{37486185-1EF2-4950-B1CB-02857B47B3EC}" type="parTrans" cxnId="{8E4D1A1C-9391-47CB-9645-717DC9B85E09}">
      <dgm:prSet/>
      <dgm:spPr/>
      <dgm:t>
        <a:bodyPr/>
        <a:lstStyle/>
        <a:p>
          <a:endParaRPr lang="en-US"/>
        </a:p>
      </dgm:t>
    </dgm:pt>
    <dgm:pt modelId="{7727539B-4FF7-42F7-A1DE-B5DEEF05D8C0}" type="sibTrans" cxnId="{8E4D1A1C-9391-47CB-9645-717DC9B85E09}">
      <dgm:prSet/>
      <dgm:spPr/>
      <dgm:t>
        <a:bodyPr/>
        <a:lstStyle/>
        <a:p>
          <a:endParaRPr lang="en-US"/>
        </a:p>
      </dgm:t>
    </dgm:pt>
    <dgm:pt modelId="{0F83915B-9FD4-4E91-AE88-78F839EC7DFB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Overview of Internet and WWW</a:t>
          </a:r>
          <a:endParaRPr lang="en-US"/>
        </a:p>
      </dgm:t>
    </dgm:pt>
    <dgm:pt modelId="{3C99371F-C2EA-4922-A571-6FC2AB51A878}" type="parTrans" cxnId="{CD3629A8-BB0D-42D7-A55A-89CB33B27DE6}">
      <dgm:prSet/>
      <dgm:spPr/>
      <dgm:t>
        <a:bodyPr/>
        <a:lstStyle/>
        <a:p>
          <a:endParaRPr lang="en-US"/>
        </a:p>
      </dgm:t>
    </dgm:pt>
    <dgm:pt modelId="{48AAD53F-FBC7-4B6B-AD81-AE32E7493C75}" type="sibTrans" cxnId="{CD3629A8-BB0D-42D7-A55A-89CB33B27DE6}">
      <dgm:prSet/>
      <dgm:spPr/>
      <dgm:t>
        <a:bodyPr/>
        <a:lstStyle/>
        <a:p>
          <a:endParaRPr lang="en-US"/>
        </a:p>
      </dgm:t>
    </dgm:pt>
    <dgm:pt modelId="{AA7BEC37-80AB-4019-90B5-094DF9380A37}" type="pres">
      <dgm:prSet presAssocID="{0B8AC8DA-2CE2-4B12-A220-D3B7CAB6054D}" presName="root" presStyleCnt="0">
        <dgm:presLayoutVars>
          <dgm:dir/>
          <dgm:resizeHandles val="exact"/>
        </dgm:presLayoutVars>
      </dgm:prSet>
      <dgm:spPr/>
    </dgm:pt>
    <dgm:pt modelId="{8EA2F628-AE2F-4A12-B58B-EEF3F280117D}" type="pres">
      <dgm:prSet presAssocID="{FCC029B5-5F0D-49AF-8900-7C9B3E126707}" presName="compNode" presStyleCnt="0"/>
      <dgm:spPr/>
    </dgm:pt>
    <dgm:pt modelId="{BE16124F-31B3-4050-B314-34DDA373ADEE}" type="pres">
      <dgm:prSet presAssocID="{FCC029B5-5F0D-49AF-8900-7C9B3E126707}" presName="bgRect" presStyleLbl="bgShp" presStyleIdx="0" presStyleCnt="5"/>
      <dgm:spPr/>
    </dgm:pt>
    <dgm:pt modelId="{6421AD71-E6B7-454D-8515-686934AEBCB7}" type="pres">
      <dgm:prSet presAssocID="{FCC029B5-5F0D-49AF-8900-7C9B3E12670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7C4CC3C-9E64-4E0B-9E9E-178370672688}" type="pres">
      <dgm:prSet presAssocID="{FCC029B5-5F0D-49AF-8900-7C9B3E126707}" presName="spaceRect" presStyleCnt="0"/>
      <dgm:spPr/>
    </dgm:pt>
    <dgm:pt modelId="{87F0477A-D921-4B78-87C4-5793FF6971C4}" type="pres">
      <dgm:prSet presAssocID="{FCC029B5-5F0D-49AF-8900-7C9B3E126707}" presName="parTx" presStyleLbl="revTx" presStyleIdx="0" presStyleCnt="5">
        <dgm:presLayoutVars>
          <dgm:chMax val="0"/>
          <dgm:chPref val="0"/>
        </dgm:presLayoutVars>
      </dgm:prSet>
      <dgm:spPr/>
    </dgm:pt>
    <dgm:pt modelId="{9FC8455E-FF2F-4E3D-B8BF-2BB69C834988}" type="pres">
      <dgm:prSet presAssocID="{EACDFE79-D83F-4638-BAAF-37E6F77831A4}" presName="sibTrans" presStyleCnt="0"/>
      <dgm:spPr/>
    </dgm:pt>
    <dgm:pt modelId="{9DC4C35A-7411-4077-AC57-6600FF768436}" type="pres">
      <dgm:prSet presAssocID="{7F71DC53-C6A9-44BE-AEEC-D48674BDF924}" presName="compNode" presStyleCnt="0"/>
      <dgm:spPr/>
    </dgm:pt>
    <dgm:pt modelId="{C338A5A9-C3EE-4C10-808F-039742210706}" type="pres">
      <dgm:prSet presAssocID="{7F71DC53-C6A9-44BE-AEEC-D48674BDF924}" presName="bgRect" presStyleLbl="bgShp" presStyleIdx="1" presStyleCnt="5"/>
      <dgm:spPr/>
    </dgm:pt>
    <dgm:pt modelId="{7B95FA44-6821-41FB-BBB7-5B49213288A1}" type="pres">
      <dgm:prSet presAssocID="{7F71DC53-C6A9-44BE-AEEC-D48674BDF9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77356BD-A7EB-4512-8F9B-8FB29AF50244}" type="pres">
      <dgm:prSet presAssocID="{7F71DC53-C6A9-44BE-AEEC-D48674BDF924}" presName="spaceRect" presStyleCnt="0"/>
      <dgm:spPr/>
    </dgm:pt>
    <dgm:pt modelId="{7E7462B5-9A4B-451B-A976-E8AF57AF49E1}" type="pres">
      <dgm:prSet presAssocID="{7F71DC53-C6A9-44BE-AEEC-D48674BDF924}" presName="parTx" presStyleLbl="revTx" presStyleIdx="1" presStyleCnt="5">
        <dgm:presLayoutVars>
          <dgm:chMax val="0"/>
          <dgm:chPref val="0"/>
        </dgm:presLayoutVars>
      </dgm:prSet>
      <dgm:spPr/>
    </dgm:pt>
    <dgm:pt modelId="{DFB068E0-D7E8-48C5-93DF-DCA507BE30F4}" type="pres">
      <dgm:prSet presAssocID="{8332A18D-4806-441A-B7F9-B0D9683636DF}" presName="sibTrans" presStyleCnt="0"/>
      <dgm:spPr/>
    </dgm:pt>
    <dgm:pt modelId="{8FA320EB-9AE8-4AD0-9655-6431972698DF}" type="pres">
      <dgm:prSet presAssocID="{DFD6C67B-C25E-4A8B-A221-D133B03896F2}" presName="compNode" presStyleCnt="0"/>
      <dgm:spPr/>
    </dgm:pt>
    <dgm:pt modelId="{2A2B459E-AE85-41AA-8993-1A9D6B569D6B}" type="pres">
      <dgm:prSet presAssocID="{DFD6C67B-C25E-4A8B-A221-D133B03896F2}" presName="bgRect" presStyleLbl="bgShp" presStyleIdx="2" presStyleCnt="5"/>
      <dgm:spPr/>
    </dgm:pt>
    <dgm:pt modelId="{3BDB97F3-E3A7-4FA2-9FD3-39E9BCCE8376}" type="pres">
      <dgm:prSet presAssocID="{DFD6C67B-C25E-4A8B-A221-D133B03896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4BB3426-2727-437A-8376-A40DEAE3E040}" type="pres">
      <dgm:prSet presAssocID="{DFD6C67B-C25E-4A8B-A221-D133B03896F2}" presName="spaceRect" presStyleCnt="0"/>
      <dgm:spPr/>
    </dgm:pt>
    <dgm:pt modelId="{3C2CA1B8-8A6F-446C-BD19-3CF65FB6C91A}" type="pres">
      <dgm:prSet presAssocID="{DFD6C67B-C25E-4A8B-A221-D133B03896F2}" presName="parTx" presStyleLbl="revTx" presStyleIdx="2" presStyleCnt="5">
        <dgm:presLayoutVars>
          <dgm:chMax val="0"/>
          <dgm:chPref val="0"/>
        </dgm:presLayoutVars>
      </dgm:prSet>
      <dgm:spPr/>
    </dgm:pt>
    <dgm:pt modelId="{DF974C8B-7F4A-4665-932F-4CB7382168AD}" type="pres">
      <dgm:prSet presAssocID="{DB44465D-9267-455A-A9D0-0B2828E0FB62}" presName="sibTrans" presStyleCnt="0"/>
      <dgm:spPr/>
    </dgm:pt>
    <dgm:pt modelId="{C1E9D082-ABC9-4493-9899-64C81A9D0C30}" type="pres">
      <dgm:prSet presAssocID="{89DFBB50-AC7B-4B5F-A41E-D5D887C6E251}" presName="compNode" presStyleCnt="0"/>
      <dgm:spPr/>
    </dgm:pt>
    <dgm:pt modelId="{747AD8E9-4078-4B35-91C4-F9EB6E40DF8D}" type="pres">
      <dgm:prSet presAssocID="{89DFBB50-AC7B-4B5F-A41E-D5D887C6E251}" presName="bgRect" presStyleLbl="bgShp" presStyleIdx="3" presStyleCnt="5"/>
      <dgm:spPr/>
    </dgm:pt>
    <dgm:pt modelId="{F0CFFB04-F15A-49A0-99F5-057D697779B4}" type="pres">
      <dgm:prSet presAssocID="{89DFBB50-AC7B-4B5F-A41E-D5D887C6E2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8A28B59-7522-48A0-B984-5ECF45C567CD}" type="pres">
      <dgm:prSet presAssocID="{89DFBB50-AC7B-4B5F-A41E-D5D887C6E251}" presName="spaceRect" presStyleCnt="0"/>
      <dgm:spPr/>
    </dgm:pt>
    <dgm:pt modelId="{0194AB16-3206-4A5E-A29B-C348B80C06DE}" type="pres">
      <dgm:prSet presAssocID="{89DFBB50-AC7B-4B5F-A41E-D5D887C6E251}" presName="parTx" presStyleLbl="revTx" presStyleIdx="3" presStyleCnt="5">
        <dgm:presLayoutVars>
          <dgm:chMax val="0"/>
          <dgm:chPref val="0"/>
        </dgm:presLayoutVars>
      </dgm:prSet>
      <dgm:spPr/>
    </dgm:pt>
    <dgm:pt modelId="{B59832E2-BA58-4997-AEF1-56A5F38AFC15}" type="pres">
      <dgm:prSet presAssocID="{7727539B-4FF7-42F7-A1DE-B5DEEF05D8C0}" presName="sibTrans" presStyleCnt="0"/>
      <dgm:spPr/>
    </dgm:pt>
    <dgm:pt modelId="{625C8CF3-4D39-448A-8DB1-9AE886EF4AAB}" type="pres">
      <dgm:prSet presAssocID="{0F83915B-9FD4-4E91-AE88-78F839EC7DFB}" presName="compNode" presStyleCnt="0"/>
      <dgm:spPr/>
    </dgm:pt>
    <dgm:pt modelId="{522DBA3F-327C-43A3-9E14-56BD3A4E813D}" type="pres">
      <dgm:prSet presAssocID="{0F83915B-9FD4-4E91-AE88-78F839EC7DFB}" presName="bgRect" presStyleLbl="bgShp" presStyleIdx="4" presStyleCnt="5"/>
      <dgm:spPr/>
    </dgm:pt>
    <dgm:pt modelId="{F72C5471-9B25-40D0-870B-41156482478B}" type="pres">
      <dgm:prSet presAssocID="{0F83915B-9FD4-4E91-AE88-78F839EC7D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0A615B4-3216-4281-97CC-AA867D965817}" type="pres">
      <dgm:prSet presAssocID="{0F83915B-9FD4-4E91-AE88-78F839EC7DFB}" presName="spaceRect" presStyleCnt="0"/>
      <dgm:spPr/>
    </dgm:pt>
    <dgm:pt modelId="{8B835193-9056-4733-8595-FA1A260A145D}" type="pres">
      <dgm:prSet presAssocID="{0F83915B-9FD4-4E91-AE88-78F839EC7DF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E4D1A1C-9391-47CB-9645-717DC9B85E09}" srcId="{0B8AC8DA-2CE2-4B12-A220-D3B7CAB6054D}" destId="{89DFBB50-AC7B-4B5F-A41E-D5D887C6E251}" srcOrd="3" destOrd="0" parTransId="{37486185-1EF2-4950-B1CB-02857B47B3EC}" sibTransId="{7727539B-4FF7-42F7-A1DE-B5DEEF05D8C0}"/>
    <dgm:cxn modelId="{333E4F25-8C3E-4E7E-8219-D13F3ECF3105}" type="presOf" srcId="{DFD6C67B-C25E-4A8B-A221-D133B03896F2}" destId="{3C2CA1B8-8A6F-446C-BD19-3CF65FB6C91A}" srcOrd="0" destOrd="0" presId="urn:microsoft.com/office/officeart/2018/2/layout/IconVerticalSolidList"/>
    <dgm:cxn modelId="{0A4EF83B-E8E7-4298-8787-EA62B3227BB8}" type="presOf" srcId="{0B8AC8DA-2CE2-4B12-A220-D3B7CAB6054D}" destId="{AA7BEC37-80AB-4019-90B5-094DF9380A37}" srcOrd="0" destOrd="0" presId="urn:microsoft.com/office/officeart/2018/2/layout/IconVerticalSolidList"/>
    <dgm:cxn modelId="{20A1823C-33DD-486A-876D-878404BA5A4A}" srcId="{0B8AC8DA-2CE2-4B12-A220-D3B7CAB6054D}" destId="{DFD6C67B-C25E-4A8B-A221-D133B03896F2}" srcOrd="2" destOrd="0" parTransId="{A739E999-630B-44DA-BACF-984CD24AEABE}" sibTransId="{DB44465D-9267-455A-A9D0-0B2828E0FB62}"/>
    <dgm:cxn modelId="{4BDCEE46-094E-4629-8FF5-6BCB1B7A8472}" type="presOf" srcId="{7F71DC53-C6A9-44BE-AEEC-D48674BDF924}" destId="{7E7462B5-9A4B-451B-A976-E8AF57AF49E1}" srcOrd="0" destOrd="0" presId="urn:microsoft.com/office/officeart/2018/2/layout/IconVerticalSolidList"/>
    <dgm:cxn modelId="{D8BE274F-DEF9-4DB0-A83B-E6C95AC53017}" type="presOf" srcId="{89DFBB50-AC7B-4B5F-A41E-D5D887C6E251}" destId="{0194AB16-3206-4A5E-A29B-C348B80C06DE}" srcOrd="0" destOrd="0" presId="urn:microsoft.com/office/officeart/2018/2/layout/IconVerticalSolidList"/>
    <dgm:cxn modelId="{F664B96F-444F-473C-A5FB-17B9507605FB}" srcId="{0B8AC8DA-2CE2-4B12-A220-D3B7CAB6054D}" destId="{7F71DC53-C6A9-44BE-AEEC-D48674BDF924}" srcOrd="1" destOrd="0" parTransId="{97CDA70F-7CE7-4319-B5AF-93908526F7FD}" sibTransId="{8332A18D-4806-441A-B7F9-B0D9683636DF}"/>
    <dgm:cxn modelId="{8952077C-7592-4D71-83AA-EA07DD276B18}" type="presOf" srcId="{0F83915B-9FD4-4E91-AE88-78F839EC7DFB}" destId="{8B835193-9056-4733-8595-FA1A260A145D}" srcOrd="0" destOrd="0" presId="urn:microsoft.com/office/officeart/2018/2/layout/IconVerticalSolidList"/>
    <dgm:cxn modelId="{9DF64C85-6C88-4A48-B909-150FDDAE7A51}" type="presOf" srcId="{FCC029B5-5F0D-49AF-8900-7C9B3E126707}" destId="{87F0477A-D921-4B78-87C4-5793FF6971C4}" srcOrd="0" destOrd="0" presId="urn:microsoft.com/office/officeart/2018/2/layout/IconVerticalSolidList"/>
    <dgm:cxn modelId="{2E47AA85-CFA5-4FA0-9B77-ACB0A44042D5}" srcId="{0B8AC8DA-2CE2-4B12-A220-D3B7CAB6054D}" destId="{FCC029B5-5F0D-49AF-8900-7C9B3E126707}" srcOrd="0" destOrd="0" parTransId="{D18D840B-EC8C-4123-AC87-07BE32EBFF93}" sibTransId="{EACDFE79-D83F-4638-BAAF-37E6F77831A4}"/>
    <dgm:cxn modelId="{CD3629A8-BB0D-42D7-A55A-89CB33B27DE6}" srcId="{0B8AC8DA-2CE2-4B12-A220-D3B7CAB6054D}" destId="{0F83915B-9FD4-4E91-AE88-78F839EC7DFB}" srcOrd="4" destOrd="0" parTransId="{3C99371F-C2EA-4922-A571-6FC2AB51A878}" sibTransId="{48AAD53F-FBC7-4B6B-AD81-AE32E7493C75}"/>
    <dgm:cxn modelId="{DB0E31EE-E3E4-4329-86C4-C89000397E17}" type="presParOf" srcId="{AA7BEC37-80AB-4019-90B5-094DF9380A37}" destId="{8EA2F628-AE2F-4A12-B58B-EEF3F280117D}" srcOrd="0" destOrd="0" presId="urn:microsoft.com/office/officeart/2018/2/layout/IconVerticalSolidList"/>
    <dgm:cxn modelId="{BDA177BA-98AB-41E2-8A32-DD317D3236D9}" type="presParOf" srcId="{8EA2F628-AE2F-4A12-B58B-EEF3F280117D}" destId="{BE16124F-31B3-4050-B314-34DDA373ADEE}" srcOrd="0" destOrd="0" presId="urn:microsoft.com/office/officeart/2018/2/layout/IconVerticalSolidList"/>
    <dgm:cxn modelId="{B8413F89-E46A-4C89-89A1-2C4B4CF5673D}" type="presParOf" srcId="{8EA2F628-AE2F-4A12-B58B-EEF3F280117D}" destId="{6421AD71-E6B7-454D-8515-686934AEBCB7}" srcOrd="1" destOrd="0" presId="urn:microsoft.com/office/officeart/2018/2/layout/IconVerticalSolidList"/>
    <dgm:cxn modelId="{B1CBD649-EA6A-4E37-A784-B9445AAA1F6D}" type="presParOf" srcId="{8EA2F628-AE2F-4A12-B58B-EEF3F280117D}" destId="{E7C4CC3C-9E64-4E0B-9E9E-178370672688}" srcOrd="2" destOrd="0" presId="urn:microsoft.com/office/officeart/2018/2/layout/IconVerticalSolidList"/>
    <dgm:cxn modelId="{96ABB629-C1AF-471C-AB6E-4EA7E88BCE9B}" type="presParOf" srcId="{8EA2F628-AE2F-4A12-B58B-EEF3F280117D}" destId="{87F0477A-D921-4B78-87C4-5793FF6971C4}" srcOrd="3" destOrd="0" presId="urn:microsoft.com/office/officeart/2018/2/layout/IconVerticalSolidList"/>
    <dgm:cxn modelId="{70E36864-927B-4788-8A57-0EEC5EF70E6F}" type="presParOf" srcId="{AA7BEC37-80AB-4019-90B5-094DF9380A37}" destId="{9FC8455E-FF2F-4E3D-B8BF-2BB69C834988}" srcOrd="1" destOrd="0" presId="urn:microsoft.com/office/officeart/2018/2/layout/IconVerticalSolidList"/>
    <dgm:cxn modelId="{64C477DD-646C-4D00-9671-9DC1C6DE4D5D}" type="presParOf" srcId="{AA7BEC37-80AB-4019-90B5-094DF9380A37}" destId="{9DC4C35A-7411-4077-AC57-6600FF768436}" srcOrd="2" destOrd="0" presId="urn:microsoft.com/office/officeart/2018/2/layout/IconVerticalSolidList"/>
    <dgm:cxn modelId="{8D150ED7-3781-4A7C-9DD3-D50837EEB280}" type="presParOf" srcId="{9DC4C35A-7411-4077-AC57-6600FF768436}" destId="{C338A5A9-C3EE-4C10-808F-039742210706}" srcOrd="0" destOrd="0" presId="urn:microsoft.com/office/officeart/2018/2/layout/IconVerticalSolidList"/>
    <dgm:cxn modelId="{BD9460B1-5AB7-47A7-85CB-04877B7DF549}" type="presParOf" srcId="{9DC4C35A-7411-4077-AC57-6600FF768436}" destId="{7B95FA44-6821-41FB-BBB7-5B49213288A1}" srcOrd="1" destOrd="0" presId="urn:microsoft.com/office/officeart/2018/2/layout/IconVerticalSolidList"/>
    <dgm:cxn modelId="{7E22EF12-1626-4085-9CE1-C9D793EBCB9F}" type="presParOf" srcId="{9DC4C35A-7411-4077-AC57-6600FF768436}" destId="{877356BD-A7EB-4512-8F9B-8FB29AF50244}" srcOrd="2" destOrd="0" presId="urn:microsoft.com/office/officeart/2018/2/layout/IconVerticalSolidList"/>
    <dgm:cxn modelId="{EA79BF5E-DCD2-48B3-B36E-952683A60344}" type="presParOf" srcId="{9DC4C35A-7411-4077-AC57-6600FF768436}" destId="{7E7462B5-9A4B-451B-A976-E8AF57AF49E1}" srcOrd="3" destOrd="0" presId="urn:microsoft.com/office/officeart/2018/2/layout/IconVerticalSolidList"/>
    <dgm:cxn modelId="{F7458F89-C2ED-4133-875C-FFB6F51D0B8C}" type="presParOf" srcId="{AA7BEC37-80AB-4019-90B5-094DF9380A37}" destId="{DFB068E0-D7E8-48C5-93DF-DCA507BE30F4}" srcOrd="3" destOrd="0" presId="urn:microsoft.com/office/officeart/2018/2/layout/IconVerticalSolidList"/>
    <dgm:cxn modelId="{98C3B3DA-7F3F-456A-89BF-FF50A599C190}" type="presParOf" srcId="{AA7BEC37-80AB-4019-90B5-094DF9380A37}" destId="{8FA320EB-9AE8-4AD0-9655-6431972698DF}" srcOrd="4" destOrd="0" presId="urn:microsoft.com/office/officeart/2018/2/layout/IconVerticalSolidList"/>
    <dgm:cxn modelId="{79248F9E-6CD4-417B-B153-58E6ACDF8628}" type="presParOf" srcId="{8FA320EB-9AE8-4AD0-9655-6431972698DF}" destId="{2A2B459E-AE85-41AA-8993-1A9D6B569D6B}" srcOrd="0" destOrd="0" presId="urn:microsoft.com/office/officeart/2018/2/layout/IconVerticalSolidList"/>
    <dgm:cxn modelId="{B6313C07-4BBB-4DF0-B1DC-1A287EBC42FD}" type="presParOf" srcId="{8FA320EB-9AE8-4AD0-9655-6431972698DF}" destId="{3BDB97F3-E3A7-4FA2-9FD3-39E9BCCE8376}" srcOrd="1" destOrd="0" presId="urn:microsoft.com/office/officeart/2018/2/layout/IconVerticalSolidList"/>
    <dgm:cxn modelId="{B95DDE8E-876D-4905-8E73-FCA12594F30A}" type="presParOf" srcId="{8FA320EB-9AE8-4AD0-9655-6431972698DF}" destId="{44BB3426-2727-437A-8376-A40DEAE3E040}" srcOrd="2" destOrd="0" presId="urn:microsoft.com/office/officeart/2018/2/layout/IconVerticalSolidList"/>
    <dgm:cxn modelId="{5A4F986A-783C-42A3-BCEC-90420847FABC}" type="presParOf" srcId="{8FA320EB-9AE8-4AD0-9655-6431972698DF}" destId="{3C2CA1B8-8A6F-446C-BD19-3CF65FB6C91A}" srcOrd="3" destOrd="0" presId="urn:microsoft.com/office/officeart/2018/2/layout/IconVerticalSolidList"/>
    <dgm:cxn modelId="{48E0922A-8037-4F72-A7C8-9D75312C636C}" type="presParOf" srcId="{AA7BEC37-80AB-4019-90B5-094DF9380A37}" destId="{DF974C8B-7F4A-4665-932F-4CB7382168AD}" srcOrd="5" destOrd="0" presId="urn:microsoft.com/office/officeart/2018/2/layout/IconVerticalSolidList"/>
    <dgm:cxn modelId="{49E52F9A-A215-42AA-B374-B37D24D3D2CF}" type="presParOf" srcId="{AA7BEC37-80AB-4019-90B5-094DF9380A37}" destId="{C1E9D082-ABC9-4493-9899-64C81A9D0C30}" srcOrd="6" destOrd="0" presId="urn:microsoft.com/office/officeart/2018/2/layout/IconVerticalSolidList"/>
    <dgm:cxn modelId="{CF7390FF-D3B5-418B-B626-85058EAFFFD8}" type="presParOf" srcId="{C1E9D082-ABC9-4493-9899-64C81A9D0C30}" destId="{747AD8E9-4078-4B35-91C4-F9EB6E40DF8D}" srcOrd="0" destOrd="0" presId="urn:microsoft.com/office/officeart/2018/2/layout/IconVerticalSolidList"/>
    <dgm:cxn modelId="{23D46018-8063-4124-A3E7-5DB1DA3BA011}" type="presParOf" srcId="{C1E9D082-ABC9-4493-9899-64C81A9D0C30}" destId="{F0CFFB04-F15A-49A0-99F5-057D697779B4}" srcOrd="1" destOrd="0" presId="urn:microsoft.com/office/officeart/2018/2/layout/IconVerticalSolidList"/>
    <dgm:cxn modelId="{D9884A2A-A457-4EB5-82C2-3BE6D0EBC10E}" type="presParOf" srcId="{C1E9D082-ABC9-4493-9899-64C81A9D0C30}" destId="{28A28B59-7522-48A0-B984-5ECF45C567CD}" srcOrd="2" destOrd="0" presId="urn:microsoft.com/office/officeart/2018/2/layout/IconVerticalSolidList"/>
    <dgm:cxn modelId="{812544B4-A543-4D2E-81F1-6FB7A667614C}" type="presParOf" srcId="{C1E9D082-ABC9-4493-9899-64C81A9D0C30}" destId="{0194AB16-3206-4A5E-A29B-C348B80C06DE}" srcOrd="3" destOrd="0" presId="urn:microsoft.com/office/officeart/2018/2/layout/IconVerticalSolidList"/>
    <dgm:cxn modelId="{6336D6F3-68CF-4D73-BD4B-1A5EF999B66D}" type="presParOf" srcId="{AA7BEC37-80AB-4019-90B5-094DF9380A37}" destId="{B59832E2-BA58-4997-AEF1-56A5F38AFC15}" srcOrd="7" destOrd="0" presId="urn:microsoft.com/office/officeart/2018/2/layout/IconVerticalSolidList"/>
    <dgm:cxn modelId="{EB909696-923C-4E24-854B-A9467DE14E43}" type="presParOf" srcId="{AA7BEC37-80AB-4019-90B5-094DF9380A37}" destId="{625C8CF3-4D39-448A-8DB1-9AE886EF4AAB}" srcOrd="8" destOrd="0" presId="urn:microsoft.com/office/officeart/2018/2/layout/IconVerticalSolidList"/>
    <dgm:cxn modelId="{AE222B05-96F1-4ACB-B692-8202345B1587}" type="presParOf" srcId="{625C8CF3-4D39-448A-8DB1-9AE886EF4AAB}" destId="{522DBA3F-327C-43A3-9E14-56BD3A4E813D}" srcOrd="0" destOrd="0" presId="urn:microsoft.com/office/officeart/2018/2/layout/IconVerticalSolidList"/>
    <dgm:cxn modelId="{9A5D1428-C3F5-46A3-B8C5-923D27695A3E}" type="presParOf" srcId="{625C8CF3-4D39-448A-8DB1-9AE886EF4AAB}" destId="{F72C5471-9B25-40D0-870B-41156482478B}" srcOrd="1" destOrd="0" presId="urn:microsoft.com/office/officeart/2018/2/layout/IconVerticalSolidList"/>
    <dgm:cxn modelId="{6A67474B-688A-4F03-B7FA-5266CFA6E862}" type="presParOf" srcId="{625C8CF3-4D39-448A-8DB1-9AE886EF4AAB}" destId="{80A615B4-3216-4281-97CC-AA867D965817}" srcOrd="2" destOrd="0" presId="urn:microsoft.com/office/officeart/2018/2/layout/IconVerticalSolidList"/>
    <dgm:cxn modelId="{D8CEBD02-F457-46DF-9D69-97AA5A29683C}" type="presParOf" srcId="{625C8CF3-4D39-448A-8DB1-9AE886EF4AAB}" destId="{8B835193-9056-4733-8595-FA1A260A14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294B79-3D0A-4203-ADDF-AA431856BD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8E5696-55C7-4AEE-85EE-039AD577A80A}">
      <dgm:prSet/>
      <dgm:spPr/>
      <dgm:t>
        <a:bodyPr/>
        <a:lstStyle/>
        <a:p>
          <a:r>
            <a:rPr lang="en-NZ" b="1"/>
            <a:t>Software </a:t>
          </a:r>
          <a:endParaRPr lang="en-US"/>
        </a:p>
      </dgm:t>
    </dgm:pt>
    <dgm:pt modelId="{3F86039D-A680-4419-8D88-1DEEA48DC169}" type="parTrans" cxnId="{687411F2-3BFF-4741-B4A3-CA92378044CF}">
      <dgm:prSet/>
      <dgm:spPr/>
      <dgm:t>
        <a:bodyPr/>
        <a:lstStyle/>
        <a:p>
          <a:endParaRPr lang="en-US"/>
        </a:p>
      </dgm:t>
    </dgm:pt>
    <dgm:pt modelId="{BE83F9AE-CF51-4C54-8CE5-B3765493E8ED}" type="sibTrans" cxnId="{687411F2-3BFF-4741-B4A3-CA92378044CF}">
      <dgm:prSet/>
      <dgm:spPr/>
      <dgm:t>
        <a:bodyPr/>
        <a:lstStyle/>
        <a:p>
          <a:endParaRPr lang="en-US"/>
        </a:p>
      </dgm:t>
    </dgm:pt>
    <dgm:pt modelId="{1582DB81-1201-46F6-AB5B-FA517CEAE96F}">
      <dgm:prSet custT="1"/>
      <dgm:spPr/>
      <dgm:t>
        <a:bodyPr/>
        <a:lstStyle/>
        <a:p>
          <a:r>
            <a:rPr lang="en-NZ" sz="1800" dirty="0">
              <a:solidFill>
                <a:schemeClr val="tx1"/>
              </a:solidFill>
            </a:rPr>
            <a:t>Text Editor: Notepad++, Sublime Text</a:t>
          </a:r>
          <a:endParaRPr lang="en-US" sz="1800" dirty="0">
            <a:solidFill>
              <a:schemeClr val="tx1"/>
            </a:solidFill>
          </a:endParaRPr>
        </a:p>
      </dgm:t>
    </dgm:pt>
    <dgm:pt modelId="{820870EF-84E9-42F8-BDB6-F54432B16EAE}" type="parTrans" cxnId="{A5288E39-B8A1-4FEE-82B6-0A1402EFEAE8}">
      <dgm:prSet/>
      <dgm:spPr/>
      <dgm:t>
        <a:bodyPr/>
        <a:lstStyle/>
        <a:p>
          <a:endParaRPr lang="en-US"/>
        </a:p>
      </dgm:t>
    </dgm:pt>
    <dgm:pt modelId="{198EACF6-D7A6-4E9B-B7F4-8335BE63F7D0}" type="sibTrans" cxnId="{A5288E39-B8A1-4FEE-82B6-0A1402EFEAE8}">
      <dgm:prSet/>
      <dgm:spPr/>
      <dgm:t>
        <a:bodyPr/>
        <a:lstStyle/>
        <a:p>
          <a:endParaRPr lang="en-US"/>
        </a:p>
      </dgm:t>
    </dgm:pt>
    <dgm:pt modelId="{685607CD-5506-4EE7-AFB3-85CEB871890D}">
      <dgm:prSet custT="1"/>
      <dgm:spPr/>
      <dgm:t>
        <a:bodyPr/>
        <a:lstStyle/>
        <a:p>
          <a:r>
            <a:rPr lang="en-NZ" sz="1800" dirty="0">
              <a:solidFill>
                <a:schemeClr val="tx1"/>
              </a:solidFill>
            </a:rPr>
            <a:t>Better choice - IDE: VS Code, Atom, </a:t>
          </a:r>
          <a:r>
            <a:rPr lang="en-NZ" sz="1800" dirty="0" err="1">
              <a:solidFill>
                <a:schemeClr val="tx1"/>
              </a:solidFill>
            </a:rPr>
            <a:t>Webstorm</a:t>
          </a:r>
          <a:r>
            <a:rPr lang="en-NZ" sz="1800" dirty="0">
              <a:solidFill>
                <a:schemeClr val="tx1"/>
              </a:solidFill>
            </a:rPr>
            <a:t>, PyCharm</a:t>
          </a:r>
          <a:endParaRPr lang="en-US" sz="1800" dirty="0">
            <a:solidFill>
              <a:schemeClr val="tx1"/>
            </a:solidFill>
          </a:endParaRPr>
        </a:p>
      </dgm:t>
    </dgm:pt>
    <dgm:pt modelId="{59A0F818-8A28-43EF-97E4-28F044BD87F2}" type="parTrans" cxnId="{BB5EFB75-9F89-448F-B387-8098BF3409A4}">
      <dgm:prSet/>
      <dgm:spPr/>
      <dgm:t>
        <a:bodyPr/>
        <a:lstStyle/>
        <a:p>
          <a:endParaRPr lang="en-US"/>
        </a:p>
      </dgm:t>
    </dgm:pt>
    <dgm:pt modelId="{2CC70731-27F1-4C4B-B1F0-5DA09E29C893}" type="sibTrans" cxnId="{BB5EFB75-9F89-448F-B387-8098BF3409A4}">
      <dgm:prSet/>
      <dgm:spPr/>
      <dgm:t>
        <a:bodyPr/>
        <a:lstStyle/>
        <a:p>
          <a:endParaRPr lang="en-US"/>
        </a:p>
      </dgm:t>
    </dgm:pt>
    <dgm:pt modelId="{8668E5B0-865E-473A-AAF6-D412FCC333FD}">
      <dgm:prSet/>
      <dgm:spPr/>
      <dgm:t>
        <a:bodyPr/>
        <a:lstStyle/>
        <a:p>
          <a:r>
            <a:rPr lang="en-NZ" b="1" dirty="0"/>
            <a:t>Server and Network drive</a:t>
          </a:r>
          <a:endParaRPr lang="en-US" dirty="0"/>
        </a:p>
      </dgm:t>
    </dgm:pt>
    <dgm:pt modelId="{6438B68E-4B90-4779-BE51-0691C37E44F7}" type="parTrans" cxnId="{247C2F43-CF9A-4188-97E6-06E0FC7CCEDD}">
      <dgm:prSet/>
      <dgm:spPr/>
      <dgm:t>
        <a:bodyPr/>
        <a:lstStyle/>
        <a:p>
          <a:endParaRPr lang="en-US"/>
        </a:p>
      </dgm:t>
    </dgm:pt>
    <dgm:pt modelId="{E769FE9A-0C45-4887-89E0-F1179C0677D8}" type="sibTrans" cxnId="{247C2F43-CF9A-4188-97E6-06E0FC7CCEDD}">
      <dgm:prSet/>
      <dgm:spPr/>
      <dgm:t>
        <a:bodyPr/>
        <a:lstStyle/>
        <a:p>
          <a:endParaRPr lang="en-US"/>
        </a:p>
      </dgm:t>
    </dgm:pt>
    <dgm:pt modelId="{D53EBDEC-C829-4D82-B79B-02A2E8CD9386}">
      <dgm:prSet custT="1"/>
      <dgm:spPr/>
      <dgm:t>
        <a:bodyPr/>
        <a:lstStyle/>
        <a:p>
          <a:r>
            <a:rPr lang="en-NZ" sz="1800" dirty="0" err="1">
              <a:hlinkClick xmlns:r="http://schemas.openxmlformats.org/officeDocument/2006/relationships" r:id="rId1"/>
            </a:rPr>
            <a:t>Hyperdics</a:t>
          </a:r>
          <a:r>
            <a:rPr lang="en-NZ" sz="1800" dirty="0">
              <a:hlinkClick xmlns:r="http://schemas.openxmlformats.org/officeDocument/2006/relationships" r:id="rId1"/>
            </a:rPr>
            <a:t> server</a:t>
          </a:r>
          <a:endParaRPr lang="en-US" sz="1800" dirty="0"/>
        </a:p>
      </dgm:t>
    </dgm:pt>
    <dgm:pt modelId="{5B55F6C0-969D-4C9B-9ACD-87D997E3F195}" type="parTrans" cxnId="{57C12979-CEB3-4BC4-9311-24DABA67482A}">
      <dgm:prSet/>
      <dgm:spPr/>
      <dgm:t>
        <a:bodyPr/>
        <a:lstStyle/>
        <a:p>
          <a:endParaRPr lang="en-US"/>
        </a:p>
      </dgm:t>
    </dgm:pt>
    <dgm:pt modelId="{BE1BA69F-6645-4759-94B0-66C2019AA8CA}" type="sibTrans" cxnId="{57C12979-CEB3-4BC4-9311-24DABA67482A}">
      <dgm:prSet/>
      <dgm:spPr/>
      <dgm:t>
        <a:bodyPr/>
        <a:lstStyle/>
        <a:p>
          <a:endParaRPr lang="en-US"/>
        </a:p>
      </dgm:t>
    </dgm:pt>
    <dgm:pt modelId="{9258F183-4410-46AF-8B37-DD782DCBEA2F}">
      <dgm:prSet custT="1"/>
      <dgm:spPr/>
      <dgm:t>
        <a:bodyPr/>
        <a:lstStyle/>
        <a:p>
          <a:r>
            <a:rPr lang="en-NZ" sz="1800" dirty="0">
              <a:solidFill>
                <a:schemeClr val="tx1"/>
              </a:solidFill>
            </a:rPr>
            <a:t>H:\Business\DISC\6420 IWD </a:t>
          </a:r>
          <a:endParaRPr lang="en-US" sz="1800" dirty="0">
            <a:solidFill>
              <a:schemeClr val="tx1"/>
            </a:solidFill>
          </a:endParaRPr>
        </a:p>
      </dgm:t>
    </dgm:pt>
    <dgm:pt modelId="{5606A663-1831-456E-9D44-20FAE2F3D080}" type="parTrans" cxnId="{BA2387F7-DF2A-493D-B78C-85DE1C5E2900}">
      <dgm:prSet/>
      <dgm:spPr/>
      <dgm:t>
        <a:bodyPr/>
        <a:lstStyle/>
        <a:p>
          <a:endParaRPr lang="en-US"/>
        </a:p>
      </dgm:t>
    </dgm:pt>
    <dgm:pt modelId="{AC781E80-4EB1-482B-8151-99D96EEB1417}" type="sibTrans" cxnId="{BA2387F7-DF2A-493D-B78C-85DE1C5E2900}">
      <dgm:prSet/>
      <dgm:spPr/>
      <dgm:t>
        <a:bodyPr/>
        <a:lstStyle/>
        <a:p>
          <a:endParaRPr lang="en-US"/>
        </a:p>
      </dgm:t>
    </dgm:pt>
    <dgm:pt modelId="{5D823A7A-86EF-455D-B139-36BC3AB416D9}">
      <dgm:prSet/>
      <dgm:spPr/>
      <dgm:t>
        <a:bodyPr/>
        <a:lstStyle/>
        <a:p>
          <a:r>
            <a:rPr lang="en-NZ" b="1"/>
            <a:t>Reference site</a:t>
          </a:r>
          <a:endParaRPr lang="en-US"/>
        </a:p>
      </dgm:t>
    </dgm:pt>
    <dgm:pt modelId="{812CD314-65C2-4197-8F83-DE9F305CA6FC}" type="parTrans" cxnId="{C14F23AF-954F-4191-89A8-79BA928F72A3}">
      <dgm:prSet/>
      <dgm:spPr/>
      <dgm:t>
        <a:bodyPr/>
        <a:lstStyle/>
        <a:p>
          <a:endParaRPr lang="en-US"/>
        </a:p>
      </dgm:t>
    </dgm:pt>
    <dgm:pt modelId="{64425808-1F04-4F49-A644-B540CB9FA592}" type="sibTrans" cxnId="{C14F23AF-954F-4191-89A8-79BA928F72A3}">
      <dgm:prSet/>
      <dgm:spPr/>
      <dgm:t>
        <a:bodyPr/>
        <a:lstStyle/>
        <a:p>
          <a:endParaRPr lang="en-US"/>
        </a:p>
      </dgm:t>
    </dgm:pt>
    <dgm:pt modelId="{6FDE4581-D991-41D0-8566-07DCE809E66F}">
      <dgm:prSet/>
      <dgm:spPr/>
      <dgm:t>
        <a:bodyPr/>
        <a:lstStyle/>
        <a:p>
          <a:r>
            <a:rPr lang="en-NZ" dirty="0">
              <a:hlinkClick xmlns:r="http://schemas.openxmlformats.org/officeDocument/2006/relationships" r:id="rId2"/>
            </a:rPr>
            <a:t>W3schools</a:t>
          </a:r>
          <a:endParaRPr lang="en-US" dirty="0"/>
        </a:p>
      </dgm:t>
    </dgm:pt>
    <dgm:pt modelId="{4F3BB14C-D2B9-4699-BA30-757F1D5FCAA2}" type="parTrans" cxnId="{DB0022BC-983D-47F9-A1B4-969E5221DE40}">
      <dgm:prSet/>
      <dgm:spPr/>
      <dgm:t>
        <a:bodyPr/>
        <a:lstStyle/>
        <a:p>
          <a:endParaRPr lang="en-US"/>
        </a:p>
      </dgm:t>
    </dgm:pt>
    <dgm:pt modelId="{721F5D93-4698-47FD-B769-EEBA0F9F03CF}" type="sibTrans" cxnId="{DB0022BC-983D-47F9-A1B4-969E5221DE40}">
      <dgm:prSet/>
      <dgm:spPr/>
      <dgm:t>
        <a:bodyPr/>
        <a:lstStyle/>
        <a:p>
          <a:endParaRPr lang="en-US"/>
        </a:p>
      </dgm:t>
    </dgm:pt>
    <dgm:pt modelId="{7B312134-CCF2-4030-A2A7-97F0EF1B9DC1}" type="pres">
      <dgm:prSet presAssocID="{1B294B79-3D0A-4203-ADDF-AA431856BDD4}" presName="root" presStyleCnt="0">
        <dgm:presLayoutVars>
          <dgm:dir/>
          <dgm:resizeHandles val="exact"/>
        </dgm:presLayoutVars>
      </dgm:prSet>
      <dgm:spPr/>
    </dgm:pt>
    <dgm:pt modelId="{CA9029B5-D5E5-46BF-89A0-3F17A9C73FA4}" type="pres">
      <dgm:prSet presAssocID="{128E5696-55C7-4AEE-85EE-039AD577A80A}" presName="compNode" presStyleCnt="0"/>
      <dgm:spPr/>
    </dgm:pt>
    <dgm:pt modelId="{981EE890-6915-4E6C-9095-642A9A65BFF5}" type="pres">
      <dgm:prSet presAssocID="{128E5696-55C7-4AEE-85EE-039AD577A80A}" presName="bgRect" presStyleLbl="bgShp" presStyleIdx="0" presStyleCnt="3" custScaleY="181446"/>
      <dgm:spPr/>
    </dgm:pt>
    <dgm:pt modelId="{792E109C-3AED-47C7-BEC9-A2140F608E76}" type="pres">
      <dgm:prSet presAssocID="{128E5696-55C7-4AEE-85EE-039AD577A80A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BD7DF5E6-3A98-4A8C-9FAD-24607C515B01}" type="pres">
      <dgm:prSet presAssocID="{128E5696-55C7-4AEE-85EE-039AD577A80A}" presName="spaceRect" presStyleCnt="0"/>
      <dgm:spPr/>
    </dgm:pt>
    <dgm:pt modelId="{604D551C-2972-4CF1-AD1B-8EBC52F1E7DB}" type="pres">
      <dgm:prSet presAssocID="{128E5696-55C7-4AEE-85EE-039AD577A80A}" presName="parTx" presStyleLbl="revTx" presStyleIdx="0" presStyleCnt="6">
        <dgm:presLayoutVars>
          <dgm:chMax val="0"/>
          <dgm:chPref val="0"/>
        </dgm:presLayoutVars>
      </dgm:prSet>
      <dgm:spPr/>
    </dgm:pt>
    <dgm:pt modelId="{BE686F84-5442-42FB-95B6-7439CAF62F9D}" type="pres">
      <dgm:prSet presAssocID="{128E5696-55C7-4AEE-85EE-039AD577A80A}" presName="desTx" presStyleLbl="revTx" presStyleIdx="1" presStyleCnt="6" custScaleX="105357">
        <dgm:presLayoutVars/>
      </dgm:prSet>
      <dgm:spPr/>
    </dgm:pt>
    <dgm:pt modelId="{9B696BD9-60AB-4B4D-B3D0-903EC7596C57}" type="pres">
      <dgm:prSet presAssocID="{BE83F9AE-CF51-4C54-8CE5-B3765493E8ED}" presName="sibTrans" presStyleCnt="0"/>
      <dgm:spPr/>
    </dgm:pt>
    <dgm:pt modelId="{30137B54-517E-442C-8799-7022244249BB}" type="pres">
      <dgm:prSet presAssocID="{8668E5B0-865E-473A-AAF6-D412FCC333FD}" presName="compNode" presStyleCnt="0"/>
      <dgm:spPr/>
    </dgm:pt>
    <dgm:pt modelId="{8DC2B2A8-69BA-45BA-82AE-837E047A42B8}" type="pres">
      <dgm:prSet presAssocID="{8668E5B0-865E-473A-AAF6-D412FCC333FD}" presName="bgRect" presStyleLbl="bgShp" presStyleIdx="1" presStyleCnt="3" custScaleY="154616"/>
      <dgm:spPr/>
    </dgm:pt>
    <dgm:pt modelId="{D473158D-CCE6-496D-AD35-043CDCF7C269}" type="pres">
      <dgm:prSet presAssocID="{8668E5B0-865E-473A-AAF6-D412FCC333FD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25812E4-E6CC-4FD6-9E27-02441DA1A534}" type="pres">
      <dgm:prSet presAssocID="{8668E5B0-865E-473A-AAF6-D412FCC333FD}" presName="spaceRect" presStyleCnt="0"/>
      <dgm:spPr/>
    </dgm:pt>
    <dgm:pt modelId="{105F6E9E-801F-44D0-AB1F-16E939B7A5BF}" type="pres">
      <dgm:prSet presAssocID="{8668E5B0-865E-473A-AAF6-D412FCC333FD}" presName="parTx" presStyleLbl="revTx" presStyleIdx="2" presStyleCnt="6" custLinFactNeighborX="-1190" custLinFactNeighborY="1923">
        <dgm:presLayoutVars>
          <dgm:chMax val="0"/>
          <dgm:chPref val="0"/>
        </dgm:presLayoutVars>
      </dgm:prSet>
      <dgm:spPr/>
    </dgm:pt>
    <dgm:pt modelId="{4F4113E5-9E3C-4752-92A3-20779F0052BE}" type="pres">
      <dgm:prSet presAssocID="{8668E5B0-865E-473A-AAF6-D412FCC333FD}" presName="desTx" presStyleLbl="revTx" presStyleIdx="3" presStyleCnt="6" custScaleX="108457">
        <dgm:presLayoutVars/>
      </dgm:prSet>
      <dgm:spPr/>
    </dgm:pt>
    <dgm:pt modelId="{118AD180-94F9-477C-8747-9F8BDE20D0FD}" type="pres">
      <dgm:prSet presAssocID="{E769FE9A-0C45-4887-89E0-F1179C0677D8}" presName="sibTrans" presStyleCnt="0"/>
      <dgm:spPr/>
    </dgm:pt>
    <dgm:pt modelId="{E92E59E9-0316-4259-8FC8-15C283706E21}" type="pres">
      <dgm:prSet presAssocID="{5D823A7A-86EF-455D-B139-36BC3AB416D9}" presName="compNode" presStyleCnt="0"/>
      <dgm:spPr/>
    </dgm:pt>
    <dgm:pt modelId="{73C502F8-5FD3-40C7-ABA3-07D242D6AAD2}" type="pres">
      <dgm:prSet presAssocID="{5D823A7A-86EF-455D-B139-36BC3AB416D9}" presName="bgRect" presStyleLbl="bgShp" presStyleIdx="2" presStyleCnt="3"/>
      <dgm:spPr/>
    </dgm:pt>
    <dgm:pt modelId="{5449CE9C-B00F-40CF-9CB9-A5844FBEDE90}" type="pres">
      <dgm:prSet presAssocID="{5D823A7A-86EF-455D-B139-36BC3AB416D9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933FF83-745B-41A7-A48B-DFA8150FF60F}" type="pres">
      <dgm:prSet presAssocID="{5D823A7A-86EF-455D-B139-36BC3AB416D9}" presName="spaceRect" presStyleCnt="0"/>
      <dgm:spPr/>
    </dgm:pt>
    <dgm:pt modelId="{C737DB93-BAB3-4D5A-B79E-11C61B09BBA9}" type="pres">
      <dgm:prSet presAssocID="{5D823A7A-86EF-455D-B139-36BC3AB416D9}" presName="parTx" presStyleLbl="revTx" presStyleIdx="4" presStyleCnt="6">
        <dgm:presLayoutVars>
          <dgm:chMax val="0"/>
          <dgm:chPref val="0"/>
        </dgm:presLayoutVars>
      </dgm:prSet>
      <dgm:spPr/>
    </dgm:pt>
    <dgm:pt modelId="{62A257D4-D6DE-4D12-A764-3AA03D581286}" type="pres">
      <dgm:prSet presAssocID="{5D823A7A-86EF-455D-B139-36BC3AB416D9}" presName="desTx" presStyleLbl="revTx" presStyleIdx="5" presStyleCnt="6" custScaleX="108221">
        <dgm:presLayoutVars/>
      </dgm:prSet>
      <dgm:spPr/>
    </dgm:pt>
  </dgm:ptLst>
  <dgm:cxnLst>
    <dgm:cxn modelId="{AA26D41A-3336-463A-A214-CA5271E9C3B0}" type="presOf" srcId="{D53EBDEC-C829-4D82-B79B-02A2E8CD9386}" destId="{4F4113E5-9E3C-4752-92A3-20779F0052BE}" srcOrd="0" destOrd="0" presId="urn:microsoft.com/office/officeart/2018/2/layout/IconVerticalSolidList"/>
    <dgm:cxn modelId="{A19C232D-6100-485A-8056-FD376DA5CEE5}" type="presOf" srcId="{128E5696-55C7-4AEE-85EE-039AD577A80A}" destId="{604D551C-2972-4CF1-AD1B-8EBC52F1E7DB}" srcOrd="0" destOrd="0" presId="urn:microsoft.com/office/officeart/2018/2/layout/IconVerticalSolidList"/>
    <dgm:cxn modelId="{A5288E39-B8A1-4FEE-82B6-0A1402EFEAE8}" srcId="{128E5696-55C7-4AEE-85EE-039AD577A80A}" destId="{1582DB81-1201-46F6-AB5B-FA517CEAE96F}" srcOrd="0" destOrd="0" parTransId="{820870EF-84E9-42F8-BDB6-F54432B16EAE}" sibTransId="{198EACF6-D7A6-4E9B-B7F4-8335BE63F7D0}"/>
    <dgm:cxn modelId="{ACDC5C3F-DA89-41CE-A4C8-EF0F2DFA92F3}" type="presOf" srcId="{8668E5B0-865E-473A-AAF6-D412FCC333FD}" destId="{105F6E9E-801F-44D0-AB1F-16E939B7A5BF}" srcOrd="0" destOrd="0" presId="urn:microsoft.com/office/officeart/2018/2/layout/IconVerticalSolidList"/>
    <dgm:cxn modelId="{247C2F43-CF9A-4188-97E6-06E0FC7CCEDD}" srcId="{1B294B79-3D0A-4203-ADDF-AA431856BDD4}" destId="{8668E5B0-865E-473A-AAF6-D412FCC333FD}" srcOrd="1" destOrd="0" parTransId="{6438B68E-4B90-4779-BE51-0691C37E44F7}" sibTransId="{E769FE9A-0C45-4887-89E0-F1179C0677D8}"/>
    <dgm:cxn modelId="{DCDA2A4D-2A60-4523-BB54-9F432A51F516}" type="presOf" srcId="{9258F183-4410-46AF-8B37-DD782DCBEA2F}" destId="{4F4113E5-9E3C-4752-92A3-20779F0052BE}" srcOrd="0" destOrd="1" presId="urn:microsoft.com/office/officeart/2018/2/layout/IconVerticalSolidList"/>
    <dgm:cxn modelId="{BB5EFB75-9F89-448F-B387-8098BF3409A4}" srcId="{128E5696-55C7-4AEE-85EE-039AD577A80A}" destId="{685607CD-5506-4EE7-AFB3-85CEB871890D}" srcOrd="1" destOrd="0" parTransId="{59A0F818-8A28-43EF-97E4-28F044BD87F2}" sibTransId="{2CC70731-27F1-4C4B-B1F0-5DA09E29C893}"/>
    <dgm:cxn modelId="{57C12979-CEB3-4BC4-9311-24DABA67482A}" srcId="{8668E5B0-865E-473A-AAF6-D412FCC333FD}" destId="{D53EBDEC-C829-4D82-B79B-02A2E8CD9386}" srcOrd="0" destOrd="0" parTransId="{5B55F6C0-969D-4C9B-9ACD-87D997E3F195}" sibTransId="{BE1BA69F-6645-4759-94B0-66C2019AA8CA}"/>
    <dgm:cxn modelId="{9794307E-CD5F-4C5E-B3B2-F8892FE93E45}" type="presOf" srcId="{5D823A7A-86EF-455D-B139-36BC3AB416D9}" destId="{C737DB93-BAB3-4D5A-B79E-11C61B09BBA9}" srcOrd="0" destOrd="0" presId="urn:microsoft.com/office/officeart/2018/2/layout/IconVerticalSolidList"/>
    <dgm:cxn modelId="{1F7E3F8D-E6B1-4BBF-A79A-2297F21177F4}" type="presOf" srcId="{1582DB81-1201-46F6-AB5B-FA517CEAE96F}" destId="{BE686F84-5442-42FB-95B6-7439CAF62F9D}" srcOrd="0" destOrd="0" presId="urn:microsoft.com/office/officeart/2018/2/layout/IconVerticalSolidList"/>
    <dgm:cxn modelId="{C14F23AF-954F-4191-89A8-79BA928F72A3}" srcId="{1B294B79-3D0A-4203-ADDF-AA431856BDD4}" destId="{5D823A7A-86EF-455D-B139-36BC3AB416D9}" srcOrd="2" destOrd="0" parTransId="{812CD314-65C2-4197-8F83-DE9F305CA6FC}" sibTransId="{64425808-1F04-4F49-A644-B540CB9FA592}"/>
    <dgm:cxn modelId="{DB0022BC-983D-47F9-A1B4-969E5221DE40}" srcId="{5D823A7A-86EF-455D-B139-36BC3AB416D9}" destId="{6FDE4581-D991-41D0-8566-07DCE809E66F}" srcOrd="0" destOrd="0" parTransId="{4F3BB14C-D2B9-4699-BA30-757F1D5FCAA2}" sibTransId="{721F5D93-4698-47FD-B769-EEBA0F9F03CF}"/>
    <dgm:cxn modelId="{812541E6-2B09-46E5-98B1-73A7A5A5F4C1}" type="presOf" srcId="{1B294B79-3D0A-4203-ADDF-AA431856BDD4}" destId="{7B312134-CCF2-4030-A2A7-97F0EF1B9DC1}" srcOrd="0" destOrd="0" presId="urn:microsoft.com/office/officeart/2018/2/layout/IconVerticalSolidList"/>
    <dgm:cxn modelId="{1AEF4FEE-4DA9-4881-AA90-3504BD475FE1}" type="presOf" srcId="{6FDE4581-D991-41D0-8566-07DCE809E66F}" destId="{62A257D4-D6DE-4D12-A764-3AA03D581286}" srcOrd="0" destOrd="0" presId="urn:microsoft.com/office/officeart/2018/2/layout/IconVerticalSolidList"/>
    <dgm:cxn modelId="{687411F2-3BFF-4741-B4A3-CA92378044CF}" srcId="{1B294B79-3D0A-4203-ADDF-AA431856BDD4}" destId="{128E5696-55C7-4AEE-85EE-039AD577A80A}" srcOrd="0" destOrd="0" parTransId="{3F86039D-A680-4419-8D88-1DEEA48DC169}" sibTransId="{BE83F9AE-CF51-4C54-8CE5-B3765493E8ED}"/>
    <dgm:cxn modelId="{BA2387F7-DF2A-493D-B78C-85DE1C5E2900}" srcId="{8668E5B0-865E-473A-AAF6-D412FCC333FD}" destId="{9258F183-4410-46AF-8B37-DD782DCBEA2F}" srcOrd="1" destOrd="0" parTransId="{5606A663-1831-456E-9D44-20FAE2F3D080}" sibTransId="{AC781E80-4EB1-482B-8151-99D96EEB1417}"/>
    <dgm:cxn modelId="{EE9B90FF-2899-43EE-AE2A-28EBB440C6EC}" type="presOf" srcId="{685607CD-5506-4EE7-AFB3-85CEB871890D}" destId="{BE686F84-5442-42FB-95B6-7439CAF62F9D}" srcOrd="0" destOrd="1" presId="urn:microsoft.com/office/officeart/2018/2/layout/IconVerticalSolidList"/>
    <dgm:cxn modelId="{5788A100-6760-4106-8EE5-681EC38CD76F}" type="presParOf" srcId="{7B312134-CCF2-4030-A2A7-97F0EF1B9DC1}" destId="{CA9029B5-D5E5-46BF-89A0-3F17A9C73FA4}" srcOrd="0" destOrd="0" presId="urn:microsoft.com/office/officeart/2018/2/layout/IconVerticalSolidList"/>
    <dgm:cxn modelId="{C4B7D9FD-2A13-4AEA-B0F3-4AEC4CE41884}" type="presParOf" srcId="{CA9029B5-D5E5-46BF-89A0-3F17A9C73FA4}" destId="{981EE890-6915-4E6C-9095-642A9A65BFF5}" srcOrd="0" destOrd="0" presId="urn:microsoft.com/office/officeart/2018/2/layout/IconVerticalSolidList"/>
    <dgm:cxn modelId="{2A5D8607-58B1-40E7-8B24-97A4984B50B5}" type="presParOf" srcId="{CA9029B5-D5E5-46BF-89A0-3F17A9C73FA4}" destId="{792E109C-3AED-47C7-BEC9-A2140F608E76}" srcOrd="1" destOrd="0" presId="urn:microsoft.com/office/officeart/2018/2/layout/IconVerticalSolidList"/>
    <dgm:cxn modelId="{397BED3A-4CFF-49FF-889F-E284C168064C}" type="presParOf" srcId="{CA9029B5-D5E5-46BF-89A0-3F17A9C73FA4}" destId="{BD7DF5E6-3A98-4A8C-9FAD-24607C515B01}" srcOrd="2" destOrd="0" presId="urn:microsoft.com/office/officeart/2018/2/layout/IconVerticalSolidList"/>
    <dgm:cxn modelId="{004A950A-48D8-450F-9E20-CBB875552437}" type="presParOf" srcId="{CA9029B5-D5E5-46BF-89A0-3F17A9C73FA4}" destId="{604D551C-2972-4CF1-AD1B-8EBC52F1E7DB}" srcOrd="3" destOrd="0" presId="urn:microsoft.com/office/officeart/2018/2/layout/IconVerticalSolidList"/>
    <dgm:cxn modelId="{B4D6AD15-424C-4825-A274-2B9EC1EFB402}" type="presParOf" srcId="{CA9029B5-D5E5-46BF-89A0-3F17A9C73FA4}" destId="{BE686F84-5442-42FB-95B6-7439CAF62F9D}" srcOrd="4" destOrd="0" presId="urn:microsoft.com/office/officeart/2018/2/layout/IconVerticalSolidList"/>
    <dgm:cxn modelId="{078AD77E-078B-4F93-92B6-08EA2ECC2F23}" type="presParOf" srcId="{7B312134-CCF2-4030-A2A7-97F0EF1B9DC1}" destId="{9B696BD9-60AB-4B4D-B3D0-903EC7596C57}" srcOrd="1" destOrd="0" presId="urn:microsoft.com/office/officeart/2018/2/layout/IconVerticalSolidList"/>
    <dgm:cxn modelId="{56481F0B-C096-49C3-AAE8-F6594EC8F744}" type="presParOf" srcId="{7B312134-CCF2-4030-A2A7-97F0EF1B9DC1}" destId="{30137B54-517E-442C-8799-7022244249BB}" srcOrd="2" destOrd="0" presId="urn:microsoft.com/office/officeart/2018/2/layout/IconVerticalSolidList"/>
    <dgm:cxn modelId="{F0B23F19-6A8E-4101-AC0A-9E94CF1B6817}" type="presParOf" srcId="{30137B54-517E-442C-8799-7022244249BB}" destId="{8DC2B2A8-69BA-45BA-82AE-837E047A42B8}" srcOrd="0" destOrd="0" presId="urn:microsoft.com/office/officeart/2018/2/layout/IconVerticalSolidList"/>
    <dgm:cxn modelId="{B894A771-5157-4620-9069-1765AA0A4D20}" type="presParOf" srcId="{30137B54-517E-442C-8799-7022244249BB}" destId="{D473158D-CCE6-496D-AD35-043CDCF7C269}" srcOrd="1" destOrd="0" presId="urn:microsoft.com/office/officeart/2018/2/layout/IconVerticalSolidList"/>
    <dgm:cxn modelId="{43D2E7B3-1DED-46A4-9BA9-BDA0FEC03FC4}" type="presParOf" srcId="{30137B54-517E-442C-8799-7022244249BB}" destId="{425812E4-E6CC-4FD6-9E27-02441DA1A534}" srcOrd="2" destOrd="0" presId="urn:microsoft.com/office/officeart/2018/2/layout/IconVerticalSolidList"/>
    <dgm:cxn modelId="{3E814092-CAA3-46F5-B46C-0173E7E0A2F4}" type="presParOf" srcId="{30137B54-517E-442C-8799-7022244249BB}" destId="{105F6E9E-801F-44D0-AB1F-16E939B7A5BF}" srcOrd="3" destOrd="0" presId="urn:microsoft.com/office/officeart/2018/2/layout/IconVerticalSolidList"/>
    <dgm:cxn modelId="{EBE9E804-98C4-42E6-8A9C-F907DF307D27}" type="presParOf" srcId="{30137B54-517E-442C-8799-7022244249BB}" destId="{4F4113E5-9E3C-4752-92A3-20779F0052BE}" srcOrd="4" destOrd="0" presId="urn:microsoft.com/office/officeart/2018/2/layout/IconVerticalSolidList"/>
    <dgm:cxn modelId="{038C1070-A68E-45D3-8E11-5ECFF7BA7874}" type="presParOf" srcId="{7B312134-CCF2-4030-A2A7-97F0EF1B9DC1}" destId="{118AD180-94F9-477C-8747-9F8BDE20D0FD}" srcOrd="3" destOrd="0" presId="urn:microsoft.com/office/officeart/2018/2/layout/IconVerticalSolidList"/>
    <dgm:cxn modelId="{FEF02989-CF0B-4B71-9016-8C830F2C8A41}" type="presParOf" srcId="{7B312134-CCF2-4030-A2A7-97F0EF1B9DC1}" destId="{E92E59E9-0316-4259-8FC8-15C283706E21}" srcOrd="4" destOrd="0" presId="urn:microsoft.com/office/officeart/2018/2/layout/IconVerticalSolidList"/>
    <dgm:cxn modelId="{C64A7E35-86A6-4E50-9A1E-121C29B9F035}" type="presParOf" srcId="{E92E59E9-0316-4259-8FC8-15C283706E21}" destId="{73C502F8-5FD3-40C7-ABA3-07D242D6AAD2}" srcOrd="0" destOrd="0" presId="urn:microsoft.com/office/officeart/2018/2/layout/IconVerticalSolidList"/>
    <dgm:cxn modelId="{24A29F22-21CA-4B87-98F3-CE93FA423DDB}" type="presParOf" srcId="{E92E59E9-0316-4259-8FC8-15C283706E21}" destId="{5449CE9C-B00F-40CF-9CB9-A5844FBEDE90}" srcOrd="1" destOrd="0" presId="urn:microsoft.com/office/officeart/2018/2/layout/IconVerticalSolidList"/>
    <dgm:cxn modelId="{459020E8-A4BD-4A1D-A2C6-8060C8017FF8}" type="presParOf" srcId="{E92E59E9-0316-4259-8FC8-15C283706E21}" destId="{A933FF83-745B-41A7-A48B-DFA8150FF60F}" srcOrd="2" destOrd="0" presId="urn:microsoft.com/office/officeart/2018/2/layout/IconVerticalSolidList"/>
    <dgm:cxn modelId="{60A6E95F-B01C-45E0-9ED4-6AC6574ECF3A}" type="presParOf" srcId="{E92E59E9-0316-4259-8FC8-15C283706E21}" destId="{C737DB93-BAB3-4D5A-B79E-11C61B09BBA9}" srcOrd="3" destOrd="0" presId="urn:microsoft.com/office/officeart/2018/2/layout/IconVerticalSolidList"/>
    <dgm:cxn modelId="{0A8803DE-B3AD-46B4-A953-63718118E48D}" type="presParOf" srcId="{E92E59E9-0316-4259-8FC8-15C283706E21}" destId="{62A257D4-D6DE-4D12-A764-3AA03D58128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6124F-31B3-4050-B314-34DDA373ADEE}">
      <dsp:nvSpPr>
        <dsp:cNvPr id="0" name=""/>
        <dsp:cNvSpPr/>
      </dsp:nvSpPr>
      <dsp:spPr>
        <a:xfrm>
          <a:off x="0" y="4499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1AD71-E6B7-454D-8515-686934AEBCB7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0477A-D921-4B78-87C4-5793FF6971C4}">
      <dsp:nvSpPr>
        <dsp:cNvPr id="0" name=""/>
        <dsp:cNvSpPr/>
      </dsp:nvSpPr>
      <dsp:spPr>
        <a:xfrm>
          <a:off x="1106961" y="4499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Lecture information</a:t>
          </a:r>
          <a:endParaRPr lang="en-US" sz="1900" kern="1200"/>
        </a:p>
      </dsp:txBody>
      <dsp:txXfrm>
        <a:off x="1106961" y="4499"/>
        <a:ext cx="5266852" cy="958408"/>
      </dsp:txXfrm>
    </dsp:sp>
    <dsp:sp modelId="{C338A5A9-C3EE-4C10-808F-039742210706}">
      <dsp:nvSpPr>
        <dsp:cNvPr id="0" name=""/>
        <dsp:cNvSpPr/>
      </dsp:nvSpPr>
      <dsp:spPr>
        <a:xfrm>
          <a:off x="0" y="120251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5FA44-6821-41FB-BBB7-5B49213288A1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462B5-9A4B-451B-A976-E8AF57AF49E1}">
      <dsp:nvSpPr>
        <dsp:cNvPr id="0" name=""/>
        <dsp:cNvSpPr/>
      </dsp:nvSpPr>
      <dsp:spPr>
        <a:xfrm>
          <a:off x="1106961" y="120251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Course Schedule</a:t>
          </a:r>
          <a:endParaRPr lang="en-US" sz="1900" kern="1200"/>
        </a:p>
      </dsp:txBody>
      <dsp:txXfrm>
        <a:off x="1106961" y="1202510"/>
        <a:ext cx="5266852" cy="958408"/>
      </dsp:txXfrm>
    </dsp:sp>
    <dsp:sp modelId="{2A2B459E-AE85-41AA-8993-1A9D6B569D6B}">
      <dsp:nvSpPr>
        <dsp:cNvPr id="0" name=""/>
        <dsp:cNvSpPr/>
      </dsp:nvSpPr>
      <dsp:spPr>
        <a:xfrm>
          <a:off x="0" y="240052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B97F3-E3A7-4FA2-9FD3-39E9BCCE8376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CA1B8-8A6F-446C-BD19-3CF65FB6C91A}">
      <dsp:nvSpPr>
        <dsp:cNvPr id="0" name=""/>
        <dsp:cNvSpPr/>
      </dsp:nvSpPr>
      <dsp:spPr>
        <a:xfrm>
          <a:off x="1106961" y="240052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Marking scheme and Assignments</a:t>
          </a:r>
          <a:endParaRPr lang="en-US" sz="1900" kern="1200"/>
        </a:p>
      </dsp:txBody>
      <dsp:txXfrm>
        <a:off x="1106961" y="2400520"/>
        <a:ext cx="5266852" cy="958408"/>
      </dsp:txXfrm>
    </dsp:sp>
    <dsp:sp modelId="{747AD8E9-4078-4B35-91C4-F9EB6E40DF8D}">
      <dsp:nvSpPr>
        <dsp:cNvPr id="0" name=""/>
        <dsp:cNvSpPr/>
      </dsp:nvSpPr>
      <dsp:spPr>
        <a:xfrm>
          <a:off x="0" y="359853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FFB04-F15A-49A0-99F5-057D697779B4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4AB16-3206-4A5E-A29B-C348B80C06DE}">
      <dsp:nvSpPr>
        <dsp:cNvPr id="0" name=""/>
        <dsp:cNvSpPr/>
      </dsp:nvSpPr>
      <dsp:spPr>
        <a:xfrm>
          <a:off x="1106961" y="359853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Textbooks &amp; Software</a:t>
          </a:r>
          <a:endParaRPr lang="en-US" sz="1900" kern="1200"/>
        </a:p>
      </dsp:txBody>
      <dsp:txXfrm>
        <a:off x="1106961" y="3598531"/>
        <a:ext cx="5266852" cy="958408"/>
      </dsp:txXfrm>
    </dsp:sp>
    <dsp:sp modelId="{522DBA3F-327C-43A3-9E14-56BD3A4E813D}">
      <dsp:nvSpPr>
        <dsp:cNvPr id="0" name=""/>
        <dsp:cNvSpPr/>
      </dsp:nvSpPr>
      <dsp:spPr>
        <a:xfrm>
          <a:off x="0" y="479654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C5471-9B25-40D0-870B-41156482478B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35193-9056-4733-8595-FA1A260A145D}">
      <dsp:nvSpPr>
        <dsp:cNvPr id="0" name=""/>
        <dsp:cNvSpPr/>
      </dsp:nvSpPr>
      <dsp:spPr>
        <a:xfrm>
          <a:off x="1106961" y="479654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Overview of Internet and WWW</a:t>
          </a:r>
          <a:endParaRPr lang="en-US" sz="1900" kern="1200"/>
        </a:p>
      </dsp:txBody>
      <dsp:txXfrm>
        <a:off x="1106961" y="4796541"/>
        <a:ext cx="5266852" cy="958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EE890-6915-4E6C-9095-642A9A65BFF5}">
      <dsp:nvSpPr>
        <dsp:cNvPr id="0" name=""/>
        <dsp:cNvSpPr/>
      </dsp:nvSpPr>
      <dsp:spPr>
        <a:xfrm>
          <a:off x="-55491" y="6959"/>
          <a:ext cx="6692748" cy="1583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E109C-3AED-47C7-BEC9-A2140F608E76}">
      <dsp:nvSpPr>
        <dsp:cNvPr id="0" name=""/>
        <dsp:cNvSpPr/>
      </dsp:nvSpPr>
      <dsp:spPr>
        <a:xfrm>
          <a:off x="208453" y="558607"/>
          <a:ext cx="479899" cy="479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D551C-2972-4CF1-AD1B-8EBC52F1E7DB}">
      <dsp:nvSpPr>
        <dsp:cNvPr id="0" name=""/>
        <dsp:cNvSpPr/>
      </dsp:nvSpPr>
      <dsp:spPr>
        <a:xfrm>
          <a:off x="952297" y="362285"/>
          <a:ext cx="3011736" cy="872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44" tIns="92344" rIns="92344" bIns="923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500" b="1" kern="1200"/>
            <a:t>Software </a:t>
          </a:r>
          <a:endParaRPr lang="en-US" sz="2500" kern="1200"/>
        </a:p>
      </dsp:txBody>
      <dsp:txXfrm>
        <a:off x="952297" y="362285"/>
        <a:ext cx="3011736" cy="872544"/>
      </dsp:txXfrm>
    </dsp:sp>
    <dsp:sp modelId="{BE686F84-5442-42FB-95B6-7439CAF62F9D}">
      <dsp:nvSpPr>
        <dsp:cNvPr id="0" name=""/>
        <dsp:cNvSpPr/>
      </dsp:nvSpPr>
      <dsp:spPr>
        <a:xfrm>
          <a:off x="3892484" y="362285"/>
          <a:ext cx="2814350" cy="872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44" tIns="92344" rIns="92344" bIns="923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Text Editor: Notepad++, Sublime Text</a:t>
          </a:r>
          <a:endParaRPr lang="en-US" sz="1800" kern="1200" dirty="0">
            <a:solidFill>
              <a:schemeClr val="tx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Better choice - IDE: VS Code, Atom, </a:t>
          </a:r>
          <a:r>
            <a:rPr lang="en-NZ" sz="1800" kern="1200" dirty="0" err="1">
              <a:solidFill>
                <a:schemeClr val="tx1"/>
              </a:solidFill>
            </a:rPr>
            <a:t>Webstorm</a:t>
          </a:r>
          <a:r>
            <a:rPr lang="en-NZ" sz="1800" kern="1200" dirty="0">
              <a:solidFill>
                <a:schemeClr val="tx1"/>
              </a:solidFill>
            </a:rPr>
            <a:t>, PyCharm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92484" y="362285"/>
        <a:ext cx="2814350" cy="872544"/>
      </dsp:txXfrm>
    </dsp:sp>
    <dsp:sp modelId="{8DC2B2A8-69BA-45BA-82AE-837E047A42B8}">
      <dsp:nvSpPr>
        <dsp:cNvPr id="0" name=""/>
        <dsp:cNvSpPr/>
      </dsp:nvSpPr>
      <dsp:spPr>
        <a:xfrm>
          <a:off x="-55491" y="1808291"/>
          <a:ext cx="6692748" cy="13490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3158D-CCE6-496D-AD35-043CDCF7C269}">
      <dsp:nvSpPr>
        <dsp:cNvPr id="0" name=""/>
        <dsp:cNvSpPr/>
      </dsp:nvSpPr>
      <dsp:spPr>
        <a:xfrm>
          <a:off x="208453" y="2242888"/>
          <a:ext cx="479899" cy="479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F6E9E-801F-44D0-AB1F-16E939B7A5BF}">
      <dsp:nvSpPr>
        <dsp:cNvPr id="0" name=""/>
        <dsp:cNvSpPr/>
      </dsp:nvSpPr>
      <dsp:spPr>
        <a:xfrm>
          <a:off x="916457" y="2063345"/>
          <a:ext cx="3011736" cy="872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44" tIns="92344" rIns="92344" bIns="923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500" b="1" kern="1200" dirty="0"/>
            <a:t>Server and Network drive</a:t>
          </a:r>
          <a:endParaRPr lang="en-US" sz="2500" kern="1200" dirty="0"/>
        </a:p>
      </dsp:txBody>
      <dsp:txXfrm>
        <a:off x="916457" y="2063345"/>
        <a:ext cx="3011736" cy="872544"/>
      </dsp:txXfrm>
    </dsp:sp>
    <dsp:sp modelId="{4F4113E5-9E3C-4752-92A3-20779F0052BE}">
      <dsp:nvSpPr>
        <dsp:cNvPr id="0" name=""/>
        <dsp:cNvSpPr/>
      </dsp:nvSpPr>
      <dsp:spPr>
        <a:xfrm>
          <a:off x="3851079" y="2046566"/>
          <a:ext cx="2897159" cy="872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44" tIns="92344" rIns="92344" bIns="923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 err="1">
              <a:hlinkClick xmlns:r="http://schemas.openxmlformats.org/officeDocument/2006/relationships" r:id="rId5"/>
            </a:rPr>
            <a:t>Hyperdics</a:t>
          </a:r>
          <a:r>
            <a:rPr lang="en-NZ" sz="1800" kern="1200" dirty="0">
              <a:hlinkClick xmlns:r="http://schemas.openxmlformats.org/officeDocument/2006/relationships" r:id="rId5"/>
            </a:rPr>
            <a:t> server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H:\Business\DISC\6420 IWD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51079" y="2046566"/>
        <a:ext cx="2897159" cy="872544"/>
      </dsp:txXfrm>
    </dsp:sp>
    <dsp:sp modelId="{73C502F8-5FD3-40C7-ABA3-07D242D6AAD2}">
      <dsp:nvSpPr>
        <dsp:cNvPr id="0" name=""/>
        <dsp:cNvSpPr/>
      </dsp:nvSpPr>
      <dsp:spPr>
        <a:xfrm>
          <a:off x="-55491" y="3375520"/>
          <a:ext cx="6692748" cy="872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9CE9C-B00F-40CF-9CB9-A5844FBEDE90}">
      <dsp:nvSpPr>
        <dsp:cNvPr id="0" name=""/>
        <dsp:cNvSpPr/>
      </dsp:nvSpPr>
      <dsp:spPr>
        <a:xfrm>
          <a:off x="208453" y="3571843"/>
          <a:ext cx="479899" cy="47989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7DB93-BAB3-4D5A-B79E-11C61B09BBA9}">
      <dsp:nvSpPr>
        <dsp:cNvPr id="0" name=""/>
        <dsp:cNvSpPr/>
      </dsp:nvSpPr>
      <dsp:spPr>
        <a:xfrm>
          <a:off x="952297" y="3375520"/>
          <a:ext cx="3011736" cy="872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44" tIns="92344" rIns="92344" bIns="923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500" b="1" kern="1200"/>
            <a:t>Reference site</a:t>
          </a:r>
          <a:endParaRPr lang="en-US" sz="2500" kern="1200"/>
        </a:p>
      </dsp:txBody>
      <dsp:txXfrm>
        <a:off x="952297" y="3375520"/>
        <a:ext cx="3011736" cy="872544"/>
      </dsp:txXfrm>
    </dsp:sp>
    <dsp:sp modelId="{62A257D4-D6DE-4D12-A764-3AA03D581286}">
      <dsp:nvSpPr>
        <dsp:cNvPr id="0" name=""/>
        <dsp:cNvSpPr/>
      </dsp:nvSpPr>
      <dsp:spPr>
        <a:xfrm>
          <a:off x="3854232" y="3375520"/>
          <a:ext cx="2890855" cy="872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44" tIns="92344" rIns="92344" bIns="923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hlinkClick xmlns:r="http://schemas.openxmlformats.org/officeDocument/2006/relationships" r:id="rId8"/>
            </a:rPr>
            <a:t>W3schools</a:t>
          </a:r>
          <a:endParaRPr lang="en-US" sz="1800" kern="1200" dirty="0"/>
        </a:p>
      </dsp:txBody>
      <dsp:txXfrm>
        <a:off x="3854232" y="3375520"/>
        <a:ext cx="2890855" cy="872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ED9-0650-4DE5-ACA0-A7787B30228C}" type="datetimeFigureOut">
              <a:rPr lang="en-NZ" smtClean="0"/>
              <a:t>3/03/2022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8B24E-3A45-46FB-8EB2-174A21FBE04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186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8B24E-3A45-46FB-8EB2-174A21FBE04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165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8B24E-3A45-46FB-8EB2-174A21FBE045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462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altLang="en-US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Unitec New Zealand </a:t>
            </a:r>
          </a:p>
        </p:txBody>
      </p:sp>
    </p:spTree>
    <p:extLst>
      <p:ext uri="{BB962C8B-B14F-4D97-AF65-F5344CB8AC3E}">
        <p14:creationId xmlns:p14="http://schemas.microsoft.com/office/powerpoint/2010/main" val="385009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5587-5A3F-4DBA-9318-549ED828EB61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111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E702-9F6A-46E8-A309-7C038D4C475C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088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871-D8FB-43E2-95D9-62C1A423DBA6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92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B38A-B6B9-4E20-A3F2-813AFA2830A8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NZ"/>
              <a:t>ISCG 6420 – Internet &amp; Website Development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BA5E3D-11D2-4874-B407-DDDB4DFB7C0A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40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2DC-41EB-498F-A2D1-6EDFC0D28A32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4332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2DC-41EB-498F-A2D1-6EDFC0D28A32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8726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F311-E8C6-4802-86D5-62ED0615A94B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‹#›</a:t>
            </a:fld>
            <a:endParaRPr lang="en-NZ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2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2DC-41EB-498F-A2D1-6EDFC0D28A32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5639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2DC-41EB-498F-A2D1-6EDFC0D28A32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718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EBB-9767-4E0D-99E6-C9A479852028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2137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2641-ED21-4FE9-ABCA-8794D385AB1E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‹#›</a:t>
            </a:fld>
            <a:endParaRPr lang="en-NZ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2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D82-93C0-4694-85CB-40088B4CDB88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2368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9962DC-41EB-498F-A2D1-6EDFC0D28A32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50694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2DC-41EB-498F-A2D1-6EDFC0D28A32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89507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2DC-41EB-498F-A2D1-6EDFC0D28A32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0880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B222-A6DA-4D2C-A8FD-85D9345D54CC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254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4DE8-7AD9-486D-B395-61D8CE41AE3F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718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C21F-3BF7-447F-89E1-365B713F2AAE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42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7F9E-0D55-4ED5-88FF-2AD478E87B19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38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6AB8-61FB-4D2D-B6D1-2BAB710B6F3F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401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8DC9-B933-43B7-9B9A-CB7E4228CCF2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29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2023-C405-4B28-8788-FB9337A2CCEB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937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62DC-41EB-498F-A2D1-6EDFC0D28A32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345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62DC-41EB-498F-A2D1-6EDFC0D28A32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1F05C0-2AFA-4D3F-9C7A-5B33E03BE9A8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6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unitec.ac.nz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tec.ac.nz/current-students/student-service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Sphere of mesh and nodes">
            <a:extLst>
              <a:ext uri="{FF2B5EF4-FFF2-40B4-BE49-F238E27FC236}">
                <a16:creationId xmlns:a16="http://schemas.microsoft.com/office/drawing/2014/main" id="{A716A8EA-16C3-48B5-A852-F11811D4D7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1419" b="23559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NZ" altLang="en-US" sz="4400"/>
              <a:t>6420 Internet &amp; Web Development</a:t>
            </a:r>
            <a:endParaRPr lang="en-NZ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NZ"/>
              <a:t>Week 1 Session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DBC977-0F05-425C-A717-D1A1E0F66E4D}" type="datetime2">
              <a:rPr lang="en-US" smtClean="0"/>
              <a:pPr>
                <a:spcAft>
                  <a:spcPts val="600"/>
                </a:spcAft>
              </a:pPr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0824" y="5410201"/>
            <a:ext cx="51248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NZ"/>
              <a:t>ISCG 6420 – Internet &amp; Website Development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DA63-1FCD-419F-8FAC-E6AAABC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3CBA5E3D-11D2-4874-B407-DDDB4DFB7C0A}" type="slidenum">
              <a:rPr lang="en-NZ"/>
              <a:pPr>
                <a:spcAft>
                  <a:spcPts val="600"/>
                </a:spcAft>
              </a:pPr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247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Course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Available on Moodle: </a:t>
            </a:r>
            <a:r>
              <a:rPr lang="en-NZ" dirty="0">
                <a:hlinkClick r:id="rId2"/>
              </a:rPr>
              <a:t>https://moodle.unitec.ac.nz/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DF3F-92E7-4049-ABAD-E26C74575268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44D9-C52E-4555-B9DF-5C537E90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030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Marking scheme &amp;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sz="2400" b="1" u="sng" dirty="0">
                <a:solidFill>
                  <a:schemeClr val="tx1"/>
                </a:solidFill>
              </a:rPr>
              <a:t>Assignment 1(20%)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Individual implementation of an interactive website to demonstrate your skills in HTML,CSS and JavaScript</a:t>
            </a:r>
          </a:p>
          <a:p>
            <a:r>
              <a:rPr lang="en-NZ" sz="2400" b="1" u="sng" dirty="0">
                <a:solidFill>
                  <a:schemeClr val="tx1"/>
                </a:solidFill>
              </a:rPr>
              <a:t>Lab Test (30%)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Individual test to demonstrate client side techniques</a:t>
            </a:r>
          </a:p>
          <a:p>
            <a:r>
              <a:rPr lang="en-NZ" sz="2400" b="1" u="sng" dirty="0">
                <a:solidFill>
                  <a:schemeClr val="tx1"/>
                </a:solidFill>
              </a:rPr>
              <a:t>Assignment 2(50%=  40% project +10% independent work)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A group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9FB-5162-448E-A297-2794C198849D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1E5B-CC74-44C5-B07C-2FA7FE12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563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Course Prescription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659298"/>
              </p:ext>
            </p:extLst>
          </p:nvPr>
        </p:nvGraphicFramePr>
        <p:xfrm>
          <a:off x="1411409" y="2470693"/>
          <a:ext cx="9465042" cy="2072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284">
                  <a:extLst>
                    <a:ext uri="{9D8B030D-6E8A-4147-A177-3AD203B41FA5}">
                      <a16:colId xmlns:a16="http://schemas.microsoft.com/office/drawing/2014/main" val="3693345351"/>
                    </a:ext>
                  </a:extLst>
                </a:gridCol>
                <a:gridCol w="4855095">
                  <a:extLst>
                    <a:ext uri="{9D8B030D-6E8A-4147-A177-3AD203B41FA5}">
                      <a16:colId xmlns:a16="http://schemas.microsoft.com/office/drawing/2014/main" val="2766825527"/>
                    </a:ext>
                  </a:extLst>
                </a:gridCol>
                <a:gridCol w="2296663">
                  <a:extLst>
                    <a:ext uri="{9D8B030D-6E8A-4147-A177-3AD203B41FA5}">
                      <a16:colId xmlns:a16="http://schemas.microsoft.com/office/drawing/2014/main" val="531876807"/>
                    </a:ext>
                  </a:extLst>
                </a:gridCol>
              </a:tblGrid>
              <a:tr h="623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Hours directed:</a:t>
                      </a:r>
                      <a:endParaRPr lang="en-NZ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Hours Self-directed:</a:t>
                      </a:r>
                      <a:endParaRPr lang="en-NZ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Total Learning Hours:</a:t>
                      </a:r>
                      <a:endParaRPr lang="en-NZ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991913"/>
                  </a:ext>
                </a:extLst>
              </a:tr>
              <a:tr h="1247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4400" dirty="0">
                          <a:effectLst/>
                        </a:rPr>
                        <a:t>32.5</a:t>
                      </a:r>
                      <a:endParaRPr lang="en-NZ" sz="4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4400" dirty="0">
                          <a:effectLst/>
                        </a:rPr>
                        <a:t> </a:t>
                      </a:r>
                      <a:endParaRPr lang="en-NZ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4400" dirty="0">
                          <a:effectLst/>
                        </a:rPr>
                        <a:t> 117.5</a:t>
                      </a:r>
                      <a:endParaRPr lang="en-NZ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4400" dirty="0">
                          <a:effectLst/>
                        </a:rPr>
                        <a:t>150</a:t>
                      </a:r>
                      <a:endParaRPr lang="en-NZ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690525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FB40-9C95-42C6-AC02-548C8138FBD6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FC3E7-C1A0-427E-9B9B-46106670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12</a:t>
            </a:fld>
            <a:endParaRPr lang="en-NZ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2046147" y="-1604866"/>
            <a:ext cx="16242346" cy="207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035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Each Week  Time Allocation ( in Hours)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040086"/>
              </p:ext>
            </p:extLst>
          </p:nvPr>
        </p:nvGraphicFramePr>
        <p:xfrm>
          <a:off x="2439695" y="2682478"/>
          <a:ext cx="7249336" cy="2072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759">
                  <a:extLst>
                    <a:ext uri="{9D8B030D-6E8A-4147-A177-3AD203B41FA5}">
                      <a16:colId xmlns:a16="http://schemas.microsoft.com/office/drawing/2014/main" val="3693345351"/>
                    </a:ext>
                  </a:extLst>
                </a:gridCol>
                <a:gridCol w="2566425">
                  <a:extLst>
                    <a:ext uri="{9D8B030D-6E8A-4147-A177-3AD203B41FA5}">
                      <a16:colId xmlns:a16="http://schemas.microsoft.com/office/drawing/2014/main" val="2766825527"/>
                    </a:ext>
                  </a:extLst>
                </a:gridCol>
                <a:gridCol w="2911152">
                  <a:extLst>
                    <a:ext uri="{9D8B030D-6E8A-4147-A177-3AD203B41FA5}">
                      <a16:colId xmlns:a16="http://schemas.microsoft.com/office/drawing/2014/main" val="1291482224"/>
                    </a:ext>
                  </a:extLst>
                </a:gridCol>
              </a:tblGrid>
              <a:tr h="623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Hours directed:</a:t>
                      </a:r>
                      <a:endParaRPr lang="en-NZ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Independent work</a:t>
                      </a:r>
                      <a:endParaRPr lang="en-NZ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Project</a:t>
                      </a:r>
                      <a:endParaRPr lang="en-NZ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991913"/>
                  </a:ext>
                </a:extLst>
              </a:tr>
              <a:tr h="1247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4400" dirty="0">
                          <a:effectLst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4400" dirty="0">
                          <a:effectLst/>
                        </a:rPr>
                        <a:t> </a:t>
                      </a:r>
                      <a:endParaRPr lang="en-NZ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4400" dirty="0">
                          <a:effectLst/>
                        </a:rPr>
                        <a:t>3 </a:t>
                      </a:r>
                      <a:endParaRPr lang="en-NZ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4400" dirty="0">
                          <a:effectLst/>
                        </a:rPr>
                        <a:t>6.5-7</a:t>
                      </a:r>
                      <a:endParaRPr lang="en-NZ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690525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783-CC35-4E24-924A-D0BD76B0A9E9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FBB51-E815-4810-BBBB-78E7648C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13</a:t>
            </a:fld>
            <a:endParaRPr lang="en-NZ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2046147" y="-1604866"/>
            <a:ext cx="16242346" cy="207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325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About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Independent work tasks – is the best way to be ready for test.</a:t>
            </a:r>
          </a:p>
          <a:p>
            <a:r>
              <a:rPr lang="en-NZ" dirty="0"/>
              <a:t>Test task will be similar to you Independent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08A-7346-4D8D-969F-159283D3902D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6EFA-64EE-45E1-BD05-88DB9ECC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802" y="1228126"/>
            <a:ext cx="2910470" cy="1996087"/>
          </a:xfrm>
        </p:spPr>
        <p:txBody>
          <a:bodyPr>
            <a:normAutofit fontScale="90000"/>
          </a:bodyPr>
          <a:lstStyle/>
          <a:p>
            <a:pPr algn="r"/>
            <a:r>
              <a:rPr lang="en-NZ" sz="4000" dirty="0"/>
              <a:t>Textbooks &amp; Software</a:t>
            </a:r>
            <a:br>
              <a:rPr lang="en-NZ" sz="4000" dirty="0"/>
            </a:b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466" y="1619075"/>
            <a:ext cx="6848474" cy="4773336"/>
          </a:xfrm>
        </p:spPr>
        <p:txBody>
          <a:bodyPr anchor="ctr">
            <a:normAutofit lnSpcReduction="10000"/>
          </a:bodyPr>
          <a:lstStyle/>
          <a:p>
            <a:pPr marL="457200" lvl="1" indent="0">
              <a:lnSpc>
                <a:spcPct val="110000"/>
              </a:lnSpc>
              <a:buNone/>
            </a:pPr>
            <a:endParaRPr lang="en-NZ" sz="1800" dirty="0"/>
          </a:p>
          <a:p>
            <a:pPr lvl="1">
              <a:lnSpc>
                <a:spcPct val="110000"/>
              </a:lnSpc>
            </a:pPr>
            <a:r>
              <a:rPr lang="en-NZ" sz="1800" dirty="0"/>
              <a:t>Learning Web Design, 4th Edition</a:t>
            </a:r>
          </a:p>
          <a:p>
            <a:pPr lvl="2">
              <a:lnSpc>
                <a:spcPct val="110000"/>
              </a:lnSpc>
            </a:pPr>
            <a:r>
              <a:rPr lang="en-NZ" dirty="0"/>
              <a:t>Jennifer </a:t>
            </a:r>
            <a:r>
              <a:rPr lang="en-NZ" dirty="0" err="1"/>
              <a:t>Niederst</a:t>
            </a:r>
            <a:r>
              <a:rPr lang="en-NZ" dirty="0"/>
              <a:t> Robbins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NZ" dirty="0"/>
          </a:p>
          <a:p>
            <a:pPr marL="857250" lvl="1" indent="-342900">
              <a:lnSpc>
                <a:spcPct val="110000"/>
              </a:lnSpc>
            </a:pPr>
            <a:r>
              <a:rPr lang="en-GB" altLang="en-US" sz="1800" dirty="0"/>
              <a:t>Web Style Guide</a:t>
            </a:r>
          </a:p>
          <a:p>
            <a:pPr marL="1257300" lvl="2" indent="-342900">
              <a:lnSpc>
                <a:spcPct val="110000"/>
              </a:lnSpc>
            </a:pPr>
            <a:r>
              <a:rPr lang="en-NZ" dirty="0"/>
              <a:t>Patrick Lynch &amp; Sarah Horton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NZ" dirty="0"/>
          </a:p>
          <a:p>
            <a:pPr lvl="1">
              <a:lnSpc>
                <a:spcPct val="110000"/>
              </a:lnSpc>
            </a:pPr>
            <a:r>
              <a:rPr lang="en-NZ" sz="1800" dirty="0"/>
              <a:t>JAVASCRIPT &amp; JQUERY Interactive Front-End Web Development</a:t>
            </a:r>
          </a:p>
          <a:p>
            <a:pPr lvl="2">
              <a:lnSpc>
                <a:spcPct val="110000"/>
              </a:lnSpc>
            </a:pPr>
            <a:r>
              <a:rPr lang="en-NZ" dirty="0"/>
              <a:t>JON DUCKETT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NZ" dirty="0"/>
          </a:p>
          <a:p>
            <a:pPr lvl="1">
              <a:lnSpc>
                <a:spcPct val="110000"/>
              </a:lnSpc>
            </a:pPr>
            <a:r>
              <a:rPr lang="en-NZ" sz="1800" dirty="0"/>
              <a:t>Don't Make Me Think! A Common Sense Approach to Web Usability</a:t>
            </a:r>
          </a:p>
          <a:p>
            <a:pPr lvl="2">
              <a:lnSpc>
                <a:spcPct val="110000"/>
              </a:lnSpc>
            </a:pPr>
            <a:r>
              <a:rPr lang="en-NZ" dirty="0"/>
              <a:t> Steve Krug</a:t>
            </a:r>
          </a:p>
          <a:p>
            <a:pPr lvl="2">
              <a:lnSpc>
                <a:spcPct val="110000"/>
              </a:lnSpc>
            </a:pPr>
            <a:endParaRPr lang="en-NZ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C589A7-A0D8-4B87-A9FE-C77CC9CABCFC}" type="datetime2">
              <a:rPr lang="en-US" smtClean="0"/>
              <a:pPr>
                <a:spcAft>
                  <a:spcPts val="600"/>
                </a:spcAft>
              </a:pPr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3542-27D0-4159-8B8A-019C91CA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3CBA5E3D-11D2-4874-B407-DDDB4DFB7C0A}" type="slidenum">
              <a:rPr lang="en-NZ" smtClean="0"/>
              <a:pPr>
                <a:spcAft>
                  <a:spcPts val="600"/>
                </a:spcAft>
              </a:pPr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15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63" y="841067"/>
            <a:ext cx="2743310" cy="1348459"/>
          </a:xfrm>
        </p:spPr>
        <p:txBody>
          <a:bodyPr>
            <a:normAutofit fontScale="90000"/>
          </a:bodyPr>
          <a:lstStyle/>
          <a:p>
            <a:r>
              <a:rPr lang="en-NZ" dirty="0"/>
              <a:t>Textbooks &amp; Software</a:t>
            </a:r>
            <a:br>
              <a:rPr lang="en-NZ" dirty="0"/>
            </a:br>
            <a:endParaRPr lang="en-NZ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B683E12-BDE8-4348-A997-D91E81359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42735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4567" y="5883276"/>
            <a:ext cx="14655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6562830-5A3D-420A-AFD5-E260C1FFF3D7}" type="datetime2"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Thursday, March 3, 2022</a:t>
            </a:fld>
            <a:endParaRPr lang="en-NZ" sz="9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1421" y="5883275"/>
            <a:ext cx="42660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NZ">
                <a:solidFill>
                  <a:schemeClr val="tx1">
                    <a:lumMod val="85000"/>
                    <a:lumOff val="15000"/>
                  </a:schemeClr>
                </a:solidFill>
              </a:rPr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2D4F-DC2A-44D6-88F5-DA6FABFC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17" y="5883274"/>
            <a:ext cx="690193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3CBA5E3D-11D2-4874-B407-DDDB4DFB7C0A}" type="slidenum">
              <a:rPr lang="en-NZ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NZ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Overview of Internet &amp; WWW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543"/>
            <a:ext cx="8596668" cy="4439212"/>
          </a:xfrm>
        </p:spPr>
        <p:txBody>
          <a:bodyPr/>
          <a:lstStyle/>
          <a:p>
            <a:r>
              <a:rPr lang="en-NZ" sz="2400" dirty="0">
                <a:solidFill>
                  <a:schemeClr val="tx1"/>
                </a:solidFill>
              </a:rPr>
              <a:t>Internet 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a global system of interconnected computer networks that use the standard Internet protocol suite (TCP/IP) to link several billion devices worldwide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C0A-F4FC-4888-B9AF-DE82D8E5C9B1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CC20-1931-47E7-8276-2DC69DBE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17</a:t>
            </a:fld>
            <a:endParaRPr lang="en-NZ"/>
          </a:p>
        </p:txBody>
      </p:sp>
      <p:sp>
        <p:nvSpPr>
          <p:cNvPr id="92" name="Cloud 91"/>
          <p:cNvSpPr/>
          <p:nvPr/>
        </p:nvSpPr>
        <p:spPr>
          <a:xfrm>
            <a:off x="3606754" y="3174124"/>
            <a:ext cx="3292433" cy="217714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en-US" dirty="0">
                <a:solidFill>
                  <a:sysClr val="windowText" lastClr="000000"/>
                </a:solidFill>
              </a:rPr>
              <a:t>Interconnected network of computers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747798" y="3223404"/>
            <a:ext cx="8526204" cy="2763095"/>
            <a:chOff x="285750" y="1524000"/>
            <a:chExt cx="8643938" cy="3886200"/>
          </a:xfrm>
        </p:grpSpPr>
        <p:sp>
          <p:nvSpPr>
            <p:cNvPr id="61" name="AutoShape 3"/>
            <p:cNvSpPr>
              <a:spLocks noChangeArrowheads="1"/>
            </p:cNvSpPr>
            <p:nvPr/>
          </p:nvSpPr>
          <p:spPr bwMode="auto">
            <a:xfrm>
              <a:off x="2590800" y="1524000"/>
              <a:ext cx="4038600" cy="3886200"/>
            </a:xfrm>
            <a:prstGeom prst="cloudCallout">
              <a:avLst>
                <a:gd name="adj1" fmla="val -43750"/>
                <a:gd name="adj2" fmla="val 7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285750" y="2143125"/>
              <a:ext cx="2000250" cy="23574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</a:rPr>
                <a:t>PC</a:t>
              </a:r>
              <a:endParaRPr lang="en-US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" name="laptop"/>
            <p:cNvSpPr>
              <a:spLocks noEditPoints="1" noChangeArrowheads="1"/>
            </p:cNvSpPr>
            <p:nvPr/>
          </p:nvSpPr>
          <p:spPr bwMode="auto">
            <a:xfrm>
              <a:off x="642938" y="2643188"/>
              <a:ext cx="1346200" cy="1014412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2147483646 w 21600"/>
                <a:gd name="T5" fmla="*/ 0 h 21600"/>
                <a:gd name="T6" fmla="*/ 2147483646 w 21600"/>
                <a:gd name="T7" fmla="*/ 2147483646 h 21600"/>
                <a:gd name="T8" fmla="*/ 2147483646 w 21600"/>
                <a:gd name="T9" fmla="*/ 0 h 21600"/>
                <a:gd name="T10" fmla="*/ 2147483646 w 21600"/>
                <a:gd name="T11" fmla="*/ 2147483646 h 21600"/>
                <a:gd name="T12" fmla="*/ 0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45 w 21600"/>
                <a:gd name="T25" fmla="*/ 1858 h 21600"/>
                <a:gd name="T26" fmla="*/ 17311 w 21600"/>
                <a:gd name="T27" fmla="*/ 1232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68" name="Text Box 17"/>
            <p:cNvSpPr txBox="1">
              <a:spLocks noChangeArrowheads="1"/>
            </p:cNvSpPr>
            <p:nvPr/>
          </p:nvSpPr>
          <p:spPr bwMode="auto">
            <a:xfrm>
              <a:off x="4121944" y="3645692"/>
              <a:ext cx="1457105" cy="73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rgbClr val="CC0000"/>
                  </a:solidFill>
                </a:rPr>
                <a:t>TCP/IP</a:t>
              </a:r>
              <a:endParaRPr lang="en-AU" altLang="en-US" sz="2800" b="1" dirty="0">
                <a:solidFill>
                  <a:srgbClr val="CC0000"/>
                </a:solidFill>
              </a:endParaRPr>
            </a:p>
          </p:txBody>
        </p:sp>
        <p:grpSp>
          <p:nvGrpSpPr>
            <p:cNvPr id="69" name="Group 18"/>
            <p:cNvGrpSpPr>
              <a:grpSpLocks/>
            </p:cNvGrpSpPr>
            <p:nvPr/>
          </p:nvGrpSpPr>
          <p:grpSpPr bwMode="auto">
            <a:xfrm>
              <a:off x="7000875" y="1857375"/>
              <a:ext cx="1914525" cy="2638425"/>
              <a:chOff x="4656" y="1104"/>
              <a:chExt cx="960" cy="1728"/>
            </a:xfrm>
          </p:grpSpPr>
          <p:pic>
            <p:nvPicPr>
              <p:cNvPr id="75" name="Picture 1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" y="1507"/>
                <a:ext cx="418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Rectangle 20"/>
              <p:cNvSpPr>
                <a:spLocks noChangeArrowheads="1"/>
              </p:cNvSpPr>
              <p:nvPr/>
            </p:nvSpPr>
            <p:spPr bwMode="auto">
              <a:xfrm>
                <a:off x="4656" y="1104"/>
                <a:ext cx="912" cy="17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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Arial" panose="020B0604020202020204" pitchFamily="34" charset="0"/>
                  <a:buChar char="○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ahoma" panose="020B0604030504040204" pitchFamily="34" charset="0"/>
                  </a:rPr>
                  <a:t>Server</a:t>
                </a:r>
              </a:p>
            </p:txBody>
          </p:sp>
          <p:sp>
            <p:nvSpPr>
              <p:cNvPr id="77" name="Text Box 21"/>
              <p:cNvSpPr txBox="1">
                <a:spLocks noChangeArrowheads="1"/>
              </p:cNvSpPr>
              <p:nvPr/>
            </p:nvSpPr>
            <p:spPr bwMode="auto">
              <a:xfrm>
                <a:off x="4656" y="244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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Arial" panose="020B0604020202020204" pitchFamily="34" charset="0"/>
                  <a:buChar char="○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1800" b="1">
                  <a:solidFill>
                    <a:srgbClr val="CC0000"/>
                  </a:solidFill>
                </a:endParaRPr>
              </a:p>
            </p:txBody>
          </p:sp>
        </p:grp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2643188" y="4429125"/>
              <a:ext cx="1295400" cy="51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AU" altLang="en-US" sz="1800" dirty="0"/>
            </a:p>
          </p:txBody>
        </p:sp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428625" y="3716338"/>
              <a:ext cx="2000250" cy="116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/>
                <a:t>IP Address</a:t>
              </a:r>
              <a:r>
                <a:rPr lang="en-US" altLang="en-US" sz="1600" dirty="0"/>
                <a:t> </a:t>
              </a:r>
              <a:r>
                <a:rPr lang="en-US" altLang="en-US" sz="1600" b="1" dirty="0"/>
                <a:t>202.50.208.33</a:t>
              </a:r>
              <a:endParaRPr lang="en-AU" altLang="en-US" sz="1600" b="1" dirty="0"/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7086600" y="3716338"/>
              <a:ext cx="1843088" cy="822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/>
                <a:t>IP Address 64.233.167.99</a:t>
              </a:r>
              <a:endParaRPr lang="en-AU" altLang="en-US" sz="1600" b="1" dirty="0"/>
            </a:p>
          </p:txBody>
        </p:sp>
      </p:grpSp>
      <p:cxnSp>
        <p:nvCxnSpPr>
          <p:cNvPr id="94" name="Straight Connector 93"/>
          <p:cNvCxnSpPr>
            <a:stCxn id="64" idx="3"/>
            <a:endCxn id="92" idx="2"/>
          </p:cNvCxnSpPr>
          <p:nvPr/>
        </p:nvCxnSpPr>
        <p:spPr>
          <a:xfrm flipV="1">
            <a:off x="2720804" y="4262696"/>
            <a:ext cx="896163" cy="23897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6" idx="1"/>
          </p:cNvCxnSpPr>
          <p:nvPr/>
        </p:nvCxnSpPr>
        <p:spPr>
          <a:xfrm>
            <a:off x="6899187" y="4223887"/>
            <a:ext cx="472273" cy="17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8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ular Callout 24"/>
          <p:cNvSpPr/>
          <p:nvPr/>
        </p:nvSpPr>
        <p:spPr>
          <a:xfrm rot="10800000">
            <a:off x="6560490" y="5684326"/>
            <a:ext cx="1800944" cy="624831"/>
          </a:xfrm>
          <a:prstGeom prst="wedgeRectCallout">
            <a:avLst>
              <a:gd name="adj1" fmla="val -21886"/>
              <a:gd name="adj2" fmla="val 84722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Overview of Internet &amp; WWW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121"/>
            <a:ext cx="8596668" cy="4439212"/>
          </a:xfrm>
        </p:spPr>
        <p:txBody>
          <a:bodyPr/>
          <a:lstStyle/>
          <a:p>
            <a:r>
              <a:rPr lang="en-NZ" sz="2400" dirty="0">
                <a:solidFill>
                  <a:schemeClr val="tx1"/>
                </a:solidFill>
              </a:rPr>
              <a:t>WWW</a:t>
            </a:r>
          </a:p>
          <a:p>
            <a:pPr lvl="1"/>
            <a:r>
              <a:rPr lang="en-NZ" sz="2000" dirty="0">
                <a:solidFill>
                  <a:schemeClr val="tx1"/>
                </a:solidFill>
              </a:rPr>
              <a:t>an information system of interlinked hypertext documents and other digital resources that are accessed via the Internet</a:t>
            </a:r>
          </a:p>
          <a:p>
            <a:pPr marL="0" indent="0">
              <a:buNone/>
            </a:pPr>
            <a:endParaRPr lang="en-NZ" b="1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62557" y="6271546"/>
            <a:ext cx="911939" cy="365125"/>
          </a:xfrm>
        </p:spPr>
        <p:txBody>
          <a:bodyPr/>
          <a:lstStyle/>
          <a:p>
            <a:fld id="{76404348-56D1-44B8-B4A8-8C4446E51B17}" type="datetime2">
              <a:rPr lang="en-US" smtClean="0"/>
              <a:t>Thursday, March 3, 2022</a:t>
            </a:fld>
            <a:endParaRPr lang="en-NZ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94135" y="6183205"/>
            <a:ext cx="6297612" cy="365125"/>
          </a:xfrm>
        </p:spPr>
        <p:txBody>
          <a:bodyPr/>
          <a:lstStyle/>
          <a:p>
            <a:r>
              <a:rPr lang="en-NZ"/>
              <a:t>ISCG 6420 – Internet &amp; Website Development</a:t>
            </a:r>
            <a:endParaRPr lang="en-NZ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BF00CF-FB9B-4978-8896-58682D19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18</a:t>
            </a:fld>
            <a:endParaRPr lang="en-NZ"/>
          </a:p>
        </p:txBody>
      </p:sp>
      <p:grpSp>
        <p:nvGrpSpPr>
          <p:cNvPr id="60" name="Group 59"/>
          <p:cNvGrpSpPr/>
          <p:nvPr/>
        </p:nvGrpSpPr>
        <p:grpSpPr>
          <a:xfrm>
            <a:off x="1238754" y="3541971"/>
            <a:ext cx="8035247" cy="2763095"/>
            <a:chOff x="224449" y="1524000"/>
            <a:chExt cx="8690949" cy="3886200"/>
          </a:xfrm>
        </p:grpSpPr>
        <p:sp>
          <p:nvSpPr>
            <p:cNvPr id="61" name="AutoShape 3"/>
            <p:cNvSpPr>
              <a:spLocks noChangeArrowheads="1"/>
            </p:cNvSpPr>
            <p:nvPr/>
          </p:nvSpPr>
          <p:spPr bwMode="auto">
            <a:xfrm>
              <a:off x="2590800" y="1524000"/>
              <a:ext cx="4038600" cy="3886200"/>
            </a:xfrm>
            <a:prstGeom prst="cloudCallout">
              <a:avLst>
                <a:gd name="adj1" fmla="val -43750"/>
                <a:gd name="adj2" fmla="val 7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224449" y="1619595"/>
              <a:ext cx="2000250" cy="23574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</a:rPr>
                <a:t>Client</a:t>
              </a:r>
              <a:endParaRPr lang="en-US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" name="laptop"/>
            <p:cNvSpPr>
              <a:spLocks noEditPoints="1" noChangeArrowheads="1"/>
            </p:cNvSpPr>
            <p:nvPr/>
          </p:nvSpPr>
          <p:spPr bwMode="auto">
            <a:xfrm>
              <a:off x="581699" y="2135108"/>
              <a:ext cx="1346200" cy="1014412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2147483646 w 21600"/>
                <a:gd name="T5" fmla="*/ 0 h 21600"/>
                <a:gd name="T6" fmla="*/ 2147483646 w 21600"/>
                <a:gd name="T7" fmla="*/ 2147483646 h 21600"/>
                <a:gd name="T8" fmla="*/ 2147483646 w 21600"/>
                <a:gd name="T9" fmla="*/ 0 h 21600"/>
                <a:gd name="T10" fmla="*/ 2147483646 w 21600"/>
                <a:gd name="T11" fmla="*/ 2147483646 h 21600"/>
                <a:gd name="T12" fmla="*/ 0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45 w 21600"/>
                <a:gd name="T25" fmla="*/ 1858 h 21600"/>
                <a:gd name="T26" fmla="*/ 17311 w 21600"/>
                <a:gd name="T27" fmla="*/ 1232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grpSp>
          <p:nvGrpSpPr>
            <p:cNvPr id="69" name="Group 18"/>
            <p:cNvGrpSpPr>
              <a:grpSpLocks/>
            </p:cNvGrpSpPr>
            <p:nvPr/>
          </p:nvGrpSpPr>
          <p:grpSpPr bwMode="auto">
            <a:xfrm>
              <a:off x="6117400" y="1556582"/>
              <a:ext cx="2797998" cy="2792638"/>
              <a:chOff x="4213" y="907"/>
              <a:chExt cx="1403" cy="1829"/>
            </a:xfrm>
          </p:grpSpPr>
          <p:pic>
            <p:nvPicPr>
              <p:cNvPr id="75" name="Picture 1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0" y="1484"/>
                <a:ext cx="418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Rectangle 20"/>
              <p:cNvSpPr>
                <a:spLocks noChangeArrowheads="1"/>
              </p:cNvSpPr>
              <p:nvPr/>
            </p:nvSpPr>
            <p:spPr bwMode="auto">
              <a:xfrm>
                <a:off x="4213" y="907"/>
                <a:ext cx="912" cy="17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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Arial" panose="020B0604020202020204" pitchFamily="34" charset="0"/>
                  <a:buChar char="○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ahoma" panose="020B0604030504040204" pitchFamily="34" charset="0"/>
                  </a:rPr>
                  <a:t>Server</a:t>
                </a:r>
              </a:p>
            </p:txBody>
          </p:sp>
          <p:sp>
            <p:nvSpPr>
              <p:cNvPr id="77" name="Text Box 21"/>
              <p:cNvSpPr txBox="1">
                <a:spLocks noChangeArrowheads="1"/>
              </p:cNvSpPr>
              <p:nvPr/>
            </p:nvSpPr>
            <p:spPr bwMode="auto">
              <a:xfrm>
                <a:off x="4656" y="244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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Arial" panose="020B0604020202020204" pitchFamily="34" charset="0"/>
                  <a:buChar char="○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SzPct val="100000"/>
                  <a:buFont typeface="Arial" panose="020B0604020202020204" pitchFamily="34" charset="0"/>
                  <a:buChar char="-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1800" b="1">
                  <a:solidFill>
                    <a:srgbClr val="CC0000"/>
                  </a:solidFill>
                </a:endParaRPr>
              </a:p>
            </p:txBody>
          </p:sp>
        </p:grp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2643188" y="4429125"/>
              <a:ext cx="1295400" cy="51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AU" altLang="en-US" sz="1800" dirty="0"/>
            </a:p>
          </p:txBody>
        </p:sp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464012" y="3229470"/>
              <a:ext cx="2000250" cy="116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/>
                <a:t>IP Address</a:t>
              </a:r>
              <a:r>
                <a:rPr lang="en-US" altLang="en-US" sz="1600" dirty="0"/>
                <a:t> </a:t>
              </a:r>
              <a:r>
                <a:rPr lang="en-US" altLang="en-US" sz="1600" b="1" dirty="0"/>
                <a:t>202.50.208.33</a:t>
              </a:r>
              <a:endParaRPr lang="en-AU" altLang="en-US" sz="1600" b="1" dirty="0"/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6124527" y="3455999"/>
              <a:ext cx="2109962" cy="822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/>
                <a:t>IP Address 64.233.167.99</a:t>
              </a:r>
              <a:endParaRPr lang="en-AU" altLang="en-US" sz="1600" b="1" dirty="0"/>
            </a:p>
          </p:txBody>
        </p:sp>
      </p:grpSp>
      <p:sp>
        <p:nvSpPr>
          <p:cNvPr id="5" name="Right Arrow 4"/>
          <p:cNvSpPr/>
          <p:nvPr/>
        </p:nvSpPr>
        <p:spPr>
          <a:xfrm>
            <a:off x="3852528" y="3798520"/>
            <a:ext cx="1894255" cy="558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ight Arrow 20"/>
          <p:cNvSpPr/>
          <p:nvPr/>
        </p:nvSpPr>
        <p:spPr>
          <a:xfrm rot="10800000">
            <a:off x="3742942" y="4501654"/>
            <a:ext cx="1894255" cy="558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3924126" y="3607075"/>
            <a:ext cx="16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HTTP Request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9417" y="5126154"/>
            <a:ext cx="17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HTTP Response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347514" y="2736541"/>
            <a:ext cx="1800944" cy="624831"/>
          </a:xfrm>
          <a:prstGeom prst="wedgeRectCallout">
            <a:avLst>
              <a:gd name="adj1" fmla="val -21886"/>
              <a:gd name="adj2" fmla="val 84722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1332747" y="2756803"/>
            <a:ext cx="171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 want vacation.html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6483199" y="2693827"/>
            <a:ext cx="1800944" cy="624831"/>
          </a:xfrm>
          <a:prstGeom prst="wedgeRectCallout">
            <a:avLst>
              <a:gd name="adj1" fmla="val -21886"/>
              <a:gd name="adj2" fmla="val 84722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/>
          <p:cNvSpPr txBox="1"/>
          <p:nvPr/>
        </p:nvSpPr>
        <p:spPr>
          <a:xfrm>
            <a:off x="6530413" y="2658668"/>
            <a:ext cx="183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Search for vacation.html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41803" y="5691800"/>
            <a:ext cx="183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Send back vacation.html</a:t>
            </a:r>
          </a:p>
        </p:txBody>
      </p:sp>
      <p:sp>
        <p:nvSpPr>
          <p:cNvPr id="28" name="Rectangular Callout 27"/>
          <p:cNvSpPr/>
          <p:nvPr/>
        </p:nvSpPr>
        <p:spPr>
          <a:xfrm rot="10800000">
            <a:off x="1171867" y="5538569"/>
            <a:ext cx="1800944" cy="624831"/>
          </a:xfrm>
          <a:prstGeom prst="wedgeRectCallout">
            <a:avLst>
              <a:gd name="adj1" fmla="val -21886"/>
              <a:gd name="adj2" fmla="val 84722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257787" y="5577593"/>
            <a:ext cx="1800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Display vacation.html</a:t>
            </a:r>
          </a:p>
        </p:txBody>
      </p:sp>
    </p:spTree>
    <p:extLst>
      <p:ext uri="{BB962C8B-B14F-4D97-AF65-F5344CB8AC3E}">
        <p14:creationId xmlns:p14="http://schemas.microsoft.com/office/powerpoint/2010/main" val="40832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Overview of Internet &amp; WWW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7778"/>
            <a:ext cx="9381066" cy="4439212"/>
          </a:xfrm>
        </p:spPr>
        <p:txBody>
          <a:bodyPr>
            <a:normAutofit fontScale="92500"/>
          </a:bodyPr>
          <a:lstStyle/>
          <a:p>
            <a:r>
              <a:rPr lang="en-NZ" sz="2800" dirty="0">
                <a:solidFill>
                  <a:schemeClr val="tx1"/>
                </a:solidFill>
              </a:rPr>
              <a:t>Core components</a:t>
            </a:r>
          </a:p>
          <a:p>
            <a:pPr lvl="1"/>
            <a:r>
              <a:rPr lang="en-NZ" sz="2600" b="1" dirty="0">
                <a:solidFill>
                  <a:schemeClr val="tx1"/>
                </a:solidFill>
              </a:rPr>
              <a:t>A Uniform Resource Locator (URL) </a:t>
            </a:r>
            <a:r>
              <a:rPr lang="en-NZ" sz="2600" dirty="0">
                <a:solidFill>
                  <a:schemeClr val="tx1"/>
                </a:solidFill>
              </a:rPr>
              <a:t>to uniquely identify a resource on the WWW.</a:t>
            </a:r>
          </a:p>
          <a:p>
            <a:pPr lvl="1"/>
            <a:r>
              <a:rPr lang="en-NZ" sz="2600" b="1" dirty="0">
                <a:solidFill>
                  <a:schemeClr val="tx1"/>
                </a:solidFill>
              </a:rPr>
              <a:t>The Hypertext Transfer Protocol (HTTP) </a:t>
            </a:r>
            <a:r>
              <a:rPr lang="en-NZ" sz="2600" dirty="0">
                <a:solidFill>
                  <a:schemeClr val="tx1"/>
                </a:solidFill>
              </a:rPr>
              <a:t>to describe how requests and responses operate.</a:t>
            </a:r>
          </a:p>
          <a:p>
            <a:pPr lvl="1"/>
            <a:r>
              <a:rPr lang="en-NZ" sz="2600" b="1" dirty="0">
                <a:solidFill>
                  <a:schemeClr val="tx1"/>
                </a:solidFill>
              </a:rPr>
              <a:t>A web server </a:t>
            </a:r>
            <a:r>
              <a:rPr lang="en-NZ" sz="2600" dirty="0">
                <a:solidFill>
                  <a:schemeClr val="tx1"/>
                </a:solidFill>
              </a:rPr>
              <a:t>that can respond to HTTP requests.</a:t>
            </a:r>
          </a:p>
          <a:p>
            <a:pPr lvl="1"/>
            <a:r>
              <a:rPr lang="en-NZ" sz="2600" b="1" dirty="0">
                <a:solidFill>
                  <a:schemeClr val="tx1"/>
                </a:solidFill>
              </a:rPr>
              <a:t>Hypertext </a:t>
            </a:r>
            <a:r>
              <a:rPr lang="en-NZ" sz="2600" b="1" dirty="0" err="1">
                <a:solidFill>
                  <a:schemeClr val="tx1"/>
                </a:solidFill>
              </a:rPr>
              <a:t>Markup</a:t>
            </a:r>
            <a:r>
              <a:rPr lang="en-NZ" sz="2600" b="1" dirty="0">
                <a:solidFill>
                  <a:schemeClr val="tx1"/>
                </a:solidFill>
              </a:rPr>
              <a:t> Language (HTML) </a:t>
            </a:r>
            <a:r>
              <a:rPr lang="en-NZ" sz="2600" dirty="0">
                <a:solidFill>
                  <a:schemeClr val="tx1"/>
                </a:solidFill>
              </a:rPr>
              <a:t>to publish documents.</a:t>
            </a:r>
          </a:p>
          <a:p>
            <a:pPr lvl="1"/>
            <a:r>
              <a:rPr lang="en-NZ" sz="2600" b="1" dirty="0">
                <a:solidFill>
                  <a:schemeClr val="tx1"/>
                </a:solidFill>
              </a:rPr>
              <a:t>A browser </a:t>
            </a:r>
            <a:r>
              <a:rPr lang="en-NZ" sz="2600" dirty="0">
                <a:solidFill>
                  <a:schemeClr val="tx1"/>
                </a:solidFill>
              </a:rPr>
              <a:t>that can make HTTP requests from URLs and that can display the HTML it receives</a:t>
            </a:r>
            <a:endParaRPr lang="en-NZ" sz="26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F48-70D9-47AA-8756-DBF017307C0A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3AE9-1187-404C-A18D-B4470293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341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Contents of This session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9EA2D28-38FC-41CC-B319-400AB9252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10504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649288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F8C80E-E8ED-4605-B765-3D97CF572C57}" type="datetime2">
              <a:rPr lang="en-US" smtClean="0"/>
              <a:pPr>
                <a:spcAft>
                  <a:spcPts val="600"/>
                </a:spcAft>
              </a:pPr>
              <a:t>Thursday, March 3, 2022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6492876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NZ" dirty="0"/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D54E-96E8-4D77-8EE1-5156CF5B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503379"/>
            <a:ext cx="771089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3CBA5E3D-11D2-4874-B407-DDDB4DFB7C0A}" type="slidenum">
              <a:rPr lang="en-NZ" smtClean="0"/>
              <a:pPr>
                <a:spcAft>
                  <a:spcPts val="600"/>
                </a:spcAft>
              </a:pPr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456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  <a:endParaRPr lang="en-NZ" alt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NZ" altLang="en-US"/>
              <a:t>https://www.w3schools.com/</a:t>
            </a:r>
            <a:endParaRPr lang="en-NZ" altLang="en-US" dirty="0"/>
          </a:p>
          <a:p>
            <a:pPr eaLnBrk="1" hangingPunct="1">
              <a:buFontTx/>
              <a:buNone/>
            </a:pPr>
            <a:endParaRPr lang="en-NZ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CE520-10FA-4583-8064-24D00939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994B-EEEC-496B-842F-2E1C67A0D1E8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ISCG 6420 – Internet &amp; Website Development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702EE12C-6BC4-4CFB-ABF6-A12F45C83E85}" type="slidenum">
              <a:rPr lang="en-US" altLang="en-US" sz="600">
                <a:solidFill>
                  <a:schemeClr val="bg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en-US" sz="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9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>
                <a:latin typeface="Gill Sans MT (Body)"/>
              </a:rPr>
              <a:t>Lecture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651000" y="6511926"/>
            <a:ext cx="2590800" cy="2397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7E6A343B-1487-4067-BF8E-C2E3196F250D}" type="datetime2">
              <a:rPr lang="en-US" sz="800" smtClean="0">
                <a:solidFill>
                  <a:schemeClr val="tx1"/>
                </a:solidFill>
                <a:latin typeface="Gill Sans MT (Body)"/>
              </a:rPr>
              <a:t>Thursday, March 3, 2022</a:t>
            </a:fld>
            <a:endParaRPr lang="en-US" sz="600" dirty="0">
              <a:solidFill>
                <a:schemeClr val="tx1"/>
              </a:solidFill>
              <a:latin typeface="Gill Sans MT (Body)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0020" y="6373676"/>
            <a:ext cx="5266680" cy="564555"/>
          </a:xfrm>
          <a:ln algn="ctr"/>
        </p:spPr>
        <p:txBody>
          <a:bodyPr/>
          <a:lstStyle/>
          <a:p>
            <a:pPr algn="r">
              <a:defRPr/>
            </a:pPr>
            <a:r>
              <a:rPr lang="en-NZ" dirty="0">
                <a:latin typeface="Gill Sans MT (Body)"/>
              </a:rPr>
              <a:t>ISCG 6420 – Internet &amp; Website Development</a:t>
            </a:r>
            <a:endParaRPr lang="en-GB" dirty="0">
              <a:latin typeface="Gill Sans MT (Body)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63952" y="6525345"/>
            <a:ext cx="4775448" cy="261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EB7861A5-1B3F-4F36-AB4C-5E0872BEE3DC}" type="slidenum">
              <a:rPr lang="en-GB" altLang="en-US" sz="600">
                <a:solidFill>
                  <a:schemeClr val="bg2"/>
                </a:solidFill>
                <a:latin typeface="Gill Sans MT (Body)"/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GB" altLang="en-US" sz="600" dirty="0">
              <a:solidFill>
                <a:schemeClr val="bg2"/>
              </a:solidFill>
              <a:latin typeface="Gill Sans MT (Body)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4E6BE2-BD88-46F3-8A48-77566B17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16" y="2005423"/>
            <a:ext cx="4324336" cy="3514534"/>
          </a:xfrm>
        </p:spPr>
        <p:txBody>
          <a:bodyPr lIns="82945" tIns="41473" rIns="82945" bIns="41473"/>
          <a:lstStyle/>
          <a:p>
            <a:r>
              <a:rPr lang="en-NZ" altLang="en-US" sz="1800" b="1" dirty="0">
                <a:latin typeface="Gill Sans MT (Body)"/>
              </a:rPr>
              <a:t>Master of Computer and Information Science (First Class Honours) </a:t>
            </a:r>
            <a:r>
              <a:rPr lang="en-NZ" altLang="en-US" sz="1800" dirty="0">
                <a:latin typeface="Gill Sans MT (Body)"/>
              </a:rPr>
              <a:t>Auckland, New Zealand</a:t>
            </a:r>
          </a:p>
          <a:p>
            <a:endParaRPr lang="en-NZ" altLang="en-US" sz="1800" dirty="0">
              <a:latin typeface="Gill Sans MT (Body)"/>
            </a:endParaRPr>
          </a:p>
          <a:p>
            <a:r>
              <a:rPr lang="en-NZ" altLang="en-US" sz="1800" b="1" dirty="0">
                <a:latin typeface="Gill Sans MT (Body)"/>
              </a:rPr>
              <a:t>Bachelor of Computer Engineering,  </a:t>
            </a:r>
            <a:r>
              <a:rPr lang="en-NZ" altLang="en-US" sz="1800" dirty="0">
                <a:latin typeface="Gill Sans MT (Body)"/>
              </a:rPr>
              <a:t>Auckland, New Zealand</a:t>
            </a:r>
          </a:p>
          <a:p>
            <a:endParaRPr lang="en-NZ" altLang="en-US" sz="1800" dirty="0">
              <a:latin typeface="Gill Sans MT (Body)"/>
            </a:endParaRPr>
          </a:p>
          <a:p>
            <a:r>
              <a:rPr lang="en-NZ" altLang="en-US" sz="1800" dirty="0">
                <a:latin typeface="Gill Sans MT (Body)"/>
              </a:rPr>
              <a:t>Software Engineer (fulltime)</a:t>
            </a:r>
          </a:p>
          <a:p>
            <a:endParaRPr lang="en-NZ" altLang="en-US" dirty="0">
              <a:latin typeface="Gill Sans MT (Body)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F3F52CF-D0A8-45D0-8FDD-8D7459484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025" y="2252695"/>
            <a:ext cx="3983350" cy="148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marL="419100" indent="-382588"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marL="722313" indent="-273050"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marL="36512" indent="0" eaLnBrk="1" hangingPunct="1">
              <a:lnSpc>
                <a:spcPct val="80000"/>
              </a:lnSpc>
            </a:pPr>
            <a:r>
              <a:rPr lang="en-US" altLang="en-US" sz="2400" dirty="0">
                <a:latin typeface="Gill Sans MT (Body)"/>
              </a:rPr>
              <a:t>Name</a:t>
            </a:r>
            <a:r>
              <a:rPr lang="en-GB" altLang="en-US" sz="2400" dirty="0">
                <a:latin typeface="Gill Sans MT (Body)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en-GB" altLang="en-US" sz="2400" dirty="0">
                <a:latin typeface="Gill Sans MT (Body)"/>
              </a:rPr>
              <a:t>Asra Rahimi</a:t>
            </a:r>
          </a:p>
          <a:p>
            <a:pPr marL="36512" indent="0" eaLnBrk="1" hangingPunct="1">
              <a:lnSpc>
                <a:spcPct val="80000"/>
              </a:lnSpc>
            </a:pPr>
            <a:endParaRPr lang="en-US" altLang="en-US" sz="2400" dirty="0">
              <a:latin typeface="Gill Sans MT (Body)"/>
            </a:endParaRPr>
          </a:p>
          <a:p>
            <a:pPr marL="36512" indent="0" eaLnBrk="1" hangingPunct="1">
              <a:lnSpc>
                <a:spcPct val="80000"/>
              </a:lnSpc>
            </a:pPr>
            <a:r>
              <a:rPr lang="en-US" altLang="en-US" sz="2400" dirty="0">
                <a:latin typeface="Gill Sans MT (Body)"/>
              </a:rPr>
              <a:t>Email</a:t>
            </a:r>
            <a:r>
              <a:rPr lang="en-GB" altLang="en-US" sz="2400" dirty="0">
                <a:latin typeface="Gill Sans MT (Body)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en-GB" altLang="en-US" dirty="0">
                <a:latin typeface="Gill Sans MT (Body)"/>
              </a:rPr>
              <a:t>arahimi@unitec.ac.nz</a:t>
            </a:r>
            <a:endParaRPr lang="en-GB" altLang="en-US" sz="24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5146924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817688" y="0"/>
            <a:ext cx="9905998" cy="1478570"/>
          </a:xfrm>
        </p:spPr>
        <p:txBody>
          <a:bodyPr/>
          <a:lstStyle/>
          <a:p>
            <a:r>
              <a:rPr lang="en-NZ" altLang="en-US" dirty="0"/>
              <a:t>Rules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134" y="1707503"/>
            <a:ext cx="8596668" cy="4988572"/>
          </a:xfrm>
        </p:spPr>
        <p:txBody>
          <a:bodyPr>
            <a:normAutofit/>
          </a:bodyPr>
          <a:lstStyle/>
          <a:p>
            <a:pPr marL="493776" indent="-457200"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NZ" sz="3200" dirty="0"/>
              <a:t>Classrooms are a learning environment</a:t>
            </a:r>
          </a:p>
          <a:p>
            <a:pPr marL="820674" lvl="1" indent="-384048"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NZ" sz="3200" dirty="0"/>
              <a:t>What does this mean?</a:t>
            </a:r>
          </a:p>
          <a:p>
            <a:pPr marL="1220724" lvl="2" indent="-384048"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NZ" sz="2800" dirty="0"/>
              <a:t>You are meant to make mistakes</a:t>
            </a:r>
          </a:p>
          <a:p>
            <a:pPr marL="1220724" lvl="2" indent="-384048"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NZ" sz="2800" dirty="0"/>
              <a:t>You have access to computers for a reason</a:t>
            </a:r>
          </a:p>
          <a:p>
            <a:pPr marL="1220724" lvl="2" indent="-384048"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NZ" sz="2800" dirty="0"/>
              <a:t>Collaboration and interaction by design</a:t>
            </a:r>
          </a:p>
          <a:p>
            <a:pPr marL="493776" indent="-457200"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endParaRPr lang="en-NZ" sz="3200" dirty="0"/>
          </a:p>
          <a:p>
            <a:pPr marL="493776" indent="-457200"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NZ" sz="3200" dirty="0"/>
              <a:t>Respect your peers</a:t>
            </a:r>
          </a:p>
          <a:p>
            <a:pPr marL="820674" lvl="1" indent="-384048"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NZ" sz="3200" dirty="0"/>
              <a:t>They are here to learn, just like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651000" y="6511926"/>
            <a:ext cx="2590800" cy="2397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EBD1DD09-33A5-4282-B11A-2CA8107D1A3D}" type="datetime2">
              <a:rPr lang="en-US" sz="600" smtClean="0">
                <a:solidFill>
                  <a:schemeClr val="bg2"/>
                </a:solidFill>
              </a:rPr>
              <a:t>Thursday, March 3, 2022</a:t>
            </a:fld>
            <a:endParaRPr lang="en-US" sz="600" dirty="0">
              <a:solidFill>
                <a:schemeClr val="bg2"/>
              </a:solidFill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77400" y="6421439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81EBDB27-863B-4BD0-AD0A-015CAF0D7D0E}" type="slidenum">
              <a:rPr lang="en-GB" altLang="en-US" sz="600">
                <a:solidFill>
                  <a:schemeClr val="bg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GB" altLang="en-US" sz="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5832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3E2F-69FB-461D-B5CA-7158956C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674" y="183515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Purpose and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86AE-4EB1-483A-9319-5306ACDE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630936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3260E36-F5D9-4FAB-8B76-FD6D9F965E38}" type="datetime2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Thursday, March 3,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B906-4921-4C4B-A20B-A608DDA2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6309360"/>
            <a:ext cx="51248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9EA1-B7FD-4A98-AD75-11A6352D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3CBA5E3D-11D2-4874-B407-DDDB4DFB7C0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CAE956-E7FA-45E5-AD92-56B1A130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29" y="-218115"/>
            <a:ext cx="6112382" cy="61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02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1775-B562-42AE-B152-98E602D2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782" y="183515"/>
            <a:ext cx="3489569" cy="14546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Learning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B8AE7-5093-43B1-B919-554789B5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630936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9962DC-41EB-498F-A2D1-6EDFC0D28A32}" type="datetime2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Thursday, March 3,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4838E-14CA-48DF-9F76-B8A9ADEE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6309360"/>
            <a:ext cx="51248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C6DA9-6098-471C-A3F5-F60DAF76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561F05C0-2AFA-4D3F-9C7A-5B33E03BE9A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7A3B8F-DECB-47BB-B5F7-9B7CAF95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1" y="183515"/>
            <a:ext cx="5469035" cy="57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01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E7CB-2C4E-4828-A158-0EC84672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NZ" sz="3200">
                <a:solidFill>
                  <a:srgbClr val="FFFFFF"/>
                </a:solidFill>
              </a:rPr>
              <a:t>Bloom’s taxonomy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FC86F1-CA96-4D9B-A219-D287317D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66" y="1122491"/>
            <a:ext cx="3089205" cy="4608513"/>
          </a:xfrm>
        </p:spPr>
        <p:txBody>
          <a:bodyPr>
            <a:normAutofit fontScale="92500" lnSpcReduction="10000"/>
          </a:bodyPr>
          <a:lstStyle/>
          <a:p>
            <a:r>
              <a:rPr lang="en-NZ" sz="1800" dirty="0"/>
              <a:t>Describes different levels of thinking, academically</a:t>
            </a:r>
          </a:p>
          <a:p>
            <a:r>
              <a:rPr lang="en-NZ" dirty="0"/>
              <a:t>Level 5:</a:t>
            </a:r>
          </a:p>
          <a:p>
            <a:pPr lvl="1"/>
            <a:r>
              <a:rPr lang="en-NZ" sz="1400" dirty="0"/>
              <a:t>Remember – learning information and recalling it</a:t>
            </a:r>
          </a:p>
          <a:p>
            <a:pPr lvl="1"/>
            <a:r>
              <a:rPr lang="en-NZ" sz="1400" dirty="0"/>
              <a:t>Understand – Contextualising information and explaining directly</a:t>
            </a:r>
          </a:p>
          <a:p>
            <a:pPr lvl="1"/>
            <a:r>
              <a:rPr lang="en-NZ" sz="1400" dirty="0"/>
              <a:t>Apply – utilise learned information in a practical manner</a:t>
            </a:r>
          </a:p>
          <a:p>
            <a:pPr lvl="1"/>
            <a:endParaRPr lang="en-NZ" sz="1400" dirty="0"/>
          </a:p>
          <a:p>
            <a:r>
              <a:rPr lang="en-NZ" dirty="0"/>
              <a:t>Level 6:</a:t>
            </a:r>
          </a:p>
          <a:p>
            <a:pPr lvl="1"/>
            <a:r>
              <a:rPr lang="en-NZ" sz="1400" dirty="0"/>
              <a:t>Level 5</a:t>
            </a:r>
          </a:p>
          <a:p>
            <a:pPr lvl="1"/>
            <a:r>
              <a:rPr lang="en-NZ" sz="1400" dirty="0"/>
              <a:t>Analyse – usually in an exam or report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B899-1D03-4587-B602-7CA7128D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5334" y="635346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3260E36-F5D9-4FAB-8B76-FD6D9F965E38}" type="datetime2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Thursday, March 3, 2022</a:t>
            </a:fld>
            <a:endParaRPr lang="en-NZ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E73A2-10BC-491D-B47C-15426C67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1779" y="6353463"/>
            <a:ext cx="323102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NZ">
                <a:solidFill>
                  <a:schemeClr val="tx1"/>
                </a:solidFill>
              </a:rPr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350B-1C4A-49B7-91F9-E12DA65F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4734" y="6353462"/>
            <a:ext cx="771089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3CBA5E3D-11D2-4874-B407-DDDB4DFB7C0A}" type="slidenum">
              <a:rPr lang="en-NZ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NZ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34E1C-DCE8-465E-92CD-09D518B8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78" y="834566"/>
            <a:ext cx="6844045" cy="518436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DE3E93-E213-4110-AE46-33343E683A07}"/>
              </a:ext>
            </a:extLst>
          </p:cNvPr>
          <p:cNvSpPr txBox="1"/>
          <p:nvPr/>
        </p:nvSpPr>
        <p:spPr>
          <a:xfrm>
            <a:off x="6883619" y="5899287"/>
            <a:ext cx="6117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/>
              <a:t>https://www.krausanderson.com/wp-content/uploads/2016/09/Bloom.jpg</a:t>
            </a:r>
          </a:p>
        </p:txBody>
      </p:sp>
    </p:spTree>
    <p:extLst>
      <p:ext uri="{BB962C8B-B14F-4D97-AF65-F5344CB8AC3E}">
        <p14:creationId xmlns:p14="http://schemas.microsoft.com/office/powerpoint/2010/main" val="1570896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DF83-9031-49F0-AAE6-4119E011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Learning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F4E5-2B31-4A65-8847-B9C09A68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6514"/>
          </a:xfrm>
        </p:spPr>
        <p:txBody>
          <a:bodyPr>
            <a:normAutofit/>
          </a:bodyPr>
          <a:lstStyle/>
          <a:p>
            <a:r>
              <a:rPr lang="en-NZ" dirty="0"/>
              <a:t>Support services are available to you:</a:t>
            </a:r>
          </a:p>
          <a:p>
            <a:pPr lvl="1"/>
            <a:r>
              <a:rPr lang="en-NZ" dirty="0"/>
              <a:t>MAIA – Maori support centre, Maori learning advisors</a:t>
            </a:r>
          </a:p>
          <a:p>
            <a:pPr lvl="1"/>
            <a:r>
              <a:rPr lang="en-NZ" dirty="0"/>
              <a:t>The Pacific Centre – Pacific learning advisors, 110-1040</a:t>
            </a:r>
          </a:p>
          <a:p>
            <a:pPr lvl="1"/>
            <a:r>
              <a:rPr lang="en-NZ" dirty="0"/>
              <a:t>International learning advisors</a:t>
            </a:r>
          </a:p>
          <a:p>
            <a:pPr lvl="1"/>
            <a:r>
              <a:rPr lang="en-NZ" dirty="0"/>
              <a:t>Access4Success – Disability Support services</a:t>
            </a:r>
          </a:p>
          <a:p>
            <a:pPr lvl="1"/>
            <a:r>
              <a:rPr lang="en-NZ" dirty="0"/>
              <a:t>Many, many more</a:t>
            </a:r>
          </a:p>
          <a:p>
            <a:r>
              <a:rPr lang="en-NZ" dirty="0"/>
              <a:t>All student support services can be accessed via Student Support as well</a:t>
            </a:r>
          </a:p>
          <a:p>
            <a:r>
              <a:rPr lang="en-NZ" dirty="0">
                <a:hlinkClick r:id="rId2"/>
              </a:rPr>
              <a:t>https://www.unitec.ac.nz/current-students/student-services</a:t>
            </a:r>
            <a:endParaRPr lang="en-NZ" dirty="0"/>
          </a:p>
          <a:p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C0C7-0206-4BB6-8EB1-E7E3BB79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2DC-41EB-498F-A2D1-6EDFC0D28A32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9D58-DA64-4506-B2A4-9E4C821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F975-6CB6-48DA-9836-450434DC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5C0-2AFA-4D3F-9C7A-5B33E03BE9A8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69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 overview of Internet &amp; website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>
                <a:solidFill>
                  <a:schemeClr val="tx1"/>
                </a:solidFill>
              </a:rPr>
              <a:t>Provide basic and advanced knowledge of web development including HTML, CSS, JavaScript</a:t>
            </a:r>
          </a:p>
          <a:p>
            <a:r>
              <a:rPr lang="en-NZ" sz="2400" dirty="0">
                <a:solidFill>
                  <a:schemeClr val="tx1"/>
                </a:solidFill>
              </a:rPr>
              <a:t>Focus on practising real world tasks in web development </a:t>
            </a:r>
          </a:p>
          <a:p>
            <a:r>
              <a:rPr lang="en-NZ" sz="2400" dirty="0">
                <a:solidFill>
                  <a:schemeClr val="tx1"/>
                </a:solidFill>
              </a:rPr>
              <a:t>By the end, you should be able to work as Front End Web Developer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8CE-6A62-4218-998B-E7EEFD67676D}" type="datetime2">
              <a:rPr lang="en-US" smtClean="0"/>
              <a:t>Thursday, March 3, 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 6420 – Internet &amp; Website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B491-AB76-4D04-BC77-CAAA7917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57712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1347</TotalTime>
  <Words>869</Words>
  <Application>Microsoft Office PowerPoint</Application>
  <PresentationFormat>Widescreen</PresentationFormat>
  <Paragraphs>197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Gill Sans MT</vt:lpstr>
      <vt:lpstr>Gill Sans MT (Body)</vt:lpstr>
      <vt:lpstr>Tahoma</vt:lpstr>
      <vt:lpstr>Wingdings 2</vt:lpstr>
      <vt:lpstr>Custom Design</vt:lpstr>
      <vt:lpstr>Gallery</vt:lpstr>
      <vt:lpstr>6420 Internet &amp; Web Development</vt:lpstr>
      <vt:lpstr>Contents of This session</vt:lpstr>
      <vt:lpstr>Lecture Information</vt:lpstr>
      <vt:lpstr>Rules </vt:lpstr>
      <vt:lpstr>Purpose and Outcomes</vt:lpstr>
      <vt:lpstr>Learning Outcomes</vt:lpstr>
      <vt:lpstr>Bloom’s taxonomy</vt:lpstr>
      <vt:lpstr>Learning Support</vt:lpstr>
      <vt:lpstr>An overview of Internet &amp; website Development </vt:lpstr>
      <vt:lpstr>Course Schedule</vt:lpstr>
      <vt:lpstr>Marking scheme &amp; Assignments</vt:lpstr>
      <vt:lpstr>Course Prescription</vt:lpstr>
      <vt:lpstr>Each Week  Time Allocation ( in Hours)</vt:lpstr>
      <vt:lpstr>About test</vt:lpstr>
      <vt:lpstr>Textbooks &amp; Software </vt:lpstr>
      <vt:lpstr>Textbooks &amp; Software </vt:lpstr>
      <vt:lpstr>Overview of Internet &amp; WWW</vt:lpstr>
      <vt:lpstr>Overview of Internet &amp; WWW</vt:lpstr>
      <vt:lpstr>Overview of Internet &amp; WWW</vt:lpstr>
      <vt:lpstr>References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6420 Internet &amp; Web Development</dc:title>
  <dc:creator>Kan Ngamakeur</dc:creator>
  <cp:lastModifiedBy>Asra Rahimi (NZ)</cp:lastModifiedBy>
  <cp:revision>75</cp:revision>
  <dcterms:created xsi:type="dcterms:W3CDTF">2015-07-07T23:26:25Z</dcterms:created>
  <dcterms:modified xsi:type="dcterms:W3CDTF">2022-03-03T06:53:00Z</dcterms:modified>
</cp:coreProperties>
</file>