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9"/>
  </p:notesMasterIdLst>
  <p:sldIdLst>
    <p:sldId id="256" r:id="rId2"/>
    <p:sldId id="320" r:id="rId3"/>
    <p:sldId id="321" r:id="rId4"/>
    <p:sldId id="322" r:id="rId5"/>
    <p:sldId id="323" r:id="rId6"/>
    <p:sldId id="319" r:id="rId7"/>
    <p:sldId id="273"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3" autoAdjust="0"/>
    <p:restoredTop sz="87814" autoAdjust="0"/>
  </p:normalViewPr>
  <p:slideViewPr>
    <p:cSldViewPr>
      <p:cViewPr varScale="1">
        <p:scale>
          <a:sx n="64" d="100"/>
          <a:sy n="64"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AB37EB-507D-44EF-B62B-0789B8689791}" type="datetimeFigureOut">
              <a:rPr lang="fr-FR" smtClean="0"/>
              <a:pPr/>
              <a:t>25/11/2022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9DA20-D60C-47C4-8E26-E2A2317DB7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alesforce Sans"/>
            </a:endParaRPr>
          </a:p>
        </p:txBody>
      </p:sp>
    </p:spTree>
    <p:extLst>
      <p:ext uri="{BB962C8B-B14F-4D97-AF65-F5344CB8AC3E}">
        <p14:creationId xmlns:p14="http://schemas.microsoft.com/office/powerpoint/2010/main" xmlns="" val="427557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6</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 A">
    <p:bg>
      <p:bgPr>
        <a:solidFill>
          <a:srgbClr val="178BD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7EB5592-C2B2-0D43-9D50-9C28DF4DC07C}"/>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893"/>
            <a:ext cx="9143999" cy="6856214"/>
          </a:xfrm>
          <a:prstGeom prst="rect">
            <a:avLst/>
          </a:prstGeom>
        </p:spPr>
      </p:pic>
      <p:pic>
        <p:nvPicPr>
          <p:cNvPr id="25" name="Picture 24">
            <a:extLst>
              <a:ext uri="{FF2B5EF4-FFF2-40B4-BE49-F238E27FC236}">
                <a16:creationId xmlns:a16="http://schemas.microsoft.com/office/drawing/2014/main" xmlns="" id="{53424396-1ABB-C24B-ACCA-76C9FDCCCAA7}"/>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17958" y="6169537"/>
            <a:ext cx="1126681" cy="488509"/>
          </a:xfrm>
          <a:prstGeom prst="rect">
            <a:avLst/>
          </a:prstGeom>
        </p:spPr>
      </p:pic>
      <p:pic>
        <p:nvPicPr>
          <p:cNvPr id="24" name="Picture 23">
            <a:extLst>
              <a:ext uri="{FF2B5EF4-FFF2-40B4-BE49-F238E27FC236}">
                <a16:creationId xmlns:a16="http://schemas.microsoft.com/office/drawing/2014/main" xmlns="" id="{3B317941-75AD-CC4C-B1BC-FD1266AD5043}"/>
              </a:ext>
            </a:extLst>
          </p:cNvPr>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0" y="0"/>
            <a:ext cx="9143999" cy="6856214"/>
          </a:xfrm>
          <a:prstGeom prst="rect">
            <a:avLst/>
          </a:prstGeom>
        </p:spPr>
      </p:pic>
      <p:sp>
        <p:nvSpPr>
          <p:cNvPr id="2" name="Title 1"/>
          <p:cNvSpPr>
            <a:spLocks noGrp="1"/>
          </p:cNvSpPr>
          <p:nvPr userDrawn="1">
            <p:ph type="ctrTitle"/>
          </p:nvPr>
        </p:nvSpPr>
        <p:spPr>
          <a:xfrm>
            <a:off x="375129" y="1222803"/>
            <a:ext cx="6593111" cy="1298448"/>
          </a:xfrm>
        </p:spPr>
        <p:txBody>
          <a:bodyPr>
            <a:noAutofit/>
          </a:bodyPr>
          <a:lstStyle>
            <a:lvl1pPr marL="0" indent="0" algn="l">
              <a:lnSpc>
                <a:spcPct val="90000"/>
              </a:lnSpc>
              <a:tabLst/>
              <a:defRPr sz="3000" b="1" spc="0">
                <a:solidFill>
                  <a:schemeClr val="accent1"/>
                </a:solidFill>
                <a:latin typeface="+mj-lt"/>
              </a:defRPr>
            </a:lvl1pPr>
          </a:lstStyle>
          <a:p>
            <a:r>
              <a:rPr lang="en-US" dirty="0"/>
              <a:t>Click to edit Master title style</a:t>
            </a:r>
          </a:p>
        </p:txBody>
      </p:sp>
      <p:sp>
        <p:nvSpPr>
          <p:cNvPr id="3" name="Subtitle 2"/>
          <p:cNvSpPr>
            <a:spLocks noGrp="1"/>
          </p:cNvSpPr>
          <p:nvPr userDrawn="1">
            <p:ph type="subTitle" idx="1"/>
          </p:nvPr>
        </p:nvSpPr>
        <p:spPr>
          <a:xfrm>
            <a:off x="383216" y="2544697"/>
            <a:ext cx="6582106" cy="476932"/>
          </a:xfrm>
          <a:prstGeom prst="rect">
            <a:avLst/>
          </a:prstGeom>
        </p:spPr>
        <p:txBody>
          <a:bodyPr>
            <a:noAutofit/>
          </a:bodyPr>
          <a:lstStyle>
            <a:lvl1pPr marL="11113" indent="-11113" algn="l">
              <a:lnSpc>
                <a:spcPct val="95000"/>
              </a:lnSpc>
              <a:spcBef>
                <a:spcPts val="0"/>
              </a:spcBef>
              <a:spcAft>
                <a:spcPts val="0"/>
              </a:spcAft>
              <a:buNone/>
              <a:tabLst/>
              <a:defRPr lang="en-US" sz="2200" b="0" i="0" kern="1200" spc="0" baseline="0" dirty="0">
                <a:solidFill>
                  <a:schemeClr val="accent1"/>
                </a:solidFill>
                <a:latin typeface="+mj-lt"/>
                <a:ea typeface="Salesforce Sans Light" charset="0"/>
                <a:cs typeface="Salesforce Sans Light"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11" name="Text Placeholder 6"/>
          <p:cNvSpPr>
            <a:spLocks noGrp="1"/>
          </p:cNvSpPr>
          <p:nvPr userDrawn="1">
            <p:ph type="body" sz="quarter" idx="16" hasCustomPrompt="1"/>
          </p:nvPr>
        </p:nvSpPr>
        <p:spPr bwMode="invGray">
          <a:xfrm>
            <a:off x="383216" y="3618108"/>
            <a:ext cx="4836654" cy="285093"/>
          </a:xfrm>
          <a:prstGeom prst="rect">
            <a:avLst/>
          </a:prstGeom>
        </p:spPr>
        <p:txBody>
          <a:bodyPr/>
          <a:lstStyle>
            <a:lvl1pPr marL="0" indent="0" algn="l">
              <a:spcBef>
                <a:spcPts val="0"/>
              </a:spcBef>
              <a:spcAft>
                <a:spcPts val="0"/>
              </a:spcAft>
              <a:buFontTx/>
              <a:buNone/>
              <a:defRPr lang="en-US" sz="1600" b="0" i="0" kern="1200" spc="0" baseline="0" dirty="0" smtClean="0">
                <a:solidFill>
                  <a:schemeClr val="accent1"/>
                </a:solidFill>
                <a:latin typeface="+mn-lt"/>
                <a:ea typeface="Salesforce Sans Light" charset="0"/>
                <a:cs typeface="Salesforce Sans Light" charset="0"/>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userDrawn="1">
            <p:ph type="body" sz="quarter" idx="17" hasCustomPrompt="1"/>
          </p:nvPr>
        </p:nvSpPr>
        <p:spPr>
          <a:xfrm>
            <a:off x="383215" y="3364442"/>
            <a:ext cx="4836654" cy="247406"/>
          </a:xfrm>
        </p:spPr>
        <p:txBody>
          <a:bodyPr/>
          <a:lstStyle>
            <a:lvl1pPr algn="l">
              <a:lnSpc>
                <a:spcPct val="95000"/>
              </a:lnSpc>
              <a:spcBef>
                <a:spcPts val="0"/>
              </a:spcBef>
              <a:defRPr sz="1600" b="1" baseline="0">
                <a:solidFill>
                  <a:schemeClr val="accent1"/>
                </a:solidFill>
                <a:latin typeface="+mj-lt"/>
              </a:defRPr>
            </a:lvl1pPr>
          </a:lstStyle>
          <a:p>
            <a:r>
              <a:rPr lang="en-US" dirty="0"/>
              <a:t>Name of Presenter</a:t>
            </a:r>
            <a:r>
              <a:rPr lang="en-US" baseline="0" dirty="0"/>
              <a:t>, Title</a:t>
            </a:r>
          </a:p>
        </p:txBody>
      </p:sp>
      <p:pic>
        <p:nvPicPr>
          <p:cNvPr id="15" name="pasted-image.pdf" descr="pasted-image.pdf">
            <a:extLst>
              <a:ext uri="{FF2B5EF4-FFF2-40B4-BE49-F238E27FC236}">
                <a16:creationId xmlns:a16="http://schemas.microsoft.com/office/drawing/2014/main" xmlns="" id="{971614F3-74FA-1349-B1B6-B73CF0A93053}"/>
              </a:ext>
            </a:extLst>
          </p:cNvPr>
          <p:cNvPicPr>
            <a:picLocks noChangeAspect="1"/>
          </p:cNvPicPr>
          <p:nvPr userDrawn="1"/>
        </p:nvPicPr>
        <p:blipFill>
          <a:blip r:embed="rId5" cstate="screen">
            <a:extLst>
              <a:ext uri="{28A0092B-C50C-407E-A947-70E740481C1C}">
                <a14:useLocalDpi xmlns:a14="http://schemas.microsoft.com/office/drawing/2010/main" xmlns=""/>
              </a:ext>
            </a:extLst>
          </a:blip>
          <a:stretch>
            <a:fillRect/>
          </a:stretch>
        </p:blipFill>
        <p:spPr>
          <a:xfrm>
            <a:off x="375916" y="490790"/>
            <a:ext cx="786822" cy="734309"/>
          </a:xfrm>
          <a:prstGeom prst="rect">
            <a:avLst/>
          </a:prstGeom>
          <a:ln w="12700">
            <a:miter lim="400000"/>
          </a:ln>
        </p:spPr>
      </p:pic>
      <p:grpSp>
        <p:nvGrpSpPr>
          <p:cNvPr id="4" name="Group 3">
            <a:extLst>
              <a:ext uri="{FF2B5EF4-FFF2-40B4-BE49-F238E27FC236}">
                <a16:creationId xmlns:a16="http://schemas.microsoft.com/office/drawing/2014/main" xmlns="" id="{DB7C485F-51EF-0247-93E1-C6C36D8B8023}"/>
              </a:ext>
            </a:extLst>
          </p:cNvPr>
          <p:cNvGrpSpPr/>
          <p:nvPr userDrawn="1"/>
        </p:nvGrpSpPr>
        <p:grpSpPr>
          <a:xfrm>
            <a:off x="547467" y="5069119"/>
            <a:ext cx="1629838" cy="2213858"/>
            <a:chOff x="1028459" y="5082986"/>
            <a:chExt cx="1928871" cy="1965545"/>
          </a:xfrm>
        </p:grpSpPr>
        <p:pic>
          <p:nvPicPr>
            <p:cNvPr id="13" name="Picture 12">
              <a:extLst>
                <a:ext uri="{FF2B5EF4-FFF2-40B4-BE49-F238E27FC236}">
                  <a16:creationId xmlns:a16="http://schemas.microsoft.com/office/drawing/2014/main" xmlns="" id="{6C38969F-F9E0-964C-A2AB-502E26747B0F}"/>
                </a:ext>
              </a:extLst>
            </p:cNvPr>
            <p:cNvPicPr>
              <a:picLocks/>
            </p:cNvPicPr>
            <p:nvPr userDrawn="1"/>
          </p:nvPicPr>
          <p:blipFill>
            <a:blip r:embed="rId6" cstate="screen">
              <a:alphaModFix amt="54000"/>
              <a:extLst>
                <a:ext uri="{28A0092B-C50C-407E-A947-70E740481C1C}">
                  <a14:useLocalDpi xmlns:a14="http://schemas.microsoft.com/office/drawing/2010/main" xmlns=""/>
                </a:ext>
              </a:extLst>
            </a:blip>
            <a:stretch>
              <a:fillRect/>
            </a:stretch>
          </p:blipFill>
          <p:spPr>
            <a:xfrm>
              <a:off x="1028459" y="6051358"/>
              <a:ext cx="1573171" cy="997173"/>
            </a:xfrm>
            <a:prstGeom prst="rect">
              <a:avLst/>
            </a:prstGeom>
          </p:spPr>
        </p:pic>
        <p:pic>
          <p:nvPicPr>
            <p:cNvPr id="16" name="Picture 15">
              <a:extLst>
                <a:ext uri="{FF2B5EF4-FFF2-40B4-BE49-F238E27FC236}">
                  <a16:creationId xmlns:a16="http://schemas.microsoft.com/office/drawing/2014/main" xmlns="" id="{F24688C7-865E-8448-BF28-340C41DCF4B1}"/>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623932" y="6354848"/>
              <a:ext cx="1333398" cy="433716"/>
            </a:xfrm>
            <a:prstGeom prst="rect">
              <a:avLst/>
            </a:prstGeom>
          </p:spPr>
        </p:pic>
        <p:pic>
          <p:nvPicPr>
            <p:cNvPr id="14" name="Picture 13">
              <a:extLst>
                <a:ext uri="{FF2B5EF4-FFF2-40B4-BE49-F238E27FC236}">
                  <a16:creationId xmlns:a16="http://schemas.microsoft.com/office/drawing/2014/main" xmlns="" id="{9E31BE27-20CA-A147-9D7E-63AE9203A4E2}"/>
                </a:ext>
              </a:extLst>
            </p:cNvPr>
            <p:cNvPicPr>
              <a:picLocks noChangeAspect="1"/>
            </p:cNvPicPr>
            <p:nvPr userDrawn="1"/>
          </p:nvPicPr>
          <p:blipFill>
            <a:blip r:embed="rId7" cstate="screen">
              <a:extLst>
                <a:ext uri="{28A0092B-C50C-407E-A947-70E740481C1C}">
                  <a14:useLocalDpi xmlns:a14="http://schemas.microsoft.com/office/drawing/2010/main" xmlns=""/>
                </a:ext>
              </a:extLst>
            </a:blip>
            <a:stretch>
              <a:fillRect/>
            </a:stretch>
          </p:blipFill>
          <p:spPr>
            <a:xfrm>
              <a:off x="1685783" y="5082986"/>
              <a:ext cx="919439" cy="1532392"/>
            </a:xfrm>
            <a:prstGeom prst="rect">
              <a:avLst/>
            </a:prstGeom>
          </p:spPr>
        </p:pic>
      </p:grpSp>
      <p:pic>
        <p:nvPicPr>
          <p:cNvPr id="20" name="Picture 19">
            <a:extLst>
              <a:ext uri="{FF2B5EF4-FFF2-40B4-BE49-F238E27FC236}">
                <a16:creationId xmlns:a16="http://schemas.microsoft.com/office/drawing/2014/main" xmlns="" id="{C20BF5AF-61F1-4348-BAA3-134001BC6AC8}"/>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70220" y="6074905"/>
            <a:ext cx="1126681" cy="488509"/>
          </a:xfrm>
          <a:prstGeom prst="rect">
            <a:avLst/>
          </a:prstGeom>
        </p:spPr>
      </p:pic>
      <p:pic>
        <p:nvPicPr>
          <p:cNvPr id="22" name="Picture 21">
            <a:extLst>
              <a:ext uri="{FF2B5EF4-FFF2-40B4-BE49-F238E27FC236}">
                <a16:creationId xmlns:a16="http://schemas.microsoft.com/office/drawing/2014/main" xmlns="" id="{364051FF-B810-7F47-AD66-7FC738416232}"/>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90441" y="5752087"/>
            <a:ext cx="1126681" cy="488509"/>
          </a:xfrm>
          <a:prstGeom prst="rect">
            <a:avLst/>
          </a:prstGeom>
          <a:effectLst>
            <a:outerShdw blurRad="50800" dist="50800" dir="5400000" algn="ctr" rotWithShape="0">
              <a:srgbClr val="000000">
                <a:alpha val="10000"/>
              </a:srgbClr>
            </a:outerShdw>
          </a:effectLst>
        </p:spPr>
      </p:pic>
      <p:pic>
        <p:nvPicPr>
          <p:cNvPr id="23" name="Picture 22" descr="Cloud-the-Goat---Grazing.png">
            <a:extLst>
              <a:ext uri="{FF2B5EF4-FFF2-40B4-BE49-F238E27FC236}">
                <a16:creationId xmlns:a16="http://schemas.microsoft.com/office/drawing/2014/main" xmlns="" id="{B3F869A3-8172-374F-BC43-74EB11069E29}"/>
              </a:ext>
            </a:extLst>
          </p:cNvPr>
          <p:cNvPicPr>
            <a:picLocks noChangeAspect="1"/>
          </p:cNvPicPr>
          <p:nvPr userDrawn="1"/>
        </p:nvPicPr>
        <p:blipFill>
          <a:blip r:embed="rId8" cstate="screen">
            <a:extLst>
              <a:ext uri="{28A0092B-C50C-407E-A947-70E740481C1C}">
                <a14:useLocalDpi xmlns:a14="http://schemas.microsoft.com/office/drawing/2010/main" xmlns=""/>
              </a:ext>
            </a:extLst>
          </a:blip>
          <a:stretch>
            <a:fillRect/>
          </a:stretch>
        </p:blipFill>
        <p:spPr>
          <a:xfrm flipH="1">
            <a:off x="368940" y="5701216"/>
            <a:ext cx="345504" cy="372164"/>
          </a:xfrm>
          <a:prstGeom prst="rect">
            <a:avLst/>
          </a:prstGeom>
        </p:spPr>
      </p:pic>
      <p:pic>
        <p:nvPicPr>
          <p:cNvPr id="26" name="Picture 25">
            <a:extLst>
              <a:ext uri="{FF2B5EF4-FFF2-40B4-BE49-F238E27FC236}">
                <a16:creationId xmlns:a16="http://schemas.microsoft.com/office/drawing/2014/main" xmlns="" id="{AAA0F863-5ED9-BF47-9E43-9B5A7E5D55EA}"/>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1701849" y="6200091"/>
            <a:ext cx="1126681" cy="488509"/>
          </a:xfrm>
          <a:prstGeom prst="rect">
            <a:avLst/>
          </a:prstGeom>
          <a:effectLst>
            <a:outerShdw blurRad="50800" dist="50800" dir="5400000" algn="ctr" rotWithShape="0">
              <a:srgbClr val="000000">
                <a:alpha val="10000"/>
              </a:srgbClr>
            </a:outerShdw>
          </a:effectLst>
        </p:spPr>
      </p:pic>
      <p:pic>
        <p:nvPicPr>
          <p:cNvPr id="21" name="Picture 20">
            <a:extLst>
              <a:ext uri="{FF2B5EF4-FFF2-40B4-BE49-F238E27FC236}">
                <a16:creationId xmlns:a16="http://schemas.microsoft.com/office/drawing/2014/main" xmlns="" id="{4D07FE5E-A6AA-884E-A18B-3D6ED3F41826}"/>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rot="21420000">
            <a:off x="1744089" y="6184814"/>
            <a:ext cx="1126681" cy="488509"/>
          </a:xfrm>
          <a:prstGeom prst="rect">
            <a:avLst/>
          </a:prstGeom>
        </p:spPr>
      </p:pic>
      <p:pic>
        <p:nvPicPr>
          <p:cNvPr id="7" name="Picture 6">
            <a:extLst>
              <a:ext uri="{FF2B5EF4-FFF2-40B4-BE49-F238E27FC236}">
                <a16:creationId xmlns:a16="http://schemas.microsoft.com/office/drawing/2014/main" xmlns="" id="{4EDC2888-59E3-7440-9896-4A8645F97492}"/>
              </a:ext>
            </a:extLst>
          </p:cNvPr>
          <p:cNvPicPr>
            <a:picLocks noChangeAspect="1"/>
          </p:cNvPicPr>
          <p:nvPr userDrawn="1"/>
        </p:nvPicPr>
        <p:blipFill>
          <a:blip r:embed="rId9" cstate="screen">
            <a:extLst>
              <a:ext uri="{28A0092B-C50C-407E-A947-70E740481C1C}">
                <a14:useLocalDpi xmlns:a14="http://schemas.microsoft.com/office/drawing/2010/main" xmlns=""/>
              </a:ext>
            </a:extLst>
          </a:blip>
          <a:stretch>
            <a:fillRect/>
          </a:stretch>
        </p:blipFill>
        <p:spPr>
          <a:xfrm>
            <a:off x="2013075" y="5568395"/>
            <a:ext cx="513180" cy="921996"/>
          </a:xfrm>
          <a:prstGeom prst="rect">
            <a:avLst/>
          </a:prstGeom>
        </p:spPr>
      </p:pic>
    </p:spTree>
    <p:extLst>
      <p:ext uri="{BB962C8B-B14F-4D97-AF65-F5344CB8AC3E}">
        <p14:creationId xmlns:p14="http://schemas.microsoft.com/office/powerpoint/2010/main" xmlns="" val="337385108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ow Plains">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813E119-9FD7-D446-B03F-ED372D4DE5DA}"/>
              </a:ext>
            </a:extLst>
          </p:cNvPr>
          <p:cNvPicPr>
            <a:picLocks noChangeAspect="1"/>
          </p:cNvPicPr>
          <p:nvPr userDrawn="1"/>
        </p:nvPicPr>
        <p:blipFill rotWithShape="1">
          <a:blip r:embed="rId2" cstate="screen">
            <a:alphaModFix amt="80000"/>
            <a:extLst>
              <a:ext uri="{28A0092B-C50C-407E-A947-70E740481C1C}">
                <a14:useLocalDpi xmlns:a14="http://schemas.microsoft.com/office/drawing/2010/main" xmlns=""/>
              </a:ext>
            </a:extLst>
          </a:blip>
          <a:srcRect t="-908"/>
          <a:stretch/>
        </p:blipFill>
        <p:spPr>
          <a:xfrm>
            <a:off x="0" y="219456"/>
            <a:ext cx="9144000" cy="6638545"/>
          </a:xfrm>
          <a:prstGeom prst="rect">
            <a:avLst/>
          </a:prstGeom>
        </p:spPr>
      </p:pic>
      <p:sp>
        <p:nvSpPr>
          <p:cNvPr id="3" name="Content Placeholder 2"/>
          <p:cNvSpPr>
            <a:spLocks noGrp="1"/>
          </p:cNvSpPr>
          <p:nvPr userDrawn="1">
            <p:ph sz="quarter" idx="11"/>
          </p:nvPr>
        </p:nvSpPr>
        <p:spPr>
          <a:xfrm>
            <a:off x="428737" y="1764284"/>
            <a:ext cx="8286622" cy="2289556"/>
          </a:xfrm>
        </p:spPr>
        <p:txBody>
          <a:bodyPr/>
          <a:lstStyle>
            <a:lvl1pPr>
              <a:lnSpc>
                <a:spcPct val="100000"/>
              </a:lnSpc>
              <a:spcBef>
                <a:spcPts val="1100"/>
              </a:spcBef>
              <a:spcAft>
                <a:spcPts val="300"/>
              </a:spcAft>
              <a:defRPr>
                <a:solidFill>
                  <a:schemeClr val="accent2"/>
                </a:solidFill>
              </a:defRPr>
            </a:lvl1pPr>
            <a:lvl2pPr>
              <a:lnSpc>
                <a:spcPct val="100000"/>
              </a:lnSpc>
              <a:spcAft>
                <a:spcPts val="600"/>
              </a:spcAft>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userDrawn="1">
            <p:ph type="body" sz="quarter" idx="16"/>
          </p:nvPr>
        </p:nvSpPr>
        <p:spPr>
          <a:xfrm>
            <a:off x="428737" y="1097179"/>
            <a:ext cx="8287396" cy="338554"/>
          </a:xfrm>
          <a:noFill/>
          <a:ln>
            <a:noFill/>
          </a:ln>
        </p:spPr>
        <p:txBody>
          <a:bodyPr vert="horz" wrap="square" lIns="0" tIns="0" rIns="0" bIns="0" numCol="1" rtlCol="0" anchor="t" anchorCtr="0" compatLnSpc="1">
            <a:prstTxWarp prst="textNoShape">
              <a:avLst/>
            </a:prstTxWarp>
            <a:spAutoFit/>
          </a:bodyPr>
          <a:lstStyle>
            <a:lvl1pPr>
              <a:defRPr lang="en-US" sz="2200" b="0" i="0" spc="0">
                <a:solidFill>
                  <a:schemeClr val="bg2"/>
                </a:solidFill>
                <a:latin typeface="Salesforce Sans" panose="020B0505020202020203" pitchFamily="34" charset="77"/>
                <a:ea typeface="Salesforce Sans" panose="020B0505020202020203" pitchFamily="34" charset="77"/>
                <a:cs typeface="Salesforce Sans" panose="020B0505020202020203" pitchFamily="34" charset="77"/>
              </a:defRPr>
            </a:lvl1pPr>
          </a:lstStyle>
          <a:p>
            <a:pPr lvl="0">
              <a:lnSpc>
                <a:spcPct val="100000"/>
              </a:lnSpc>
              <a:spcBef>
                <a:spcPts val="0"/>
              </a:spcBef>
              <a:spcAft>
                <a:spcPts val="0"/>
              </a:spcAft>
            </a:pPr>
            <a:r>
              <a:rPr lang="en-US" dirty="0"/>
              <a:t>Click to edit Master text styles</a:t>
            </a:r>
          </a:p>
        </p:txBody>
      </p:sp>
      <p:pic>
        <p:nvPicPr>
          <p:cNvPr id="10" name="pasted-image.pdf" descr="pasted-image.pdf"/>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8275085" y="565460"/>
            <a:ext cx="476925" cy="445095"/>
          </a:xfrm>
          <a:prstGeom prst="rect">
            <a:avLst/>
          </a:prstGeom>
          <a:ln w="12700">
            <a:miter lim="400000"/>
          </a:ln>
        </p:spPr>
      </p:pic>
      <p:sp>
        <p:nvSpPr>
          <p:cNvPr id="11" name="Footer Placeholder 3">
            <a:extLst>
              <a:ext uri="{FF2B5EF4-FFF2-40B4-BE49-F238E27FC236}">
                <a16:creationId xmlns:a16="http://schemas.microsoft.com/office/drawing/2014/main" xmlns="" id="{D34182B3-BC83-574F-BEFD-A10EC2325B88}"/>
              </a:ext>
            </a:extLst>
          </p:cNvPr>
          <p:cNvSpPr>
            <a:spLocks noGrp="1"/>
          </p:cNvSpPr>
          <p:nvPr>
            <p:ph type="ftr" sz="quarter" idx="3"/>
          </p:nvPr>
        </p:nvSpPr>
        <p:spPr>
          <a:xfrm>
            <a:off x="4571999" y="6571832"/>
            <a:ext cx="4132068" cy="213858"/>
          </a:xfrm>
          <a:prstGeom prst="rect">
            <a:avLst/>
          </a:prstGeom>
        </p:spPr>
        <p:txBody>
          <a:bodyPr vert="horz" lIns="0" tIns="0" rIns="0" bIns="0" rtlCol="0" anchor="b"/>
          <a:lstStyle>
            <a:lvl1pPr algn="r" fontAlgn="auto">
              <a:spcBef>
                <a:spcPts val="0"/>
              </a:spcBef>
              <a:spcAft>
                <a:spcPts val="0"/>
              </a:spcAft>
              <a:defRPr sz="1100" spc="0" dirty="0">
                <a:solidFill>
                  <a:schemeClr val="bg1"/>
                </a:solidFill>
                <a:latin typeface="+mn-lt"/>
                <a:ea typeface="+mn-ea"/>
                <a:cs typeface="+mn-cs"/>
              </a:defRPr>
            </a:lvl1pPr>
          </a:lstStyle>
          <a:p>
            <a:endParaRPr lang="en-US" dirty="0"/>
          </a:p>
        </p:txBody>
      </p:sp>
      <p:sp>
        <p:nvSpPr>
          <p:cNvPr id="2" name="Title 1">
            <a:extLst>
              <a:ext uri="{FF2B5EF4-FFF2-40B4-BE49-F238E27FC236}">
                <a16:creationId xmlns:a16="http://schemas.microsoft.com/office/drawing/2014/main" xmlns="" id="{5ADE0D96-7C21-4589-BD0C-0F1AC3C6C7E7}"/>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xmlns="" val="26811451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hank You_slide 2">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Google Shape;362;p55">
            <a:extLst>
              <a:ext uri="{FF2B5EF4-FFF2-40B4-BE49-F238E27FC236}">
                <a16:creationId xmlns="" xmlns:a16="http://schemas.microsoft.com/office/drawing/2014/main" id="{B194211E-B6CF-124C-A97F-843FC114B6E9}"/>
              </a:ext>
            </a:extLst>
          </p:cNvPr>
          <p:cNvPicPr preferRelativeResize="0"/>
          <p:nvPr userDrawn="1"/>
        </p:nvPicPr>
        <p:blipFill rotWithShape="1">
          <a:blip r:embed="rId2" cstate="screen">
            <a:alphaModFix/>
            <a:extLst>
              <a:ext uri="{28A0092B-C50C-407E-A947-70E740481C1C}">
                <a14:useLocalDpi xmlns="" xmlns:a14="http://schemas.microsoft.com/office/drawing/2010/main"/>
              </a:ext>
            </a:extLst>
          </a:blip>
          <a:srcRect/>
          <a:stretch/>
        </p:blipFill>
        <p:spPr>
          <a:xfrm>
            <a:off x="-7289" y="-4572"/>
            <a:ext cx="9158579" cy="6867142"/>
          </a:xfrm>
          <a:prstGeom prst="rect">
            <a:avLst/>
          </a:prstGeom>
          <a:noFill/>
          <a:ln>
            <a:noFill/>
          </a:ln>
        </p:spPr>
      </p:pic>
      <p:pic>
        <p:nvPicPr>
          <p:cNvPr id="14" name="Picture 13"/>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14577" y="0"/>
            <a:ext cx="9158577" cy="6867144"/>
          </a:xfrm>
          <a:prstGeom prst="rect">
            <a:avLst/>
          </a:prstGeom>
        </p:spPr>
      </p:pic>
      <p:pic>
        <p:nvPicPr>
          <p:cNvPr id="4" name="Picture 3">
            <a:extLst>
              <a:ext uri="{FF2B5EF4-FFF2-40B4-BE49-F238E27FC236}">
                <a16:creationId xmlns="" xmlns:a16="http://schemas.microsoft.com/office/drawing/2014/main" id="{CF2E9877-22A5-7E47-ACD2-1589BC5FEB7B}"/>
              </a:ext>
            </a:extLst>
          </p:cNvPr>
          <p:cNvPicPr>
            <a:picLocks noChangeAspect="1"/>
          </p:cNvPicPr>
          <p:nvPr userDrawn="1"/>
        </p:nvPicPr>
        <p:blipFill>
          <a:blip r:embed="rId4"/>
          <a:stretch>
            <a:fillRect/>
          </a:stretch>
        </p:blipFill>
        <p:spPr>
          <a:xfrm>
            <a:off x="2682951" y="988291"/>
            <a:ext cx="3778098" cy="1149930"/>
          </a:xfrm>
          <a:prstGeom prst="rect">
            <a:avLst/>
          </a:prstGeom>
        </p:spPr>
      </p:pic>
    </p:spTree>
    <p:extLst>
      <p:ext uri="{BB962C8B-B14F-4D97-AF65-F5344CB8AC3E}">
        <p14:creationId xmlns="" xmlns:p14="http://schemas.microsoft.com/office/powerpoint/2010/main" val="39563200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25/11/2022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25/11/2022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wa_elkal@hot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trailblazer.me/id/sankalou1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7158" y="3500438"/>
            <a:ext cx="8001056" cy="1007695"/>
          </a:xfrm>
        </p:spPr>
        <p:txBody>
          <a:bodyPr/>
          <a:lstStyle/>
          <a:p>
            <a:r>
              <a:rPr lang="fr-FR" sz="4000" dirty="0" smtClean="0">
                <a:solidFill>
                  <a:schemeClr val="accent4">
                    <a:lumMod val="50000"/>
                  </a:schemeClr>
                </a:solidFill>
              </a:rPr>
              <a:t/>
            </a:r>
            <a:br>
              <a:rPr lang="fr-FR" sz="4000" dirty="0" smtClean="0">
                <a:solidFill>
                  <a:schemeClr val="accent4">
                    <a:lumMod val="50000"/>
                  </a:schemeClr>
                </a:solidFill>
              </a:rPr>
            </a:br>
            <a:r>
              <a:rPr lang="fr-FR" sz="4000" dirty="0" smtClean="0">
                <a:solidFill>
                  <a:schemeClr val="accent4">
                    <a:lumMod val="50000"/>
                  </a:schemeClr>
                </a:solidFill>
              </a:rPr>
              <a:t>P</a:t>
            </a:r>
            <a:r>
              <a:rPr lang="en" sz="4000" dirty="0" smtClean="0">
                <a:solidFill>
                  <a:schemeClr val="accent4">
                    <a:lumMod val="50000"/>
                  </a:schemeClr>
                </a:solidFill>
              </a:rPr>
              <a:t>arcours Développeur Salesforce</a:t>
            </a:r>
            <a:br>
              <a:rPr lang="en" sz="4000" dirty="0" smtClean="0">
                <a:solidFill>
                  <a:schemeClr val="accent4">
                    <a:lumMod val="50000"/>
                  </a:schemeClr>
                </a:solidFill>
              </a:rPr>
            </a:br>
            <a:r>
              <a:rPr lang="en" dirty="0" smtClean="0">
                <a:solidFill>
                  <a:schemeClr val="accent4">
                    <a:lumMod val="50000"/>
                  </a:schemeClr>
                </a:solidFill>
              </a:rPr>
              <a:t/>
            </a:r>
            <a:br>
              <a:rPr lang="en" dirty="0" smtClean="0">
                <a:solidFill>
                  <a:schemeClr val="accent4">
                    <a:lumMod val="50000"/>
                  </a:schemeClr>
                </a:solidFill>
              </a:rPr>
            </a:br>
            <a:r>
              <a:rPr lang="fr-FR" sz="3200" dirty="0" smtClean="0"/>
              <a:t>Créez une interface utilisateur pour votre application</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t/>
            </a:r>
            <a:b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br>
            <a:endParaRPr lang="en-US" dirty="0">
              <a:solidFill>
                <a:schemeClr val="accent4">
                  <a:lumMod val="50000"/>
                </a:schemeClr>
              </a:solidFill>
            </a:endParaRPr>
          </a:p>
        </p:txBody>
      </p:sp>
      <p:sp>
        <p:nvSpPr>
          <p:cNvPr id="9" name="Text Placeholder 8"/>
          <p:cNvSpPr>
            <a:spLocks noGrp="1"/>
          </p:cNvSpPr>
          <p:nvPr>
            <p:ph type="body" sz="quarter" idx="16"/>
          </p:nvPr>
        </p:nvSpPr>
        <p:spPr>
          <a:xfrm>
            <a:off x="500034" y="4000504"/>
            <a:ext cx="8559756" cy="416011"/>
          </a:xfrm>
        </p:spPr>
        <p:txBody>
          <a:bodyPr>
            <a:normAutofit/>
          </a:bodyPr>
          <a:lstStyle/>
          <a:p>
            <a:r>
              <a:rPr lang="en-US" dirty="0" smtClean="0">
                <a:hlinkClick r:id="rId3"/>
              </a:rPr>
              <a:t>Marwa_e</a:t>
            </a:r>
            <a:r>
              <a:rPr smtClean="0">
                <a:hlinkClick r:id="rId3"/>
              </a:rPr>
              <a:t>lkal@hotmail.com</a:t>
            </a:r>
            <a:r>
              <a:rPr smtClean="0"/>
              <a:t> / </a:t>
            </a:r>
            <a:r>
              <a:rPr lang="fr-FR" dirty="0">
                <a:hlinkClick r:id="rId4"/>
              </a:rPr>
              <a:t>https://trailblazer.me/id/sankalou12</a:t>
            </a:r>
            <a:endParaRPr lang="en-US" dirty="0"/>
          </a:p>
        </p:txBody>
      </p:sp>
      <p:sp>
        <p:nvSpPr>
          <p:cNvPr id="2" name="Subtitle 1"/>
          <p:cNvSpPr>
            <a:spLocks noGrp="1"/>
          </p:cNvSpPr>
          <p:nvPr>
            <p:ph type="body" sz="quarter" idx="17"/>
          </p:nvPr>
        </p:nvSpPr>
        <p:spPr>
          <a:xfrm>
            <a:off x="500034" y="3643314"/>
            <a:ext cx="4836654" cy="247406"/>
          </a:xfrm>
        </p:spPr>
        <p:txBody>
          <a:bodyPr>
            <a:noAutofit/>
          </a:bodyPr>
          <a:lstStyle/>
          <a:p>
            <a:pPr>
              <a:buNone/>
            </a:pPr>
            <a:r>
              <a:rPr lang="en-US" sz="1800" dirty="0" smtClean="0"/>
              <a:t>Kaloui Sanaa</a:t>
            </a:r>
            <a:endParaRPr lang="en-US" sz="1800" dirty="0"/>
          </a:p>
        </p:txBody>
      </p:sp>
      <p:pic>
        <p:nvPicPr>
          <p:cNvPr id="7" name="Image 6" descr="openclassrooms.png"/>
          <p:cNvPicPr>
            <a:picLocks noChangeAspect="1"/>
          </p:cNvPicPr>
          <p:nvPr/>
        </p:nvPicPr>
        <p:blipFill>
          <a:blip r:embed="rId5"/>
          <a:stretch>
            <a:fillRect/>
          </a:stretch>
        </p:blipFill>
        <p:spPr>
          <a:xfrm>
            <a:off x="5790467" y="1"/>
            <a:ext cx="3296689" cy="1909757"/>
          </a:xfrm>
          <a:prstGeom prst="rect">
            <a:avLst/>
          </a:prstGeom>
        </p:spPr>
      </p:pic>
    </p:spTree>
    <p:extLst>
      <p:ext uri="{BB962C8B-B14F-4D97-AF65-F5344CB8AC3E}">
        <p14:creationId xmlns:p14="http://schemas.microsoft.com/office/powerpoint/2010/main" xmlns="" val="14523482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p>
        </p:txBody>
      </p:sp>
      <p:sp>
        <p:nvSpPr>
          <p:cNvPr id="3" name="Rectangle 2"/>
          <p:cNvSpPr/>
          <p:nvPr/>
        </p:nvSpPr>
        <p:spPr>
          <a:xfrm>
            <a:off x="285720" y="1214422"/>
            <a:ext cx="8286808" cy="1015663"/>
          </a:xfrm>
          <a:prstGeom prst="rect">
            <a:avLst/>
          </a:prstGeom>
        </p:spPr>
        <p:txBody>
          <a:bodyPr wrap="square">
            <a:spAutoFit/>
          </a:bodyPr>
          <a:lstStyle/>
          <a:p>
            <a:endParaRPr lang="fr-FR" b="1" dirty="0" smtClean="0"/>
          </a:p>
          <a:p>
            <a:endParaRPr lang="fr-FR" b="1" dirty="0" smtClean="0"/>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6146" name="Rectangle 2"/>
          <p:cNvSpPr>
            <a:spLocks noChangeArrowheads="1"/>
          </p:cNvSpPr>
          <p:nvPr/>
        </p:nvSpPr>
        <p:spPr bwMode="auto">
          <a:xfrm>
            <a:off x="214282" y="1000108"/>
            <a:ext cx="9144000" cy="32316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r>
              <a:rPr lang="fr-FR" sz="2000" dirty="0" smtClean="0">
                <a:solidFill>
                  <a:schemeClr val="accent1">
                    <a:lumMod val="75000"/>
                  </a:schemeClr>
                </a:solidFill>
                <a:latin typeface="Century" pitchFamily="18" charset="0"/>
                <a:ea typeface="Cambria" pitchFamily="18" charset="0"/>
                <a:cs typeface="Times New Roman" pitchFamily="18" charset="0"/>
              </a:rPr>
              <a:t>Poch'Lib </a:t>
            </a:r>
            <a:r>
              <a:rPr lang="fr-FR" sz="2000" dirty="0" smtClean="0">
                <a:solidFill>
                  <a:schemeClr val="accent1">
                    <a:lumMod val="75000"/>
                  </a:schemeClr>
                </a:solidFill>
                <a:latin typeface="Century" pitchFamily="18" charset="0"/>
                <a:ea typeface="Cambria" pitchFamily="18" charset="0"/>
                <a:cs typeface="Times New Roman" pitchFamily="18" charset="0"/>
              </a:rPr>
              <a:t>est une application web de gestion de livres </a:t>
            </a:r>
            <a:r>
              <a:rPr lang="fr-FR" sz="2000" dirty="0" smtClean="0">
                <a:solidFill>
                  <a:schemeClr val="accent1">
                    <a:lumMod val="75000"/>
                  </a:schemeClr>
                </a:solidFill>
                <a:latin typeface="Century" pitchFamily="18" charset="0"/>
                <a:ea typeface="Cambria" pitchFamily="18" charset="0"/>
                <a:cs typeface="Times New Roman" pitchFamily="18" charset="0"/>
              </a:rPr>
              <a:t>responsive,</a:t>
            </a:r>
          </a:p>
          <a:p>
            <a:pPr marR="0" lvl="0" indent="0" algn="just" fontAlgn="base">
              <a:lnSpc>
                <a:spcPct val="100000"/>
              </a:lnSpc>
              <a:spcBef>
                <a:spcPct val="0"/>
              </a:spcBef>
              <a:spcAft>
                <a:spcPct val="0"/>
              </a:spcAft>
              <a:buClrTx/>
              <a:buSzTx/>
              <a:buFontTx/>
              <a:buNone/>
              <a:tabLst/>
            </a:pPr>
            <a:r>
              <a:rPr lang="fr-FR" sz="2000" dirty="0" smtClean="0">
                <a:solidFill>
                  <a:schemeClr val="accent1">
                    <a:lumMod val="75000"/>
                  </a:schemeClr>
                </a:solidFill>
                <a:latin typeface="Century" pitchFamily="18" charset="0"/>
                <a:ea typeface="Cambria" pitchFamily="18" charset="0"/>
                <a:cs typeface="Times New Roman" pitchFamily="18" charset="0"/>
              </a:rPr>
              <a:t> </a:t>
            </a:r>
          </a:p>
          <a:p>
            <a:pPr marR="0" lvl="0" indent="0" algn="just" fontAlgn="base">
              <a:lnSpc>
                <a:spcPct val="100000"/>
              </a:lnSpc>
              <a:spcBef>
                <a:spcPct val="0"/>
              </a:spcBef>
              <a:spcAft>
                <a:spcPct val="0"/>
              </a:spcAft>
              <a:buClrTx/>
              <a:buSzTx/>
              <a:buFontTx/>
              <a:buNone/>
              <a:tabLst/>
            </a:pPr>
            <a:r>
              <a:rPr lang="fr-FR" sz="2000" dirty="0" smtClean="0">
                <a:solidFill>
                  <a:schemeClr val="accent1">
                    <a:lumMod val="75000"/>
                  </a:schemeClr>
                </a:solidFill>
                <a:latin typeface="Century" pitchFamily="18" charset="0"/>
                <a:ea typeface="Cambria" pitchFamily="18" charset="0"/>
                <a:cs typeface="Times New Roman" pitchFamily="18" charset="0"/>
              </a:rPr>
              <a:t>développée </a:t>
            </a:r>
            <a:r>
              <a:rPr lang="fr-FR" sz="2000" dirty="0" smtClean="0">
                <a:solidFill>
                  <a:schemeClr val="accent1">
                    <a:lumMod val="75000"/>
                  </a:schemeClr>
                </a:solidFill>
                <a:latin typeface="Century" pitchFamily="18" charset="0"/>
                <a:ea typeface="Cambria" pitchFamily="18" charset="0"/>
                <a:cs typeface="Times New Roman" pitchFamily="18" charset="0"/>
              </a:rPr>
              <a:t>avec une approche mobile </a:t>
            </a:r>
            <a:r>
              <a:rPr lang="fr-FR" sz="2000" dirty="0" smtClean="0">
                <a:solidFill>
                  <a:schemeClr val="accent1">
                    <a:lumMod val="75000"/>
                  </a:schemeClr>
                </a:solidFill>
                <a:latin typeface="Century" pitchFamily="18" charset="0"/>
                <a:ea typeface="Cambria" pitchFamily="18" charset="0"/>
                <a:cs typeface="Times New Roman" pitchFamily="18" charset="0"/>
              </a:rPr>
              <a:t>.</a:t>
            </a: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2643174" y="357166"/>
            <a:ext cx="3797001" cy="646331"/>
          </a:xfrm>
          <a:prstGeom prst="rect">
            <a:avLst/>
          </a:prstGeom>
        </p:spPr>
        <p:txBody>
          <a:bodyPr wrap="none">
            <a:spAutoFit/>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Fonctionnalités</a:t>
            </a:r>
          </a:p>
        </p:txBody>
      </p:sp>
      <p:sp>
        <p:nvSpPr>
          <p:cNvPr id="7" name="ZoneTexte 6"/>
          <p:cNvSpPr txBox="1"/>
          <p:nvPr/>
        </p:nvSpPr>
        <p:spPr>
          <a:xfrm>
            <a:off x="214282" y="1215547"/>
            <a:ext cx="8643998" cy="7571303"/>
          </a:xfrm>
          <a:prstGeom prst="rect">
            <a:avLst/>
          </a:prstGeom>
          <a:noFill/>
        </p:spPr>
        <p:txBody>
          <a:bodyPr wrap="square" rtlCol="0">
            <a:spAutoFit/>
          </a:bodyPr>
          <a:lstStyle/>
          <a:p>
            <a:endParaRPr lang="fr-FR" dirty="0" smtClean="0"/>
          </a:p>
          <a:p>
            <a:pPr algn="just"/>
            <a:r>
              <a:rPr lang="fr-FR" dirty="0" smtClean="0">
                <a:solidFill>
                  <a:schemeClr val="accent1">
                    <a:lumMod val="75000"/>
                  </a:schemeClr>
                </a:solidFill>
                <a:latin typeface="Century" pitchFamily="18" charset="0"/>
                <a:ea typeface="Cambria" pitchFamily="18" charset="0"/>
                <a:cs typeface="Times New Roman" pitchFamily="18" charset="0"/>
              </a:rPr>
              <a:t>Notre application poch’Lib donne </a:t>
            </a:r>
            <a:r>
              <a:rPr lang="fr-FR" dirty="0" smtClean="0">
                <a:solidFill>
                  <a:schemeClr val="accent1">
                    <a:lumMod val="75000"/>
                  </a:schemeClr>
                </a:solidFill>
                <a:latin typeface="Century" pitchFamily="18" charset="0"/>
                <a:ea typeface="Cambria" pitchFamily="18" charset="0"/>
                <a:cs typeface="Times New Roman" pitchFamily="18" charset="0"/>
              </a:rPr>
              <a:t>plusieurs </a:t>
            </a:r>
            <a:r>
              <a:rPr lang="fr-FR" dirty="0" smtClean="0">
                <a:solidFill>
                  <a:schemeClr val="accent1">
                    <a:lumMod val="75000"/>
                  </a:schemeClr>
                </a:solidFill>
                <a:latin typeface="Century" pitchFamily="18" charset="0"/>
                <a:ea typeface="Cambria" pitchFamily="18" charset="0"/>
                <a:cs typeface="Times New Roman" pitchFamily="18" charset="0"/>
              </a:rPr>
              <a:t>fonctionnalités :</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La Recherche d’ </a:t>
            </a:r>
            <a:r>
              <a:rPr lang="fr-FR" dirty="0" smtClean="0">
                <a:solidFill>
                  <a:schemeClr val="accent1">
                    <a:lumMod val="75000"/>
                  </a:schemeClr>
                </a:solidFill>
                <a:latin typeface="Century" pitchFamily="18" charset="0"/>
                <a:ea typeface="Cambria" pitchFamily="18" charset="0"/>
                <a:cs typeface="Times New Roman" pitchFamily="18" charset="0"/>
              </a:rPr>
              <a:t>un livre</a:t>
            </a:r>
            <a:r>
              <a:rPr lang="fr-FR" dirty="0" smtClean="0">
                <a:solidFill>
                  <a:schemeClr val="accent1">
                    <a:lumMod val="75000"/>
                  </a:schemeClr>
                </a:solidFill>
                <a:latin typeface="Century" pitchFamily="18" charset="0"/>
                <a:ea typeface="Cambria" pitchFamily="18" charset="0"/>
                <a:cs typeface="Times New Roman" pitchFamily="18" charset="0"/>
              </a:rPr>
              <a:t>:</a:t>
            </a:r>
          </a:p>
          <a:p>
            <a:pPr algn="just"/>
            <a:r>
              <a:rPr lang="fr-FR" dirty="0" smtClean="0">
                <a:solidFill>
                  <a:schemeClr val="accent1">
                    <a:lumMod val="75000"/>
                  </a:schemeClr>
                </a:solidFill>
                <a:latin typeface="Century" pitchFamily="18" charset="0"/>
                <a:ea typeface="Cambria" pitchFamily="18" charset="0"/>
                <a:cs typeface="Times New Roman" pitchFamily="18" charset="0"/>
              </a:rPr>
              <a:t>on </a:t>
            </a:r>
            <a:r>
              <a:rPr lang="fr-FR" dirty="0" smtClean="0">
                <a:solidFill>
                  <a:schemeClr val="accent1">
                    <a:lumMod val="75000"/>
                  </a:schemeClr>
                </a:solidFill>
                <a:latin typeface="Century" pitchFamily="18" charset="0"/>
                <a:ea typeface="Cambria" pitchFamily="18" charset="0"/>
                <a:cs typeface="Times New Roman" pitchFamily="18" charset="0"/>
              </a:rPr>
              <a:t>Cliquant  </a:t>
            </a:r>
            <a:r>
              <a:rPr lang="fr-FR" dirty="0" smtClean="0">
                <a:solidFill>
                  <a:schemeClr val="accent1">
                    <a:lumMod val="75000"/>
                  </a:schemeClr>
                </a:solidFill>
                <a:latin typeface="Century" pitchFamily="18" charset="0"/>
                <a:ea typeface="Cambria" pitchFamily="18" charset="0"/>
                <a:cs typeface="Times New Roman" pitchFamily="18" charset="0"/>
              </a:rPr>
              <a:t>sur le bouton Ajouter un livre</a:t>
            </a:r>
            <a:r>
              <a:rPr lang="fr-FR" dirty="0" smtClean="0">
                <a:solidFill>
                  <a:schemeClr val="accent1">
                    <a:lumMod val="75000"/>
                  </a:schemeClr>
                </a:solidFill>
                <a:latin typeface="Century" pitchFamily="18" charset="0"/>
                <a:ea typeface="Cambria" pitchFamily="18" charset="0"/>
                <a:cs typeface="Times New Roman" pitchFamily="18" charset="0"/>
              </a:rPr>
              <a:t>.</a:t>
            </a:r>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 </a:t>
            </a:r>
            <a:r>
              <a:rPr lang="fr-FR" dirty="0" smtClean="0">
                <a:solidFill>
                  <a:schemeClr val="accent1">
                    <a:lumMod val="75000"/>
                  </a:schemeClr>
                </a:solidFill>
                <a:latin typeface="Century" pitchFamily="18" charset="0"/>
                <a:ea typeface="Cambria" pitchFamily="18" charset="0"/>
                <a:cs typeface="Times New Roman" pitchFamily="18" charset="0"/>
              </a:rPr>
              <a:t>Entrer le </a:t>
            </a:r>
            <a:r>
              <a:rPr lang="fr-FR" dirty="0" smtClean="0">
                <a:solidFill>
                  <a:schemeClr val="accent1">
                    <a:lumMod val="75000"/>
                  </a:schemeClr>
                </a:solidFill>
                <a:latin typeface="Century" pitchFamily="18" charset="0"/>
                <a:ea typeface="Cambria" pitchFamily="18" charset="0"/>
                <a:cs typeface="Times New Roman" pitchFamily="18" charset="0"/>
              </a:rPr>
              <a:t>titre et le nom de l'auteur d'un livre et cliquez sur le </a:t>
            </a:r>
            <a:r>
              <a:rPr lang="fr-FR" dirty="0" smtClean="0">
                <a:solidFill>
                  <a:schemeClr val="accent1">
                    <a:lumMod val="75000"/>
                  </a:schemeClr>
                </a:solidFill>
                <a:latin typeface="Century" pitchFamily="18" charset="0"/>
                <a:ea typeface="Cambria" pitchFamily="18" charset="0"/>
                <a:cs typeface="Times New Roman" pitchFamily="18" charset="0"/>
              </a:rPr>
              <a:t>bouton </a:t>
            </a:r>
            <a:r>
              <a:rPr lang="fr-FR" dirty="0" smtClean="0">
                <a:solidFill>
                  <a:schemeClr val="accent1">
                    <a:lumMod val="75000"/>
                  </a:schemeClr>
                </a:solidFill>
                <a:latin typeface="Century" pitchFamily="18" charset="0"/>
                <a:ea typeface="Cambria" pitchFamily="18" charset="0"/>
                <a:cs typeface="Times New Roman" pitchFamily="18" charset="0"/>
              </a:rPr>
              <a:t>Rechercher </a:t>
            </a:r>
            <a:r>
              <a:rPr lang="fr-FR" dirty="0" smtClean="0">
                <a:solidFill>
                  <a:schemeClr val="accent1">
                    <a:lumMod val="75000"/>
                  </a:schemeClr>
                </a:solidFill>
                <a:latin typeface="Century" pitchFamily="18" charset="0"/>
                <a:ea typeface="Cambria" pitchFamily="18" charset="0"/>
                <a:cs typeface="Times New Roman" pitchFamily="18" charset="0"/>
              </a:rPr>
              <a:t>.</a:t>
            </a:r>
          </a:p>
          <a:p>
            <a:pPr algn="just"/>
            <a:r>
              <a:rPr lang="fr-FR" dirty="0" smtClean="0">
                <a:solidFill>
                  <a:schemeClr val="accent1">
                    <a:lumMod val="75000"/>
                  </a:schemeClr>
                </a:solidFill>
                <a:latin typeface="Century" pitchFamily="18" charset="0"/>
                <a:ea typeface="Cambria" pitchFamily="18" charset="0"/>
                <a:cs typeface="Times New Roman" pitchFamily="18" charset="0"/>
              </a:rPr>
              <a:t>Annuler la </a:t>
            </a:r>
            <a:r>
              <a:rPr lang="fr-FR" dirty="0" smtClean="0">
                <a:solidFill>
                  <a:schemeClr val="accent1">
                    <a:lumMod val="75000"/>
                  </a:schemeClr>
                </a:solidFill>
                <a:latin typeface="Century" pitchFamily="18" charset="0"/>
                <a:ea typeface="Cambria" pitchFamily="18" charset="0"/>
                <a:cs typeface="Times New Roman" pitchFamily="18" charset="0"/>
              </a:rPr>
              <a:t>recherche avec le bouton Annuler.</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Ajout d un  ou plusieurs livres </a:t>
            </a:r>
            <a:r>
              <a:rPr lang="fr-FR" dirty="0" smtClean="0">
                <a:solidFill>
                  <a:schemeClr val="accent1">
                    <a:lumMod val="75000"/>
                  </a:schemeClr>
                </a:solidFill>
                <a:latin typeface="Century" pitchFamily="18" charset="0"/>
                <a:ea typeface="Cambria" pitchFamily="18" charset="0"/>
                <a:cs typeface="Times New Roman" pitchFamily="18" charset="0"/>
              </a:rPr>
              <a:t>dans « Ma poch'liste » </a:t>
            </a:r>
            <a:r>
              <a:rPr lang="fr-FR" dirty="0" smtClean="0">
                <a:solidFill>
                  <a:schemeClr val="accent1">
                    <a:lumMod val="75000"/>
                  </a:schemeClr>
                </a:solidFill>
                <a:latin typeface="Century" pitchFamily="18" charset="0"/>
                <a:ea typeface="Cambria" pitchFamily="18" charset="0"/>
                <a:cs typeface="Times New Roman" pitchFamily="18" charset="0"/>
              </a:rPr>
              <a:t>:</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Pour Ajouter </a:t>
            </a:r>
            <a:r>
              <a:rPr lang="fr-FR" dirty="0" smtClean="0">
                <a:solidFill>
                  <a:schemeClr val="accent1">
                    <a:lumMod val="75000"/>
                  </a:schemeClr>
                </a:solidFill>
                <a:latin typeface="Century" pitchFamily="18" charset="0"/>
                <a:ea typeface="Cambria" pitchFamily="18" charset="0"/>
                <a:cs typeface="Times New Roman" pitchFamily="18" charset="0"/>
              </a:rPr>
              <a:t>un livre dans "Ma poch'liste" </a:t>
            </a:r>
            <a:r>
              <a:rPr lang="fr-FR" dirty="0" smtClean="0">
                <a:solidFill>
                  <a:schemeClr val="accent1">
                    <a:lumMod val="75000"/>
                  </a:schemeClr>
                </a:solidFill>
                <a:latin typeface="Century" pitchFamily="18" charset="0"/>
                <a:ea typeface="Cambria" pitchFamily="18" charset="0"/>
                <a:cs typeface="Times New Roman" pitchFamily="18" charset="0"/>
              </a:rPr>
              <a:t>Cliquer </a:t>
            </a:r>
            <a:r>
              <a:rPr lang="fr-FR" dirty="0" smtClean="0">
                <a:solidFill>
                  <a:schemeClr val="accent1">
                    <a:lumMod val="75000"/>
                  </a:schemeClr>
                </a:solidFill>
                <a:latin typeface="Century" pitchFamily="18" charset="0"/>
                <a:ea typeface="Cambria" pitchFamily="18" charset="0"/>
                <a:cs typeface="Times New Roman" pitchFamily="18" charset="0"/>
              </a:rPr>
              <a:t>sur l'icône signet en haut à droite de la description du livre. Le livre est ajouté </a:t>
            </a:r>
            <a:r>
              <a:rPr lang="fr-FR" dirty="0" smtClean="0">
                <a:solidFill>
                  <a:schemeClr val="accent1">
                    <a:lumMod val="75000"/>
                  </a:schemeClr>
                </a:solidFill>
                <a:latin typeface="Century" pitchFamily="18" charset="0"/>
                <a:ea typeface="Cambria" pitchFamily="18" charset="0"/>
                <a:cs typeface="Times New Roman" pitchFamily="18" charset="0"/>
              </a:rPr>
              <a:t>dans la liste </a:t>
            </a:r>
            <a:r>
              <a:rPr lang="fr-FR" dirty="0" smtClean="0">
                <a:solidFill>
                  <a:schemeClr val="accent1">
                    <a:lumMod val="75000"/>
                  </a:schemeClr>
                </a:solidFill>
                <a:latin typeface="Century" pitchFamily="18" charset="0"/>
                <a:ea typeface="Cambria" pitchFamily="18" charset="0"/>
                <a:cs typeface="Times New Roman" pitchFamily="18" charset="0"/>
              </a:rPr>
              <a:t>de favoris.</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La Suppression d’ </a:t>
            </a:r>
            <a:r>
              <a:rPr lang="fr-FR" dirty="0" smtClean="0">
                <a:solidFill>
                  <a:schemeClr val="accent1">
                    <a:lumMod val="75000"/>
                  </a:schemeClr>
                </a:solidFill>
                <a:latin typeface="Century" pitchFamily="18" charset="0"/>
                <a:ea typeface="Cambria" pitchFamily="18" charset="0"/>
                <a:cs typeface="Times New Roman" pitchFamily="18" charset="0"/>
              </a:rPr>
              <a:t>un livre dans « Ma poch'liste »:</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Cliquer </a:t>
            </a:r>
            <a:r>
              <a:rPr lang="fr-FR" dirty="0" smtClean="0">
                <a:solidFill>
                  <a:schemeClr val="accent1">
                    <a:lumMod val="75000"/>
                  </a:schemeClr>
                </a:solidFill>
                <a:latin typeface="Century" pitchFamily="18" charset="0"/>
                <a:ea typeface="Cambria" pitchFamily="18" charset="0"/>
                <a:cs typeface="Times New Roman" pitchFamily="18" charset="0"/>
              </a:rPr>
              <a:t>sur l'icône corbeille </a:t>
            </a:r>
            <a:r>
              <a:rPr lang="fr-FR" dirty="0" smtClean="0">
                <a:solidFill>
                  <a:schemeClr val="accent1">
                    <a:lumMod val="75000"/>
                  </a:schemeClr>
                </a:solidFill>
                <a:latin typeface="Century" pitchFamily="18" charset="0"/>
                <a:ea typeface="Cambria" pitchFamily="18" charset="0"/>
                <a:cs typeface="Times New Roman" pitchFamily="18" charset="0"/>
              </a:rPr>
              <a:t>. </a:t>
            </a:r>
            <a:r>
              <a:rPr lang="fr-FR" dirty="0" smtClean="0">
                <a:solidFill>
                  <a:schemeClr val="accent1">
                    <a:lumMod val="75000"/>
                  </a:schemeClr>
                </a:solidFill>
                <a:latin typeface="Century" pitchFamily="18" charset="0"/>
                <a:ea typeface="Cambria" pitchFamily="18" charset="0"/>
                <a:cs typeface="Times New Roman" pitchFamily="18" charset="0"/>
              </a:rPr>
              <a:t>Le livre est supprimé de </a:t>
            </a:r>
            <a:r>
              <a:rPr lang="fr-FR" dirty="0" smtClean="0">
                <a:solidFill>
                  <a:schemeClr val="accent1">
                    <a:lumMod val="75000"/>
                  </a:schemeClr>
                </a:solidFill>
                <a:latin typeface="Century" pitchFamily="18" charset="0"/>
                <a:ea typeface="Cambria" pitchFamily="18" charset="0"/>
                <a:cs typeface="Times New Roman" pitchFamily="18" charset="0"/>
              </a:rPr>
              <a:t>la </a:t>
            </a:r>
            <a:r>
              <a:rPr lang="fr-FR" dirty="0" smtClean="0">
                <a:solidFill>
                  <a:schemeClr val="accent1">
                    <a:lumMod val="75000"/>
                  </a:schemeClr>
                </a:solidFill>
                <a:latin typeface="Century" pitchFamily="18" charset="0"/>
                <a:ea typeface="Cambria" pitchFamily="18" charset="0"/>
                <a:cs typeface="Times New Roman" pitchFamily="18" charset="0"/>
              </a:rPr>
              <a:t>liste de favoris.</a:t>
            </a:r>
            <a:endParaRPr lang="fr-FR" dirty="0" smtClean="0">
              <a:solidFill>
                <a:schemeClr val="accent1">
                  <a:lumMod val="75000"/>
                </a:schemeClr>
              </a:solidFill>
              <a:latin typeface="Century" pitchFamily="18" charset="0"/>
              <a:ea typeface="Cambria" pitchFamily="18" charset="0"/>
              <a:cs typeface="Times New Roman" pitchFamily="18" charset="0"/>
            </a:endParaRP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0" y="1714488"/>
            <a:ext cx="9144000" cy="1477328"/>
          </a:xfrm>
          <a:prstGeom prst="rect">
            <a:avLst/>
          </a:prstGeom>
          <a:noFill/>
        </p:spPr>
        <p:txBody>
          <a:bodyPr wrap="square" rtlCol="0">
            <a:spAutoFit/>
          </a:bodyPr>
          <a:lstStyle/>
          <a:p>
            <a:pPr algn="just"/>
            <a:r>
              <a:rPr lang="fr-FR" dirty="0" smtClean="0">
                <a:solidFill>
                  <a:schemeClr val="accent1">
                    <a:lumMod val="75000"/>
                  </a:schemeClr>
                </a:solidFill>
                <a:latin typeface="Century" pitchFamily="18" charset="0"/>
                <a:ea typeface="Cambria" pitchFamily="18" charset="0"/>
                <a:cs typeface="Times New Roman" pitchFamily="18" charset="0"/>
              </a:rPr>
              <a:t>Méthode de recherche utilisé:</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  L'API Google Books permet de récupérer les livres de récupérer les livres avec GET METHOD et de les afficher dans "Résultats de recherche" et </a:t>
            </a:r>
            <a:r>
              <a:rPr lang="fr-FR" dirty="0" smtClean="0">
                <a:solidFill>
                  <a:schemeClr val="accent1">
                    <a:lumMod val="75000"/>
                  </a:schemeClr>
                </a:solidFill>
                <a:latin typeface="Century" pitchFamily="18" charset="0"/>
                <a:ea typeface="Cambria" pitchFamily="18" charset="0"/>
                <a:cs typeface="Times New Roman" pitchFamily="18" charset="0"/>
              </a:rPr>
              <a:t>« Ma poch'liste ».</a:t>
            </a:r>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p:txBody>
      </p:sp>
      <p:sp>
        <p:nvSpPr>
          <p:cNvPr id="26625" name="Rectangle 1"/>
          <p:cNvSpPr>
            <a:spLocks noChangeArrowheads="1"/>
          </p:cNvSpPr>
          <p:nvPr/>
        </p:nvSpPr>
        <p:spPr bwMode="auto">
          <a:xfrm>
            <a:off x="142844" y="3714752"/>
            <a:ext cx="871540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0" algn="just" fontAlgn="base">
              <a:lnSpc>
                <a:spcPct val="100000"/>
              </a:lnSpc>
              <a:spcBef>
                <a:spcPct val="0"/>
              </a:spcBef>
              <a:spcAft>
                <a:spcPct val="0"/>
              </a:spcAft>
              <a:buClrTx/>
              <a:buSzTx/>
              <a:buFontTx/>
              <a:buNone/>
              <a:tabLst/>
            </a:pPr>
            <a:r>
              <a:rPr lang="fr-FR" dirty="0" smtClean="0">
                <a:solidFill>
                  <a:schemeClr val="accent1">
                    <a:lumMod val="75000"/>
                  </a:schemeClr>
                </a:solidFill>
                <a:latin typeface="Century" pitchFamily="18" charset="0"/>
                <a:ea typeface="Cambria" pitchFamily="18" charset="0"/>
                <a:cs typeface="Times New Roman" pitchFamily="18" charset="0"/>
              </a:rPr>
              <a:t>Stockage</a:t>
            </a:r>
            <a:r>
              <a:rPr lang="fr-FR" dirty="0" smtClean="0">
                <a:solidFill>
                  <a:schemeClr val="accent1">
                    <a:lumMod val="75000"/>
                  </a:schemeClr>
                </a:solidFill>
                <a:latin typeface="Century" pitchFamily="18" charset="0"/>
                <a:ea typeface="Cambria" pitchFamily="18" charset="0"/>
                <a:cs typeface="Times New Roman" pitchFamily="18" charset="0"/>
              </a:rPr>
              <a:t>:</a:t>
            </a: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r>
              <a:rPr lang="fr-FR" dirty="0" smtClean="0">
                <a:solidFill>
                  <a:schemeClr val="accent1">
                    <a:lumMod val="75000"/>
                  </a:schemeClr>
                </a:solidFill>
                <a:latin typeface="Century" pitchFamily="18" charset="0"/>
                <a:ea typeface="Cambria" pitchFamily="18" charset="0"/>
                <a:cs typeface="Times New Roman" pitchFamily="18" charset="0"/>
              </a:rPr>
              <a:t> L'API </a:t>
            </a:r>
            <a:r>
              <a:rPr lang="fr-FR" dirty="0" smtClean="0">
                <a:solidFill>
                  <a:schemeClr val="accent1">
                    <a:lumMod val="75000"/>
                  </a:schemeClr>
                </a:solidFill>
                <a:latin typeface="Century" pitchFamily="18" charset="0"/>
                <a:ea typeface="Cambria" pitchFamily="18" charset="0"/>
                <a:cs typeface="Times New Roman" pitchFamily="18" charset="0"/>
              </a:rPr>
              <a:t>session Storage </a:t>
            </a:r>
            <a:r>
              <a:rPr lang="fr-FR" dirty="0" smtClean="0">
                <a:solidFill>
                  <a:schemeClr val="accent1">
                    <a:lumMod val="75000"/>
                  </a:schemeClr>
                </a:solidFill>
                <a:latin typeface="Century" pitchFamily="18" charset="0"/>
                <a:ea typeface="Cambria" pitchFamily="18" charset="0"/>
                <a:cs typeface="Times New Roman" pitchFamily="18" charset="0"/>
              </a:rPr>
              <a:t>est utilisée pour ajouter et supprimer des </a:t>
            </a:r>
            <a:r>
              <a:rPr lang="fr-FR" dirty="0" smtClean="0">
                <a:solidFill>
                  <a:schemeClr val="accent1">
                    <a:lumMod val="75000"/>
                  </a:schemeClr>
                </a:solidFill>
                <a:latin typeface="Century" pitchFamily="18" charset="0"/>
                <a:ea typeface="Cambria" pitchFamily="18" charset="0"/>
                <a:cs typeface="Times New Roman" pitchFamily="18" charset="0"/>
              </a:rPr>
              <a:t>éléments</a:t>
            </a:r>
            <a:r>
              <a:rPr lang="fr-FR" dirty="0" smtClean="0">
                <a:solidFill>
                  <a:schemeClr val="accent1">
                    <a:lumMod val="75000"/>
                  </a:schemeClr>
                </a:solidFill>
                <a:latin typeface="Century" pitchFamily="18" charset="0"/>
                <a:ea typeface="Cambria" pitchFamily="18" charset="0"/>
                <a:cs typeface="Times New Roman" pitchFamily="18" charset="0"/>
              </a:rPr>
              <a:t>,</a:t>
            </a:r>
            <a:r>
              <a:rPr lang="fr-FR" dirty="0" smtClean="0">
                <a:solidFill>
                  <a:schemeClr val="accent1">
                    <a:lumMod val="75000"/>
                  </a:schemeClr>
                </a:solidFill>
                <a:latin typeface="Century" pitchFamily="18" charset="0"/>
                <a:ea typeface="Cambria" pitchFamily="18" charset="0"/>
                <a:cs typeface="Times New Roman" pitchFamily="18" charset="0"/>
              </a:rPr>
              <a:t> </a:t>
            </a:r>
            <a:r>
              <a:rPr lang="fr-FR" dirty="0" smtClean="0">
                <a:solidFill>
                  <a:schemeClr val="accent1">
                    <a:lumMod val="75000"/>
                  </a:schemeClr>
                </a:solidFill>
                <a:latin typeface="Century" pitchFamily="18" charset="0"/>
                <a:ea typeface="Cambria" pitchFamily="18" charset="0"/>
                <a:cs typeface="Times New Roman" pitchFamily="18" charset="0"/>
              </a:rPr>
              <a:t>Lorsque la page est rechargée, </a:t>
            </a:r>
            <a:r>
              <a:rPr lang="fr-FR" dirty="0" smtClean="0">
                <a:solidFill>
                  <a:schemeClr val="accent1">
                    <a:lumMod val="75000"/>
                  </a:schemeClr>
                </a:solidFill>
                <a:latin typeface="Century" pitchFamily="18" charset="0"/>
                <a:ea typeface="Cambria" pitchFamily="18" charset="0"/>
                <a:cs typeface="Times New Roman" pitchFamily="18" charset="0"/>
              </a:rPr>
              <a:t>une fois vous fermez </a:t>
            </a:r>
            <a:r>
              <a:rPr lang="fr-FR" dirty="0" smtClean="0">
                <a:solidFill>
                  <a:schemeClr val="accent1">
                    <a:lumMod val="75000"/>
                  </a:schemeClr>
                </a:solidFill>
                <a:latin typeface="Century" pitchFamily="18" charset="0"/>
                <a:ea typeface="Cambria" pitchFamily="18" charset="0"/>
                <a:cs typeface="Times New Roman" pitchFamily="18" charset="0"/>
              </a:rPr>
              <a:t>votre navigateur, tout est supprimé. </a:t>
            </a:r>
          </a:p>
        </p:txBody>
      </p:sp>
      <p:sp>
        <p:nvSpPr>
          <p:cNvPr id="7" name="Rectangle 6"/>
          <p:cNvSpPr/>
          <p:nvPr/>
        </p:nvSpPr>
        <p:spPr>
          <a:xfrm>
            <a:off x="2643174" y="357166"/>
            <a:ext cx="3797001" cy="646331"/>
          </a:xfrm>
          <a:prstGeom prst="rect">
            <a:avLst/>
          </a:prstGeom>
        </p:spPr>
        <p:txBody>
          <a:bodyPr wrap="none">
            <a:spAutoFit/>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Fonctionnalités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1670" y="500042"/>
            <a:ext cx="4054367" cy="523220"/>
          </a:xfrm>
          <a:prstGeom prst="rect">
            <a:avLst/>
          </a:prstGeom>
        </p:spPr>
        <p:txBody>
          <a:bodyPr wrap="squar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Technologies  utilisés </a:t>
            </a:r>
            <a:endPar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6" name="Image 5" descr="html5.png"/>
          <p:cNvPicPr>
            <a:picLocks noChangeAspect="1"/>
          </p:cNvPicPr>
          <p:nvPr/>
        </p:nvPicPr>
        <p:blipFill>
          <a:blip r:embed="rId2"/>
          <a:stretch>
            <a:fillRect/>
          </a:stretch>
        </p:blipFill>
        <p:spPr>
          <a:xfrm flipH="1">
            <a:off x="642910" y="1357298"/>
            <a:ext cx="633417" cy="633417"/>
          </a:xfrm>
          <a:prstGeom prst="rect">
            <a:avLst/>
          </a:prstGeom>
        </p:spPr>
      </p:pic>
      <p:pic>
        <p:nvPicPr>
          <p:cNvPr id="7" name="Image 6" descr="sass.png"/>
          <p:cNvPicPr>
            <a:picLocks noChangeAspect="1"/>
          </p:cNvPicPr>
          <p:nvPr/>
        </p:nvPicPr>
        <p:blipFill>
          <a:blip r:embed="rId3"/>
          <a:stretch>
            <a:fillRect/>
          </a:stretch>
        </p:blipFill>
        <p:spPr>
          <a:xfrm flipH="1">
            <a:off x="571472" y="2428868"/>
            <a:ext cx="795343" cy="795343"/>
          </a:xfrm>
          <a:prstGeom prst="rect">
            <a:avLst/>
          </a:prstGeom>
        </p:spPr>
      </p:pic>
      <p:pic>
        <p:nvPicPr>
          <p:cNvPr id="8" name="Image 7" descr="css.png"/>
          <p:cNvPicPr>
            <a:picLocks noChangeAspect="1"/>
          </p:cNvPicPr>
          <p:nvPr/>
        </p:nvPicPr>
        <p:blipFill>
          <a:blip r:embed="rId4"/>
          <a:stretch>
            <a:fillRect/>
          </a:stretch>
        </p:blipFill>
        <p:spPr>
          <a:xfrm flipH="1">
            <a:off x="642910" y="3633789"/>
            <a:ext cx="652467" cy="652467"/>
          </a:xfrm>
          <a:prstGeom prst="rect">
            <a:avLst/>
          </a:prstGeom>
        </p:spPr>
      </p:pic>
      <p:pic>
        <p:nvPicPr>
          <p:cNvPr id="9" name="Image 8" descr="javascript.png"/>
          <p:cNvPicPr>
            <a:picLocks noChangeAspect="1"/>
          </p:cNvPicPr>
          <p:nvPr/>
        </p:nvPicPr>
        <p:blipFill>
          <a:blip r:embed="rId5"/>
          <a:stretch>
            <a:fillRect/>
          </a:stretch>
        </p:blipFill>
        <p:spPr>
          <a:xfrm>
            <a:off x="571472" y="4572008"/>
            <a:ext cx="652447" cy="652447"/>
          </a:xfrm>
          <a:prstGeom prst="rect">
            <a:avLst/>
          </a:prstGeom>
        </p:spPr>
      </p:pic>
      <p:sp>
        <p:nvSpPr>
          <p:cNvPr id="10" name="ZoneTexte 9"/>
          <p:cNvSpPr txBox="1"/>
          <p:nvPr/>
        </p:nvSpPr>
        <p:spPr>
          <a:xfrm>
            <a:off x="1643042" y="1428736"/>
            <a:ext cx="6286544" cy="646331"/>
          </a:xfrm>
          <a:prstGeom prst="rect">
            <a:avLst/>
          </a:prstGeom>
          <a:noFill/>
        </p:spPr>
        <p:txBody>
          <a:bodyPr wrap="square" rtlCol="0">
            <a:spAutoFit/>
          </a:bodyPr>
          <a:lstStyle/>
          <a:p>
            <a:pPr algn="just"/>
            <a:r>
              <a:rPr lang="fr-FR" dirty="0" smtClean="0">
                <a:solidFill>
                  <a:schemeClr val="accent1">
                    <a:lumMod val="75000"/>
                  </a:schemeClr>
                </a:solidFill>
                <a:latin typeface="Century" pitchFamily="18" charset="0"/>
                <a:ea typeface="Cambria" pitchFamily="18" charset="0"/>
                <a:cs typeface="Times New Roman" pitchFamily="18" charset="0"/>
              </a:rPr>
              <a:t>permet </a:t>
            </a:r>
            <a:r>
              <a:rPr lang="fr-FR" dirty="0" smtClean="0">
                <a:solidFill>
                  <a:schemeClr val="accent1">
                    <a:lumMod val="75000"/>
                  </a:schemeClr>
                </a:solidFill>
                <a:latin typeface="Century" pitchFamily="18" charset="0"/>
                <a:ea typeface="Cambria" pitchFamily="18" charset="0"/>
                <a:cs typeface="Times New Roman" pitchFamily="18" charset="0"/>
              </a:rPr>
              <a:t>l'affichage des informations de la page sur le navigateur,</a:t>
            </a:r>
          </a:p>
        </p:txBody>
      </p:sp>
      <p:sp>
        <p:nvSpPr>
          <p:cNvPr id="11" name="ZoneTexte 10"/>
          <p:cNvSpPr txBox="1"/>
          <p:nvPr/>
        </p:nvSpPr>
        <p:spPr>
          <a:xfrm>
            <a:off x="1571604" y="3774048"/>
            <a:ext cx="6643734" cy="646331"/>
          </a:xfrm>
          <a:prstGeom prst="rect">
            <a:avLst/>
          </a:prstGeom>
          <a:noFill/>
        </p:spPr>
        <p:txBody>
          <a:bodyPr wrap="square" rtlCol="0">
            <a:spAutoFit/>
          </a:bodyPr>
          <a:lstStyle/>
          <a:p>
            <a:r>
              <a:rPr lang="fr-FR" dirty="0" smtClean="0">
                <a:solidFill>
                  <a:schemeClr val="accent1">
                    <a:lumMod val="75000"/>
                  </a:schemeClr>
                </a:solidFill>
                <a:latin typeface="Century" pitchFamily="18" charset="0"/>
                <a:ea typeface="Cambria" pitchFamily="18" charset="0"/>
                <a:cs typeface="Times New Roman" pitchFamily="18" charset="0"/>
              </a:rPr>
              <a:t> nous permets de modifier l'apparence des contenus de la page.</a:t>
            </a:r>
          </a:p>
        </p:txBody>
      </p:sp>
      <p:sp>
        <p:nvSpPr>
          <p:cNvPr id="12" name="ZoneTexte 11"/>
          <p:cNvSpPr txBox="1"/>
          <p:nvPr/>
        </p:nvSpPr>
        <p:spPr>
          <a:xfrm>
            <a:off x="1285852" y="4429132"/>
            <a:ext cx="7000924" cy="1754326"/>
          </a:xfrm>
          <a:prstGeom prst="rect">
            <a:avLst/>
          </a:prstGeom>
          <a:noFill/>
        </p:spPr>
        <p:txBody>
          <a:bodyPr wrap="square" rtlCol="0">
            <a:spAutoFit/>
          </a:bodyPr>
          <a:lstStyle/>
          <a:p>
            <a:r>
              <a:rPr lang="fr-FR" dirty="0" smtClean="0">
                <a:solidFill>
                  <a:schemeClr val="accent1">
                    <a:lumMod val="75000"/>
                  </a:schemeClr>
                </a:solidFill>
                <a:latin typeface="Century" pitchFamily="18" charset="0"/>
                <a:ea typeface="Cambria" pitchFamily="18" charset="0"/>
                <a:cs typeface="Times New Roman" pitchFamily="18" charset="0"/>
              </a:rPr>
              <a:t>est </a:t>
            </a:r>
            <a:r>
              <a:rPr lang="fr-FR" dirty="0" smtClean="0">
                <a:solidFill>
                  <a:schemeClr val="accent1">
                    <a:lumMod val="75000"/>
                  </a:schemeClr>
                </a:solidFill>
                <a:latin typeface="Century" pitchFamily="18" charset="0"/>
                <a:ea typeface="Cambria" pitchFamily="18" charset="0"/>
                <a:cs typeface="Times New Roman" pitchFamily="18" charset="0"/>
              </a:rPr>
              <a:t>un langage de programmation qui permet de créer du contenu mis à jour de façon dynamique, </a:t>
            </a:r>
          </a:p>
          <a:p>
            <a:endParaRPr lang="fr-FR" dirty="0" smtClean="0"/>
          </a:p>
          <a:p>
            <a:r>
              <a:rPr lang="fr-FR" dirty="0" smtClean="0"/>
              <a:t> </a:t>
            </a:r>
            <a:r>
              <a:rPr lang="fr-FR" dirty="0" smtClean="0">
                <a:solidFill>
                  <a:schemeClr val="accent1">
                    <a:lumMod val="75000"/>
                  </a:schemeClr>
                </a:solidFill>
                <a:latin typeface="Century" pitchFamily="18" charset="0"/>
                <a:ea typeface="Cambria" pitchFamily="18" charset="0"/>
                <a:cs typeface="Times New Roman" pitchFamily="18" charset="0"/>
              </a:rPr>
              <a:t>est une interface de programmation qui est une représentation du HTML d'une page web et qui permet d'accéder aux éléments de cette page web et de les modifier avec le langage JavaScript.</a:t>
            </a:r>
          </a:p>
        </p:txBody>
      </p:sp>
      <p:sp>
        <p:nvSpPr>
          <p:cNvPr id="13" name="ZoneTexte 12"/>
          <p:cNvSpPr txBox="1"/>
          <p:nvPr/>
        </p:nvSpPr>
        <p:spPr>
          <a:xfrm>
            <a:off x="0" y="5643578"/>
            <a:ext cx="1285852" cy="461665"/>
          </a:xfrm>
          <a:prstGeom prst="rect">
            <a:avLst/>
          </a:prstGeom>
          <a:noFill/>
        </p:spPr>
        <p:txBody>
          <a:bodyPr wrap="square" rtlCol="0">
            <a:spAutoFit/>
          </a:bodyPr>
          <a:lstStyle/>
          <a:p>
            <a:pPr algn="ctr"/>
            <a:r>
              <a:rPr lang="fr-FR" sz="2400" b="1" dirty="0" smtClean="0"/>
              <a:t>DOM</a:t>
            </a:r>
            <a:endParaRPr lang="fr-FR" sz="2400" dirty="0"/>
          </a:p>
        </p:txBody>
      </p:sp>
      <p:sp>
        <p:nvSpPr>
          <p:cNvPr id="14" name="Rectangle 13"/>
          <p:cNvSpPr/>
          <p:nvPr/>
        </p:nvSpPr>
        <p:spPr>
          <a:xfrm>
            <a:off x="1357290" y="2357430"/>
            <a:ext cx="7072362" cy="1200329"/>
          </a:xfrm>
          <a:prstGeom prst="rect">
            <a:avLst/>
          </a:prstGeom>
        </p:spPr>
        <p:txBody>
          <a:bodyPr wrap="square">
            <a:spAutoFit/>
          </a:bodyPr>
          <a:lstStyle/>
          <a:p>
            <a:r>
              <a:rPr lang="fr-FR" dirty="0" smtClean="0">
                <a:solidFill>
                  <a:schemeClr val="accent1">
                    <a:lumMod val="75000"/>
                  </a:schemeClr>
                </a:solidFill>
                <a:latin typeface="Century" pitchFamily="18" charset="0"/>
                <a:ea typeface="Cambria" pitchFamily="18" charset="0"/>
                <a:cs typeface="Times New Roman" pitchFamily="18" charset="0"/>
              </a:rPr>
              <a:t>est un langage de script ,L'écriture avec sass est mieux organisée, plus lisible, moins répétitive. </a:t>
            </a:r>
            <a:r>
              <a:rPr lang="fr-FR" dirty="0" smtClean="0">
                <a:solidFill>
                  <a:schemeClr val="accent1">
                    <a:lumMod val="75000"/>
                  </a:schemeClr>
                </a:solidFill>
                <a:latin typeface="Century" pitchFamily="18" charset="0"/>
                <a:ea typeface="Cambria" pitchFamily="18" charset="0"/>
                <a:cs typeface="Times New Roman" pitchFamily="18" charset="0"/>
              </a:rPr>
              <a:t>Ce qui booste les performances de votre site et rend le travail sur le fichier plus agréable.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fr-FR"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ZoneTexte 2"/>
          <p:cNvSpPr txBox="1"/>
          <p:nvPr/>
        </p:nvSpPr>
        <p:spPr>
          <a:xfrm>
            <a:off x="714348" y="1619329"/>
            <a:ext cx="7643866" cy="830997"/>
          </a:xfrm>
          <a:prstGeom prst="rect">
            <a:avLst/>
          </a:prstGeom>
          <a:noFill/>
        </p:spPr>
        <p:txBody>
          <a:bodyPr wrap="square" rtlCol="0">
            <a:spAutoFit/>
          </a:bodyPr>
          <a:lstStyle/>
          <a:p>
            <a:endParaRPr lang="fr-FR" sz="2400" dirty="0" smtClean="0">
              <a:solidFill>
                <a:schemeClr val="accent1">
                  <a:lumMod val="75000"/>
                </a:schemeClr>
              </a:solidFill>
              <a:latin typeface="Centaur" pitchFamily="18" charset="0"/>
              <a:ea typeface="ＭＳ Ｐゴシック" charset="0"/>
              <a:cs typeface="Calibri" pitchFamily="34" charset="0"/>
            </a:endParaRP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ZoneTexte 3"/>
          <p:cNvSpPr txBox="1"/>
          <p:nvPr/>
        </p:nvSpPr>
        <p:spPr>
          <a:xfrm>
            <a:off x="1643042" y="3500438"/>
            <a:ext cx="5786478" cy="646331"/>
          </a:xfrm>
          <a:prstGeom prst="rect">
            <a:avLst/>
          </a:prstGeom>
          <a:noFill/>
        </p:spPr>
        <p:txBody>
          <a:bodyPr wrap="square" rtlCol="0">
            <a:spAutoFit/>
          </a:bodyPr>
          <a:lstStyle/>
          <a:p>
            <a:pPr algn="ctr"/>
            <a:r>
              <a:rPr lang="fr-FR"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Démonstration</a:t>
            </a:r>
          </a:p>
        </p:txBody>
      </p:sp>
      <p:sp>
        <p:nvSpPr>
          <p:cNvPr id="5" name="ZoneTexte 4"/>
          <p:cNvSpPr txBox="1"/>
          <p:nvPr/>
        </p:nvSpPr>
        <p:spPr>
          <a:xfrm>
            <a:off x="0" y="2000240"/>
            <a:ext cx="9144064" cy="1015663"/>
          </a:xfrm>
          <a:prstGeom prst="rect">
            <a:avLst/>
          </a:prstGeom>
          <a:noFill/>
        </p:spPr>
        <p:txBody>
          <a:bodyPr wrap="square" rtlCol="0">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Ce projet ma permis de travailler sur la partie visuelle d une application</a:t>
            </a:r>
          </a:p>
          <a:p>
            <a:r>
              <a:rPr lang="fr-FR" sz="2000" dirty="0" smtClean="0">
                <a:solidFill>
                  <a:schemeClr val="accent1">
                    <a:lumMod val="75000"/>
                  </a:schemeClr>
                </a:solidFill>
                <a:latin typeface="Century" pitchFamily="18" charset="0"/>
                <a:ea typeface="Cambria" pitchFamily="18" charset="0"/>
                <a:cs typeface="Times New Roman" pitchFamily="18" charset="0"/>
              </a:rPr>
              <a:t>En </a:t>
            </a:r>
            <a:r>
              <a:rPr lang="fr-FR" sz="2000" dirty="0" smtClean="0">
                <a:solidFill>
                  <a:schemeClr val="accent1">
                    <a:lumMod val="75000"/>
                  </a:schemeClr>
                </a:solidFill>
                <a:latin typeface="Century" pitchFamily="18" charset="0"/>
                <a:ea typeface="Cambria" pitchFamily="18" charset="0"/>
                <a:cs typeface="Times New Roman" pitchFamily="18" charset="0"/>
              </a:rPr>
              <a:t>utilisant </a:t>
            </a:r>
            <a:r>
              <a:rPr lang="fr-FR" sz="2000" dirty="0" smtClean="0">
                <a:solidFill>
                  <a:schemeClr val="accent1">
                    <a:lumMod val="75000"/>
                  </a:schemeClr>
                </a:solidFill>
                <a:latin typeface="Century" pitchFamily="18" charset="0"/>
                <a:ea typeface="Cambria" pitchFamily="18" charset="0"/>
                <a:cs typeface="Times New Roman" pitchFamily="18" charset="0"/>
              </a:rPr>
              <a:t>toutes les technologies du front end comme le sass et html le css ainsi que le </a:t>
            </a:r>
            <a:r>
              <a:rPr lang="fr-FR" sz="2000" dirty="0" smtClean="0">
                <a:solidFill>
                  <a:schemeClr val="accent1">
                    <a:lumMod val="75000"/>
                  </a:schemeClr>
                </a:solidFill>
                <a:latin typeface="Century" pitchFamily="18" charset="0"/>
                <a:ea typeface="Cambria" pitchFamily="18" charset="0"/>
                <a:cs typeface="Times New Roman" pitchFamily="18" charset="0"/>
              </a:rPr>
              <a:t>JavaScript </a:t>
            </a:r>
            <a:r>
              <a:rPr lang="fr-FR" dirty="0" smtClean="0">
                <a:solidFill>
                  <a:schemeClr val="accent1">
                    <a:lumMod val="75000"/>
                  </a:schemeClr>
                </a:solidFill>
                <a:latin typeface="Century" pitchFamily="18" charset="0"/>
                <a:ea typeface="Cambria" pitchFamily="18" charset="0"/>
                <a:cs typeface="Times New Roman" pitchFamily="18" charset="0"/>
              </a:rPr>
              <a:t>.</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662420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3828</TotalTime>
  <Words>304</Words>
  <PresentationFormat>Affichage à l'écran (4:3)</PresentationFormat>
  <Paragraphs>60</Paragraphs>
  <Slides>7</Slides>
  <Notes>4</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 Parcours Développeur Salesforce  Créez une interface utilisateur pour votre application         </vt:lpstr>
      <vt:lpstr>Diapositive 2</vt:lpstr>
      <vt:lpstr>Diapositive 3</vt:lpstr>
      <vt:lpstr>Diapositive 4</vt:lpstr>
      <vt:lpstr>Diapositive 5</vt:lpstr>
      <vt:lpstr>Diapositive 6</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Parcours Développeur Salesforce Mettez à jour l'application Digit Learning  </dc:title>
  <dc:creator>HP</dc:creator>
  <cp:lastModifiedBy>HP</cp:lastModifiedBy>
  <cp:revision>412</cp:revision>
  <dcterms:created xsi:type="dcterms:W3CDTF">2022-06-08T10:06:49Z</dcterms:created>
  <dcterms:modified xsi:type="dcterms:W3CDTF">2022-11-25T12:28:22Z</dcterms:modified>
</cp:coreProperties>
</file>