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artel San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MartelSans-bold.fntdata"/><Relationship Id="rId10" Type="http://schemas.openxmlformats.org/officeDocument/2006/relationships/slide" Target="slides/slide5.xml"/><Relationship Id="rId32" Type="http://schemas.openxmlformats.org/officeDocument/2006/relationships/font" Target="fonts/Marte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e978efe3af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1e978efe3af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978efe1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978efe1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e978efe3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e978efe3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978efe1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978efe1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e978efe13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e978efe1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e978efe13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e978efe13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978efe1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e978efe1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e978efe3af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e978efe3af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e978efe13c_0_3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e978efe13c_0_3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e dans une colonne 1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0" name="Google Shape;70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3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 et description 1">
  <p:cSld name="SECTION_TITLE_AND_DESCRIPTION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7" name="Google Shape;77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14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1" name="Google Shape;81;p14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CCA67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ustic-knave-5c3.notion.site/43838e3426ee4975aab168bf187c5942?v=98839a546f1a421a95d7f685b827df77&amp;pvs=4" TargetMode="External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CA677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ctrTitle"/>
          </p:nvPr>
        </p:nvSpPr>
        <p:spPr>
          <a:xfrm>
            <a:off x="2390275" y="1399200"/>
            <a:ext cx="7113900" cy="21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MenuMaker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Qwenta</a:t>
            </a:r>
            <a:endParaRPr/>
          </a:p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Planification De Projet</a:t>
            </a:r>
            <a:endParaRPr/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9100" y="190500"/>
            <a:ext cx="980302" cy="4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24"/>
          <p:cNvSpPr txBox="1"/>
          <p:nvPr>
            <p:ph type="title"/>
          </p:nvPr>
        </p:nvSpPr>
        <p:spPr>
          <a:xfrm>
            <a:off x="6522200" y="4183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Organisation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703" name="Google Shape;703;p24"/>
          <p:cNvSpPr txBox="1"/>
          <p:nvPr/>
        </p:nvSpPr>
        <p:spPr>
          <a:xfrm>
            <a:off x="413350" y="1982250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" sz="1200">
                <a:solidFill>
                  <a:srgbClr val="121B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Tous les 15 jours, le Lundi de 9h à 10h</a:t>
            </a:r>
            <a:endParaRPr sz="1200">
              <a:solidFill>
                <a:srgbClr val="121B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4" name="Google Shape;704;p24"/>
          <p:cNvSpPr txBox="1"/>
          <p:nvPr/>
        </p:nvSpPr>
        <p:spPr>
          <a:xfrm>
            <a:off x="413350" y="1299575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Sprint Planning/Poker </a:t>
            </a: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Planning</a:t>
            </a:r>
            <a:endParaRPr b="1" sz="15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05" name="Google Shape;705;p24"/>
          <p:cNvSpPr txBox="1"/>
          <p:nvPr/>
        </p:nvSpPr>
        <p:spPr>
          <a:xfrm>
            <a:off x="2431513" y="2341600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21B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r>
              <a:rPr lang="fr" sz="1200">
                <a:solidFill>
                  <a:srgbClr val="121B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Semaines</a:t>
            </a:r>
            <a:endParaRPr sz="1200">
              <a:solidFill>
                <a:srgbClr val="121B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6" name="Google Shape;706;p24"/>
          <p:cNvSpPr txBox="1"/>
          <p:nvPr/>
        </p:nvSpPr>
        <p:spPr>
          <a:xfrm>
            <a:off x="2431508" y="1853525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Sprint</a:t>
            </a:r>
            <a:endParaRPr b="1" sz="20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07" name="Google Shape;707;p24"/>
          <p:cNvSpPr txBox="1"/>
          <p:nvPr/>
        </p:nvSpPr>
        <p:spPr>
          <a:xfrm>
            <a:off x="4449675" y="3090175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21B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Tous les Jours de 9h à 9h15 (sauf Lundi)</a:t>
            </a:r>
            <a:endParaRPr sz="1200">
              <a:solidFill>
                <a:srgbClr val="121B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08" name="Google Shape;708;p24"/>
          <p:cNvSpPr txBox="1"/>
          <p:nvPr/>
        </p:nvSpPr>
        <p:spPr>
          <a:xfrm>
            <a:off x="4449667" y="2407500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Daily Scrum</a:t>
            </a:r>
            <a:endParaRPr b="1" sz="20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09" name="Google Shape;709;p24"/>
          <p:cNvSpPr txBox="1"/>
          <p:nvPr/>
        </p:nvSpPr>
        <p:spPr>
          <a:xfrm>
            <a:off x="6467825" y="3507650"/>
            <a:ext cx="16563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121B46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à la fin de chaque Sprint le vendredi de 16h à 17h</a:t>
            </a:r>
            <a:endParaRPr sz="1200">
              <a:solidFill>
                <a:srgbClr val="121B46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0" name="Google Shape;710;p24"/>
          <p:cNvSpPr txBox="1"/>
          <p:nvPr/>
        </p:nvSpPr>
        <p:spPr>
          <a:xfrm>
            <a:off x="6467825" y="2788500"/>
            <a:ext cx="1656300" cy="7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Sprint Review / Retrospective</a:t>
            </a:r>
            <a:endParaRPr b="1" sz="15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11" name="Google Shape;711;p24"/>
          <p:cNvSpPr/>
          <p:nvPr/>
        </p:nvSpPr>
        <p:spPr>
          <a:xfrm>
            <a:off x="420125" y="79287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01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12" name="Google Shape;712;p24"/>
          <p:cNvSpPr/>
          <p:nvPr/>
        </p:nvSpPr>
        <p:spPr>
          <a:xfrm>
            <a:off x="2431500" y="134682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02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13" name="Google Shape;713;p24"/>
          <p:cNvSpPr/>
          <p:nvPr/>
        </p:nvSpPr>
        <p:spPr>
          <a:xfrm>
            <a:off x="4449650" y="1911100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03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714" name="Google Shape;714;p24"/>
          <p:cNvSpPr/>
          <p:nvPr/>
        </p:nvSpPr>
        <p:spPr>
          <a:xfrm>
            <a:off x="6467850" y="2435100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04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715" name="Google Shape;715;p24"/>
          <p:cNvCxnSpPr>
            <a:stCxn id="711" idx="3"/>
            <a:endCxn id="712" idx="0"/>
          </p:cNvCxnSpPr>
          <p:nvPr/>
        </p:nvCxnSpPr>
        <p:spPr>
          <a:xfrm>
            <a:off x="1113425" y="1008125"/>
            <a:ext cx="1664700" cy="338700"/>
          </a:xfrm>
          <a:prstGeom prst="bentConnector2">
            <a:avLst/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24"/>
          <p:cNvCxnSpPr>
            <a:endCxn id="713" idx="0"/>
          </p:cNvCxnSpPr>
          <p:nvPr/>
        </p:nvCxnSpPr>
        <p:spPr>
          <a:xfrm>
            <a:off x="3124700" y="1562200"/>
            <a:ext cx="1671600" cy="348900"/>
          </a:xfrm>
          <a:prstGeom prst="bentConnector2">
            <a:avLst/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24"/>
          <p:cNvCxnSpPr>
            <a:stCxn id="713" idx="3"/>
            <a:endCxn id="714" idx="0"/>
          </p:cNvCxnSpPr>
          <p:nvPr/>
        </p:nvCxnSpPr>
        <p:spPr>
          <a:xfrm>
            <a:off x="5142950" y="2126350"/>
            <a:ext cx="1671600" cy="308700"/>
          </a:xfrm>
          <a:prstGeom prst="bentConnector2">
            <a:avLst/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24"/>
          <p:cNvSpPr txBox="1"/>
          <p:nvPr/>
        </p:nvSpPr>
        <p:spPr>
          <a:xfrm>
            <a:off x="315500" y="4076725"/>
            <a:ext cx="2604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Responsable : Soufiane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ctrTitle"/>
          </p:nvPr>
        </p:nvSpPr>
        <p:spPr>
          <a:xfrm>
            <a:off x="323475" y="340525"/>
            <a:ext cx="3173400" cy="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Sommaire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2364850" y="1575575"/>
            <a:ext cx="6331500" cy="21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r" sz="1652">
                <a:solidFill>
                  <a:schemeClr val="dk2"/>
                </a:solidFill>
              </a:rPr>
              <a:t>1 . Présentation de l’outil de Gestion de projet</a:t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r" sz="1652">
                <a:solidFill>
                  <a:schemeClr val="dk2"/>
                </a:solidFill>
              </a:rPr>
              <a:t>2 . Présentation du tableau Kanban</a:t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fr" sz="1652">
                <a:solidFill>
                  <a:schemeClr val="dk2"/>
                </a:solidFill>
              </a:rPr>
              <a:t>3. Méthodologie de travail</a:t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52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652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système Kanban</a:t>
            </a:r>
            <a:endParaRPr/>
          </a:p>
        </p:txBody>
      </p: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341675" y="983451"/>
            <a:ext cx="6321600" cy="9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Le système Kanban a été inventé par Taiichi Ohno, un ingénieur japonais de l'entreprise Toyota, dans les années 1940.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91666"/>
              <a:buFont typeface="Arial"/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C’est un outil visuel pour organiser et suivre les tâches en utilisant des cartes ou des post-it sur un tableau. Cela permet de gérer efficacement le travail en cours.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095" y="3495200"/>
            <a:ext cx="1821325" cy="10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50" y="3677075"/>
            <a:ext cx="1647698" cy="639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>
            <p:ph type="title"/>
          </p:nvPr>
        </p:nvSpPr>
        <p:spPr>
          <a:xfrm>
            <a:off x="385575" y="231485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les plus populaires</a:t>
            </a:r>
            <a:endParaRPr/>
          </a:p>
        </p:txBody>
      </p:sp>
      <p:sp>
        <p:nvSpPr>
          <p:cNvPr id="105" name="Google Shape;105;p17"/>
          <p:cNvSpPr txBox="1"/>
          <p:nvPr>
            <p:ph idx="4294967295" type="body"/>
          </p:nvPr>
        </p:nvSpPr>
        <p:spPr>
          <a:xfrm>
            <a:off x="385575" y="2954450"/>
            <a:ext cx="63216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Roboto"/>
                <a:ea typeface="Roboto"/>
                <a:cs typeface="Roboto"/>
                <a:sym typeface="Roboto"/>
              </a:rPr>
              <a:t>De nombreux outils en ligne permettent de créer et gérer des tableaux Kanban chacun offrant leurs avantages et inconvénients, on peut citer les plus populaires :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70900" y="3721175"/>
            <a:ext cx="2756875" cy="5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4294967295" type="title"/>
          </p:nvPr>
        </p:nvSpPr>
        <p:spPr>
          <a:xfrm>
            <a:off x="311675" y="1277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Présentation de l’outil de gestion de projet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70100" y="40075"/>
            <a:ext cx="420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41525" y="628300"/>
            <a:ext cx="8328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Pour ce projet, j’ai décidé d’utiliser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Notion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une alternative qui offre plusieurs avantages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311667" y="4671775"/>
            <a:ext cx="8388600" cy="393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Lien du projet : </a:t>
            </a:r>
            <a:r>
              <a:rPr lang="fr" sz="1400" u="sng">
                <a:solidFill>
                  <a:schemeClr val="hlink"/>
                </a:solidFill>
                <a:hlinkClick r:id="rId3"/>
              </a:rPr>
              <a:t>https://rustic-knave-5c3.notion.site/43838e3426ee4975aab168bf187c5942?v=98839a546f1a421a95d7f685b827df77&amp;pvs=4</a:t>
            </a:r>
            <a:r>
              <a:rPr lang="fr"/>
              <a:t> </a:t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2851200" y="152647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01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720000" y="1374375"/>
            <a:ext cx="1978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Flexibilité</a:t>
            </a:r>
            <a:endParaRPr b="1" sz="16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(Kanban, BDD, calendriers, liste, tâches etc…)</a:t>
            </a:r>
            <a:endParaRPr sz="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17" name="Google Shape;117;p18"/>
          <p:cNvSpPr/>
          <p:nvPr/>
        </p:nvSpPr>
        <p:spPr>
          <a:xfrm>
            <a:off x="2851200" y="2628650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03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2851200" y="373082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05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5599500" y="186047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02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5599500" y="3396825"/>
            <a:ext cx="693300" cy="4305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04</a:t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4305375" y="1859475"/>
            <a:ext cx="164400" cy="1731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2" name="Google Shape;122;p18"/>
          <p:cNvSpPr/>
          <p:nvPr/>
        </p:nvSpPr>
        <p:spPr>
          <a:xfrm>
            <a:off x="4015675" y="2546000"/>
            <a:ext cx="164400" cy="1731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4489800" y="3314175"/>
            <a:ext cx="164400" cy="1731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4993825" y="2757350"/>
            <a:ext cx="164400" cy="1731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5079175" y="1797075"/>
            <a:ext cx="164400" cy="1731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126" name="Google Shape;126;p18"/>
          <p:cNvCxnSpPr>
            <a:stCxn id="115" idx="3"/>
            <a:endCxn id="121" idx="1"/>
          </p:cNvCxnSpPr>
          <p:nvPr/>
        </p:nvCxnSpPr>
        <p:spPr>
          <a:xfrm>
            <a:off x="3544500" y="1741725"/>
            <a:ext cx="760800" cy="2043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8"/>
          <p:cNvCxnSpPr>
            <a:stCxn id="117" idx="3"/>
            <a:endCxn id="122" idx="1"/>
          </p:cNvCxnSpPr>
          <p:nvPr/>
        </p:nvCxnSpPr>
        <p:spPr>
          <a:xfrm flipH="1" rot="10800000">
            <a:off x="3544500" y="2632700"/>
            <a:ext cx="471300" cy="211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8" name="Google Shape;128;p18"/>
          <p:cNvCxnSpPr>
            <a:stCxn id="118" idx="3"/>
            <a:endCxn id="123" idx="1"/>
          </p:cNvCxnSpPr>
          <p:nvPr/>
        </p:nvCxnSpPr>
        <p:spPr>
          <a:xfrm flipH="1" rot="10800000">
            <a:off x="3544500" y="3400675"/>
            <a:ext cx="945300" cy="54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9" name="Google Shape;129;p18"/>
          <p:cNvCxnSpPr>
            <a:stCxn id="119" idx="1"/>
            <a:endCxn id="125" idx="3"/>
          </p:cNvCxnSpPr>
          <p:nvPr/>
        </p:nvCxnSpPr>
        <p:spPr>
          <a:xfrm rot="10800000">
            <a:off x="5243700" y="1883725"/>
            <a:ext cx="355800" cy="1920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0" name="Google Shape;130;p18"/>
          <p:cNvCxnSpPr>
            <a:stCxn id="120" idx="1"/>
            <a:endCxn id="124" idx="3"/>
          </p:cNvCxnSpPr>
          <p:nvPr/>
        </p:nvCxnSpPr>
        <p:spPr>
          <a:xfrm rot="10800000">
            <a:off x="5158200" y="2843775"/>
            <a:ext cx="441300" cy="7683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121B46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31" name="Google Shape;131;p18"/>
          <p:cNvGrpSpPr/>
          <p:nvPr/>
        </p:nvGrpSpPr>
        <p:grpSpPr>
          <a:xfrm>
            <a:off x="3839980" y="1608196"/>
            <a:ext cx="1607124" cy="2514489"/>
            <a:chOff x="3839957" y="1949434"/>
            <a:chExt cx="1607124" cy="2514489"/>
          </a:xfrm>
        </p:grpSpPr>
        <p:sp>
          <p:nvSpPr>
            <p:cNvPr id="132" name="Google Shape;132;p18"/>
            <p:cNvSpPr/>
            <p:nvPr/>
          </p:nvSpPr>
          <p:spPr>
            <a:xfrm>
              <a:off x="3839957" y="1966330"/>
              <a:ext cx="1606800" cy="2493600"/>
            </a:xfrm>
            <a:prstGeom prst="roundRect">
              <a:avLst>
                <a:gd fmla="val 9882" name="adj"/>
              </a:avLst>
            </a:pr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3840152" y="1949434"/>
              <a:ext cx="1606928" cy="2514489"/>
            </a:xfrm>
            <a:custGeom>
              <a:rect b="b" l="l" r="r" t="t"/>
              <a:pathLst>
                <a:path extrusionOk="0" h="38395" w="24537">
                  <a:moveTo>
                    <a:pt x="22192" y="322"/>
                  </a:moveTo>
                  <a:cubicBezTo>
                    <a:pt x="23308" y="322"/>
                    <a:pt x="24216" y="1230"/>
                    <a:pt x="24216" y="2345"/>
                  </a:cubicBezTo>
                  <a:lnTo>
                    <a:pt x="24216" y="36049"/>
                  </a:lnTo>
                  <a:cubicBezTo>
                    <a:pt x="24216" y="37164"/>
                    <a:pt x="23308" y="38072"/>
                    <a:pt x="22192" y="38072"/>
                  </a:cubicBezTo>
                  <a:lnTo>
                    <a:pt x="2344" y="38072"/>
                  </a:lnTo>
                  <a:cubicBezTo>
                    <a:pt x="1229" y="38072"/>
                    <a:pt x="321" y="37164"/>
                    <a:pt x="321" y="36049"/>
                  </a:cubicBezTo>
                  <a:lnTo>
                    <a:pt x="321" y="2345"/>
                  </a:lnTo>
                  <a:cubicBezTo>
                    <a:pt x="321" y="1230"/>
                    <a:pt x="1229" y="322"/>
                    <a:pt x="2344" y="322"/>
                  </a:cubicBezTo>
                  <a:close/>
                  <a:moveTo>
                    <a:pt x="2344" y="1"/>
                  </a:moveTo>
                  <a:cubicBezTo>
                    <a:pt x="1052" y="1"/>
                    <a:pt x="0" y="1051"/>
                    <a:pt x="0" y="2345"/>
                  </a:cubicBezTo>
                  <a:lnTo>
                    <a:pt x="0" y="36050"/>
                  </a:lnTo>
                  <a:cubicBezTo>
                    <a:pt x="0" y="37342"/>
                    <a:pt x="1051" y="38394"/>
                    <a:pt x="2344" y="38394"/>
                  </a:cubicBezTo>
                  <a:lnTo>
                    <a:pt x="22192" y="38394"/>
                  </a:lnTo>
                  <a:cubicBezTo>
                    <a:pt x="23484" y="38394"/>
                    <a:pt x="24536" y="37342"/>
                    <a:pt x="24536" y="36049"/>
                  </a:cubicBezTo>
                  <a:lnTo>
                    <a:pt x="24536" y="2345"/>
                  </a:lnTo>
                  <a:cubicBezTo>
                    <a:pt x="24536" y="1053"/>
                    <a:pt x="23485" y="1"/>
                    <a:pt x="2219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469174" y="4314319"/>
              <a:ext cx="348865" cy="70991"/>
            </a:xfrm>
            <a:custGeom>
              <a:rect b="b" l="l" r="r" t="t"/>
              <a:pathLst>
                <a:path extrusionOk="0" h="1084" w="5327">
                  <a:moveTo>
                    <a:pt x="1" y="1"/>
                  </a:moveTo>
                  <a:lnTo>
                    <a:pt x="1" y="1083"/>
                  </a:lnTo>
                  <a:lnTo>
                    <a:pt x="5327" y="1083"/>
                  </a:lnTo>
                  <a:lnTo>
                    <a:pt x="53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5398398" y="2120754"/>
              <a:ext cx="65" cy="6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5392242" y="2120754"/>
              <a:ext cx="6222" cy="6222"/>
            </a:xfrm>
            <a:custGeom>
              <a:rect b="b" l="l" r="r" t="t"/>
              <a:pathLst>
                <a:path extrusionOk="0" h="95" w="95">
                  <a:moveTo>
                    <a:pt x="94" y="9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5385890" y="2120754"/>
              <a:ext cx="12574" cy="12574"/>
            </a:xfrm>
            <a:custGeom>
              <a:rect b="b" l="l" r="r" t="t"/>
              <a:pathLst>
                <a:path extrusionOk="0" h="192" w="192">
                  <a:moveTo>
                    <a:pt x="1" y="0"/>
                  </a:moveTo>
                  <a:lnTo>
                    <a:pt x="191" y="191"/>
                  </a:lnTo>
                  <a:lnTo>
                    <a:pt x="191" y="9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E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379668" y="2120754"/>
              <a:ext cx="18796" cy="18730"/>
            </a:xfrm>
            <a:custGeom>
              <a:rect b="b" l="l" r="r" t="t"/>
              <a:pathLst>
                <a:path extrusionOk="0" h="286" w="287">
                  <a:moveTo>
                    <a:pt x="0" y="0"/>
                  </a:moveTo>
                  <a:lnTo>
                    <a:pt x="286" y="286"/>
                  </a:lnTo>
                  <a:lnTo>
                    <a:pt x="286" y="191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D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373447" y="2120754"/>
              <a:ext cx="25017" cy="25017"/>
            </a:xfrm>
            <a:custGeom>
              <a:rect b="b" l="l" r="r" t="t"/>
              <a:pathLst>
                <a:path extrusionOk="0" h="382" w="382">
                  <a:moveTo>
                    <a:pt x="1" y="0"/>
                  </a:moveTo>
                  <a:lnTo>
                    <a:pt x="381" y="381"/>
                  </a:lnTo>
                  <a:lnTo>
                    <a:pt x="381" y="286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BF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5367160" y="2120754"/>
              <a:ext cx="31304" cy="31239"/>
            </a:xfrm>
            <a:custGeom>
              <a:rect b="b" l="l" r="r" t="t"/>
              <a:pathLst>
                <a:path extrusionOk="0" h="477" w="478">
                  <a:moveTo>
                    <a:pt x="0" y="0"/>
                  </a:moveTo>
                  <a:lnTo>
                    <a:pt x="477" y="477"/>
                  </a:lnTo>
                  <a:lnTo>
                    <a:pt x="477" y="381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A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360939" y="2120754"/>
              <a:ext cx="37526" cy="37460"/>
            </a:xfrm>
            <a:custGeom>
              <a:rect b="b" l="l" r="r" t="t"/>
              <a:pathLst>
                <a:path extrusionOk="0" h="572" w="573">
                  <a:moveTo>
                    <a:pt x="1" y="0"/>
                  </a:moveTo>
                  <a:lnTo>
                    <a:pt x="572" y="572"/>
                  </a:lnTo>
                  <a:lnTo>
                    <a:pt x="572" y="477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9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5354783" y="2120754"/>
              <a:ext cx="43682" cy="43682"/>
            </a:xfrm>
            <a:custGeom>
              <a:rect b="b" l="l" r="r" t="t"/>
              <a:pathLst>
                <a:path extrusionOk="0" h="667" w="667">
                  <a:moveTo>
                    <a:pt x="0" y="0"/>
                  </a:moveTo>
                  <a:lnTo>
                    <a:pt x="666" y="666"/>
                  </a:lnTo>
                  <a:lnTo>
                    <a:pt x="666" y="572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8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348430" y="2120754"/>
              <a:ext cx="50034" cy="49969"/>
            </a:xfrm>
            <a:custGeom>
              <a:rect b="b" l="l" r="r" t="t"/>
              <a:pathLst>
                <a:path extrusionOk="0" h="763" w="764">
                  <a:moveTo>
                    <a:pt x="1" y="0"/>
                  </a:moveTo>
                  <a:lnTo>
                    <a:pt x="763" y="763"/>
                  </a:lnTo>
                  <a:lnTo>
                    <a:pt x="763" y="666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7F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5342274" y="2120754"/>
              <a:ext cx="56190" cy="56190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857" y="857"/>
                  </a:lnTo>
                  <a:lnTo>
                    <a:pt x="857" y="7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6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335922" y="2120754"/>
              <a:ext cx="62543" cy="62477"/>
            </a:xfrm>
            <a:custGeom>
              <a:rect b="b" l="l" r="r" t="t"/>
              <a:pathLst>
                <a:path extrusionOk="0" h="954" w="955">
                  <a:moveTo>
                    <a:pt x="1" y="0"/>
                  </a:moveTo>
                  <a:lnTo>
                    <a:pt x="954" y="954"/>
                  </a:lnTo>
                  <a:lnTo>
                    <a:pt x="954" y="85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F4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5329766" y="2120754"/>
              <a:ext cx="68699" cy="68699"/>
            </a:xfrm>
            <a:custGeom>
              <a:rect b="b" l="l" r="r" t="t"/>
              <a:pathLst>
                <a:path extrusionOk="0" h="1049" w="1049">
                  <a:moveTo>
                    <a:pt x="0" y="0"/>
                  </a:moveTo>
                  <a:lnTo>
                    <a:pt x="1048" y="1048"/>
                  </a:lnTo>
                  <a:lnTo>
                    <a:pt x="1048" y="954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323479" y="2120754"/>
              <a:ext cx="74986" cy="74855"/>
            </a:xfrm>
            <a:custGeom>
              <a:rect b="b" l="l" r="r" t="t"/>
              <a:pathLst>
                <a:path extrusionOk="0" h="1143" w="1145">
                  <a:moveTo>
                    <a:pt x="1" y="0"/>
                  </a:moveTo>
                  <a:lnTo>
                    <a:pt x="1144" y="1143"/>
                  </a:lnTo>
                  <a:lnTo>
                    <a:pt x="1144" y="1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2FE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5317257" y="2120754"/>
              <a:ext cx="81208" cy="81208"/>
            </a:xfrm>
            <a:custGeom>
              <a:rect b="b" l="l" r="r" t="t"/>
              <a:pathLst>
                <a:path extrusionOk="0" h="1240" w="1240">
                  <a:moveTo>
                    <a:pt x="0" y="0"/>
                  </a:moveTo>
                  <a:lnTo>
                    <a:pt x="1239" y="1239"/>
                  </a:lnTo>
                  <a:lnTo>
                    <a:pt x="1239" y="11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1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310970" y="2120754"/>
              <a:ext cx="87495" cy="81732"/>
            </a:xfrm>
            <a:custGeom>
              <a:rect b="b" l="l" r="r" t="t"/>
              <a:pathLst>
                <a:path extrusionOk="0" h="1248" w="1336">
                  <a:moveTo>
                    <a:pt x="1" y="0"/>
                  </a:moveTo>
                  <a:lnTo>
                    <a:pt x="1250" y="1248"/>
                  </a:lnTo>
                  <a:lnTo>
                    <a:pt x="1335" y="1248"/>
                  </a:lnTo>
                  <a:lnTo>
                    <a:pt x="1335" y="1239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0FD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30481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E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29846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D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529230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C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28595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527979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A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273642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9FD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26728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7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526113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6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5254781" y="2120754"/>
              <a:ext cx="88150" cy="81732"/>
            </a:xfrm>
            <a:custGeom>
              <a:rect b="b" l="l" r="r" t="t"/>
              <a:pathLst>
                <a:path extrusionOk="0" h="1248" w="1346">
                  <a:moveTo>
                    <a:pt x="1" y="0"/>
                  </a:moveTo>
                  <a:lnTo>
                    <a:pt x="1249" y="1248"/>
                  </a:lnTo>
                  <a:lnTo>
                    <a:pt x="1346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E5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524862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E4FC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524233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3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5236116" y="2120754"/>
              <a:ext cx="88150" cy="81732"/>
            </a:xfrm>
            <a:custGeom>
              <a:rect b="b" l="l" r="r" t="t"/>
              <a:pathLst>
                <a:path extrusionOk="0" h="1248" w="1346">
                  <a:moveTo>
                    <a:pt x="0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2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522983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E0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522367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FFC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521732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EF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521116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DFB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5204944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C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519865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B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519243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A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518621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8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5179992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7FB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517370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D6FB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5167549" y="2120754"/>
              <a:ext cx="87888" cy="81732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5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516119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4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515504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3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514868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D1FA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514253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D0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5136246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F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513002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F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512380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D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117581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C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5111294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BF9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510507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9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5098851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8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09256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7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508634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6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08005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C5F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073900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C4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506761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3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506139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1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5055170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C0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504894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F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504266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EF8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503644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D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5030219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CF8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502393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B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>
              <a:off x="5017711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A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501142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8F7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500520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7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499898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6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499269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5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498647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4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498025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B3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4974029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2F7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496780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B1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4961586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F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495529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E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494907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D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94279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93657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B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93034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A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92406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9F6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91784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A8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91161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6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90533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5F5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89911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4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892954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3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88660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2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4880446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A1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487409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A0F5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486793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FF4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4861716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E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485542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D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484920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B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484298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A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483669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9F4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83047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8F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824321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7F4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81796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6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481181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5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80546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94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479930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93F3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479301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2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4786796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91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478050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F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77435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E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476800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8DF3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476184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CF2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475555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B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474933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A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4743181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9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473682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8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473067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7F2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472438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6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4718164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5F2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471187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84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470572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3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469936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81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469321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80F1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468686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F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468070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E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467448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D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466819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C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4662040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7BF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465575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AF0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4649531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9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64324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8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637088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7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63073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6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462458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5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61822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74F0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461207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73F0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460578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2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459956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71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59334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F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58712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E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58083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DEF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57461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C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568456" y="2120754"/>
              <a:ext cx="87888" cy="81732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B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456210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A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455594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7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69EF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454959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68E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54343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7EE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53715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6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453093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5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4524709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4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51848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3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512201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2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50597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61EE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499758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60EE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49347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F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487249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E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448096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D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447474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C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4468454" y="2120754"/>
              <a:ext cx="88150" cy="81732"/>
            </a:xfrm>
            <a:custGeom>
              <a:rect b="b" l="l" r="r" t="t"/>
              <a:pathLst>
                <a:path extrusionOk="0" h="1248" w="1346">
                  <a:moveTo>
                    <a:pt x="0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BED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46223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A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445601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9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44979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8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44356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7E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43734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6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4431060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5EC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42483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4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441861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3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1233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52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40610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51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39988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50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39360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F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38737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EEC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38115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D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37487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C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36864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B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4362493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A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435614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49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349984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8EB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34369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7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337476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6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331254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5EB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32496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4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31874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43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31252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2E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430623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41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30001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40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293860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F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28750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E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28135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D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27499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C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268843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BEA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26255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B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25633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A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4250114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9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424389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8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423760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7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423138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6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422509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5E9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421887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4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4212719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3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420636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32E9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4200211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31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419392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30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418770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FE8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418141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417526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E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8"/>
            <p:cNvSpPr/>
            <p:nvPr/>
          </p:nvSpPr>
          <p:spPr>
            <a:xfrm>
              <a:off x="416890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D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416275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C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15639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B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415024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A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144087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7" y="1248"/>
                  </a:lnTo>
                  <a:lnTo>
                    <a:pt x="1343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29E8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413773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8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413157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7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412529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6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4119070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3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411278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5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4106627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0" y="0"/>
                  </a:moveTo>
                  <a:lnTo>
                    <a:pt x="1248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4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4100275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3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09411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2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08776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21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08161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20E7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075323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F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406910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062880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E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405665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DE6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050372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C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404415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B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4037995" y="2120754"/>
              <a:ext cx="87888" cy="81732"/>
            </a:xfrm>
            <a:custGeom>
              <a:rect b="b" l="l" r="r" t="t"/>
              <a:pathLst>
                <a:path extrusionOk="0" h="1248" w="1342">
                  <a:moveTo>
                    <a:pt x="0" y="0"/>
                  </a:moveTo>
                  <a:lnTo>
                    <a:pt x="1247" y="1248"/>
                  </a:lnTo>
                  <a:lnTo>
                    <a:pt x="1342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A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4031642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02548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9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401913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8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01297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7E6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400669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6E5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000469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5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399424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398802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4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3981739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3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397551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12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969297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96301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11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956788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10E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950501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50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FE5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944345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0EE5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938058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93183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D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925550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1" y="0"/>
                  </a:moveTo>
                  <a:lnTo>
                    <a:pt x="1250" y="1248"/>
                  </a:lnTo>
                  <a:lnTo>
                    <a:pt x="1345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C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3919394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B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913107" y="2120754"/>
              <a:ext cx="88019" cy="81732"/>
            </a:xfrm>
            <a:custGeom>
              <a:rect b="b" l="l" r="r" t="t"/>
              <a:pathLst>
                <a:path extrusionOk="0" h="1248" w="1344">
                  <a:moveTo>
                    <a:pt x="1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3906886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8" y="1248"/>
                  </a:lnTo>
                  <a:lnTo>
                    <a:pt x="1344" y="12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0AE4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3900664" y="2120754"/>
              <a:ext cx="87953" cy="81732"/>
            </a:xfrm>
            <a:custGeom>
              <a:rect b="b" l="l" r="r" t="t"/>
              <a:pathLst>
                <a:path extrusionOk="0" h="1248" w="1343">
                  <a:moveTo>
                    <a:pt x="1" y="0"/>
                  </a:moveTo>
                  <a:lnTo>
                    <a:pt x="1248" y="1248"/>
                  </a:lnTo>
                  <a:lnTo>
                    <a:pt x="1343" y="1248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09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3894377" y="2120754"/>
              <a:ext cx="88084" cy="81732"/>
            </a:xfrm>
            <a:custGeom>
              <a:rect b="b" l="l" r="r" t="t"/>
              <a:pathLst>
                <a:path extrusionOk="0" h="1248" w="1345">
                  <a:moveTo>
                    <a:pt x="0" y="0"/>
                  </a:moveTo>
                  <a:lnTo>
                    <a:pt x="1249" y="1248"/>
                  </a:lnTo>
                  <a:lnTo>
                    <a:pt x="1344" y="1248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3888811" y="2120754"/>
              <a:ext cx="87364" cy="81732"/>
            </a:xfrm>
            <a:custGeom>
              <a:rect b="b" l="l" r="r" t="t"/>
              <a:pathLst>
                <a:path extrusionOk="0" h="1248" w="1334">
                  <a:moveTo>
                    <a:pt x="0" y="0"/>
                  </a:moveTo>
                  <a:lnTo>
                    <a:pt x="0" y="10"/>
                  </a:lnTo>
                  <a:lnTo>
                    <a:pt x="1238" y="1248"/>
                  </a:lnTo>
                  <a:lnTo>
                    <a:pt x="1334" y="1248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08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3888811" y="2121343"/>
              <a:ext cx="81142" cy="81142"/>
            </a:xfrm>
            <a:custGeom>
              <a:rect b="b" l="l" r="r" t="t"/>
              <a:pathLst>
                <a:path extrusionOk="0" h="1239" w="1239">
                  <a:moveTo>
                    <a:pt x="0" y="1"/>
                  </a:moveTo>
                  <a:lnTo>
                    <a:pt x="0" y="96"/>
                  </a:lnTo>
                  <a:lnTo>
                    <a:pt x="1144" y="1239"/>
                  </a:lnTo>
                  <a:lnTo>
                    <a:pt x="1238" y="12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7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3888811" y="2127565"/>
              <a:ext cx="74921" cy="74921"/>
            </a:xfrm>
            <a:custGeom>
              <a:rect b="b" l="l" r="r" t="t"/>
              <a:pathLst>
                <a:path extrusionOk="0" h="1144" w="1144">
                  <a:moveTo>
                    <a:pt x="0" y="1"/>
                  </a:moveTo>
                  <a:lnTo>
                    <a:pt x="0" y="95"/>
                  </a:lnTo>
                  <a:lnTo>
                    <a:pt x="1048" y="1144"/>
                  </a:lnTo>
                  <a:lnTo>
                    <a:pt x="1144" y="1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3888811" y="2133786"/>
              <a:ext cx="68699" cy="68699"/>
            </a:xfrm>
            <a:custGeom>
              <a:rect b="b" l="l" r="r" t="t"/>
              <a:pathLst>
                <a:path extrusionOk="0" h="1049" w="1049">
                  <a:moveTo>
                    <a:pt x="0" y="0"/>
                  </a:moveTo>
                  <a:lnTo>
                    <a:pt x="0" y="97"/>
                  </a:lnTo>
                  <a:lnTo>
                    <a:pt x="953" y="1049"/>
                  </a:lnTo>
                  <a:lnTo>
                    <a:pt x="1048" y="10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6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3888811" y="2140073"/>
              <a:ext cx="62412" cy="62412"/>
            </a:xfrm>
            <a:custGeom>
              <a:rect b="b" l="l" r="r" t="t"/>
              <a:pathLst>
                <a:path extrusionOk="0" h="953" w="953">
                  <a:moveTo>
                    <a:pt x="0" y="1"/>
                  </a:moveTo>
                  <a:lnTo>
                    <a:pt x="0" y="95"/>
                  </a:lnTo>
                  <a:lnTo>
                    <a:pt x="857" y="953"/>
                  </a:lnTo>
                  <a:lnTo>
                    <a:pt x="953" y="95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5E4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3888811" y="2146295"/>
              <a:ext cx="56190" cy="56190"/>
            </a:xfrm>
            <a:custGeom>
              <a:rect b="b" l="l" r="r" t="t"/>
              <a:pathLst>
                <a:path extrusionOk="0" h="858" w="858">
                  <a:moveTo>
                    <a:pt x="0" y="0"/>
                  </a:moveTo>
                  <a:lnTo>
                    <a:pt x="0" y="97"/>
                  </a:lnTo>
                  <a:lnTo>
                    <a:pt x="763" y="858"/>
                  </a:lnTo>
                  <a:lnTo>
                    <a:pt x="857" y="8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3888811" y="2152582"/>
              <a:ext cx="49969" cy="49903"/>
            </a:xfrm>
            <a:custGeom>
              <a:rect b="b" l="l" r="r" t="t"/>
              <a:pathLst>
                <a:path extrusionOk="0" h="762" w="763">
                  <a:moveTo>
                    <a:pt x="0" y="1"/>
                  </a:moveTo>
                  <a:lnTo>
                    <a:pt x="0" y="95"/>
                  </a:lnTo>
                  <a:lnTo>
                    <a:pt x="666" y="762"/>
                  </a:lnTo>
                  <a:lnTo>
                    <a:pt x="763" y="7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4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3888811" y="2158803"/>
              <a:ext cx="43682" cy="43682"/>
            </a:xfrm>
            <a:custGeom>
              <a:rect b="b" l="l" r="r" t="t"/>
              <a:pathLst>
                <a:path extrusionOk="0" h="667" w="667">
                  <a:moveTo>
                    <a:pt x="0" y="0"/>
                  </a:moveTo>
                  <a:lnTo>
                    <a:pt x="0" y="95"/>
                  </a:lnTo>
                  <a:lnTo>
                    <a:pt x="572" y="667"/>
                  </a:lnTo>
                  <a:lnTo>
                    <a:pt x="666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3888811" y="2164959"/>
              <a:ext cx="37460" cy="37526"/>
            </a:xfrm>
            <a:custGeom>
              <a:rect b="b" l="l" r="r" t="t"/>
              <a:pathLst>
                <a:path extrusionOk="0" h="573" w="572">
                  <a:moveTo>
                    <a:pt x="0" y="1"/>
                  </a:moveTo>
                  <a:lnTo>
                    <a:pt x="0" y="97"/>
                  </a:lnTo>
                  <a:lnTo>
                    <a:pt x="475" y="573"/>
                  </a:lnTo>
                  <a:lnTo>
                    <a:pt x="572" y="5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3888811" y="2171312"/>
              <a:ext cx="31173" cy="31173"/>
            </a:xfrm>
            <a:custGeom>
              <a:rect b="b" l="l" r="r" t="t"/>
              <a:pathLst>
                <a:path extrusionOk="0" h="476" w="476">
                  <a:moveTo>
                    <a:pt x="0" y="0"/>
                  </a:moveTo>
                  <a:lnTo>
                    <a:pt x="0" y="95"/>
                  </a:lnTo>
                  <a:lnTo>
                    <a:pt x="381" y="476"/>
                  </a:lnTo>
                  <a:lnTo>
                    <a:pt x="475" y="4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3888811" y="2177468"/>
              <a:ext cx="24952" cy="25017"/>
            </a:xfrm>
            <a:custGeom>
              <a:rect b="b" l="l" r="r" t="t"/>
              <a:pathLst>
                <a:path extrusionOk="0" h="382" w="381">
                  <a:moveTo>
                    <a:pt x="0" y="1"/>
                  </a:moveTo>
                  <a:lnTo>
                    <a:pt x="0" y="96"/>
                  </a:lnTo>
                  <a:lnTo>
                    <a:pt x="286" y="382"/>
                  </a:lnTo>
                  <a:lnTo>
                    <a:pt x="381" y="3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3888811" y="2183755"/>
              <a:ext cx="18730" cy="18730"/>
            </a:xfrm>
            <a:custGeom>
              <a:rect b="b" l="l" r="r" t="t"/>
              <a:pathLst>
                <a:path extrusionOk="0" h="286" w="286">
                  <a:moveTo>
                    <a:pt x="0" y="0"/>
                  </a:moveTo>
                  <a:lnTo>
                    <a:pt x="0" y="96"/>
                  </a:lnTo>
                  <a:lnTo>
                    <a:pt x="190" y="286"/>
                  </a:lnTo>
                  <a:lnTo>
                    <a:pt x="286" y="2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3888811" y="2189976"/>
              <a:ext cx="12509" cy="12509"/>
            </a:xfrm>
            <a:custGeom>
              <a:rect b="b" l="l" r="r" t="t"/>
              <a:pathLst>
                <a:path extrusionOk="0" h="191" w="191">
                  <a:moveTo>
                    <a:pt x="0" y="1"/>
                  </a:moveTo>
                  <a:lnTo>
                    <a:pt x="0" y="96"/>
                  </a:lnTo>
                  <a:lnTo>
                    <a:pt x="95" y="191"/>
                  </a:lnTo>
                  <a:lnTo>
                    <a:pt x="190" y="1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3888811" y="2196263"/>
              <a:ext cx="6222" cy="6222"/>
            </a:xfrm>
            <a:custGeom>
              <a:rect b="b" l="l" r="r" t="t"/>
              <a:pathLst>
                <a:path extrusionOk="0" h="95" w="95">
                  <a:moveTo>
                    <a:pt x="0" y="0"/>
                  </a:moveTo>
                  <a:lnTo>
                    <a:pt x="0" y="95"/>
                  </a:lnTo>
                  <a:lnTo>
                    <a:pt x="95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E3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3888811" y="2120754"/>
              <a:ext cx="1509675" cy="2148137"/>
            </a:xfrm>
            <a:custGeom>
              <a:rect b="b" l="l" r="r" t="t"/>
              <a:pathLst>
                <a:path extrusionOk="0" h="32801" w="23052">
                  <a:moveTo>
                    <a:pt x="0" y="0"/>
                  </a:moveTo>
                  <a:lnTo>
                    <a:pt x="0" y="32801"/>
                  </a:lnTo>
                  <a:lnTo>
                    <a:pt x="23051" y="32801"/>
                  </a:lnTo>
                  <a:lnTo>
                    <a:pt x="23051" y="0"/>
                  </a:ln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3878201" y="2110210"/>
              <a:ext cx="1530763" cy="2169225"/>
            </a:xfrm>
            <a:custGeom>
              <a:rect b="b" l="l" r="r" t="t"/>
              <a:pathLst>
                <a:path extrusionOk="0" h="33123" w="23374">
                  <a:moveTo>
                    <a:pt x="23054" y="321"/>
                  </a:moveTo>
                  <a:lnTo>
                    <a:pt x="23054" y="32801"/>
                  </a:lnTo>
                  <a:lnTo>
                    <a:pt x="323" y="32801"/>
                  </a:lnTo>
                  <a:lnTo>
                    <a:pt x="323" y="321"/>
                  </a:lnTo>
                  <a:close/>
                  <a:moveTo>
                    <a:pt x="0" y="0"/>
                  </a:moveTo>
                  <a:lnTo>
                    <a:pt x="0" y="33122"/>
                  </a:lnTo>
                  <a:lnTo>
                    <a:pt x="23373" y="33122"/>
                  </a:lnTo>
                  <a:lnTo>
                    <a:pt x="23373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826352" y="2082443"/>
              <a:ext cx="21219" cy="40342"/>
            </a:xfrm>
            <a:custGeom>
              <a:rect b="b" l="l" r="r" t="t"/>
              <a:pathLst>
                <a:path extrusionOk="0" h="616" w="324">
                  <a:moveTo>
                    <a:pt x="323" y="1"/>
                  </a:moveTo>
                  <a:lnTo>
                    <a:pt x="0" y="6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954972" y="2012958"/>
              <a:ext cx="19451" cy="78261"/>
            </a:xfrm>
            <a:custGeom>
              <a:rect b="b" l="l" r="r" t="t"/>
              <a:pathLst>
                <a:path extrusionOk="0" h="1195" w="297">
                  <a:moveTo>
                    <a:pt x="82" y="1"/>
                  </a:moveTo>
                  <a:cubicBezTo>
                    <a:pt x="77" y="1"/>
                    <a:pt x="73" y="1"/>
                    <a:pt x="68" y="2"/>
                  </a:cubicBezTo>
                  <a:cubicBezTo>
                    <a:pt x="34" y="11"/>
                    <a:pt x="11" y="44"/>
                    <a:pt x="20" y="78"/>
                  </a:cubicBezTo>
                  <a:cubicBezTo>
                    <a:pt x="162" y="771"/>
                    <a:pt x="17" y="1101"/>
                    <a:pt x="15" y="1105"/>
                  </a:cubicBezTo>
                  <a:cubicBezTo>
                    <a:pt x="1" y="1138"/>
                    <a:pt x="14" y="1175"/>
                    <a:pt x="47" y="1190"/>
                  </a:cubicBezTo>
                  <a:cubicBezTo>
                    <a:pt x="56" y="1194"/>
                    <a:pt x="67" y="1195"/>
                    <a:pt x="78" y="1195"/>
                  </a:cubicBezTo>
                  <a:cubicBezTo>
                    <a:pt x="100" y="1194"/>
                    <a:pt x="120" y="1180"/>
                    <a:pt x="131" y="1158"/>
                  </a:cubicBezTo>
                  <a:cubicBezTo>
                    <a:pt x="138" y="1144"/>
                    <a:pt x="297" y="791"/>
                    <a:pt x="144" y="52"/>
                  </a:cubicBezTo>
                  <a:cubicBezTo>
                    <a:pt x="139" y="21"/>
                    <a:pt x="111" y="1"/>
                    <a:pt x="8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4625693" y="2260770"/>
              <a:ext cx="35430" cy="35365"/>
            </a:xfrm>
            <a:custGeom>
              <a:rect b="b" l="l" r="r" t="t"/>
              <a:pathLst>
                <a:path extrusionOk="0" h="540" w="541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1" y="417"/>
                    <a:pt x="541" y="270"/>
                  </a:cubicBezTo>
                  <a:cubicBezTo>
                    <a:pt x="541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4677168" y="2260770"/>
              <a:ext cx="35430" cy="35365"/>
            </a:xfrm>
            <a:custGeom>
              <a:rect b="b" l="l" r="r" t="t"/>
              <a:pathLst>
                <a:path extrusionOk="0" h="540" w="541">
                  <a:moveTo>
                    <a:pt x="270" y="162"/>
                  </a:moveTo>
                  <a:cubicBezTo>
                    <a:pt x="329" y="162"/>
                    <a:pt x="377" y="210"/>
                    <a:pt x="377" y="270"/>
                  </a:cubicBezTo>
                  <a:cubicBezTo>
                    <a:pt x="377" y="329"/>
                    <a:pt x="329" y="378"/>
                    <a:pt x="270" y="378"/>
                  </a:cubicBezTo>
                  <a:cubicBezTo>
                    <a:pt x="210" y="378"/>
                    <a:pt x="162" y="329"/>
                    <a:pt x="162" y="270"/>
                  </a:cubicBezTo>
                  <a:cubicBezTo>
                    <a:pt x="162" y="210"/>
                    <a:pt x="210" y="162"/>
                    <a:pt x="270" y="162"/>
                  </a:cubicBezTo>
                  <a:close/>
                  <a:moveTo>
                    <a:pt x="270" y="0"/>
                  </a:moveTo>
                  <a:cubicBezTo>
                    <a:pt x="121" y="0"/>
                    <a:pt x="0" y="120"/>
                    <a:pt x="0" y="270"/>
                  </a:cubicBezTo>
                  <a:cubicBezTo>
                    <a:pt x="0" y="419"/>
                    <a:pt x="121" y="540"/>
                    <a:pt x="270" y="540"/>
                  </a:cubicBezTo>
                  <a:cubicBezTo>
                    <a:pt x="419" y="540"/>
                    <a:pt x="540" y="417"/>
                    <a:pt x="540" y="270"/>
                  </a:cubicBezTo>
                  <a:cubicBezTo>
                    <a:pt x="540" y="120"/>
                    <a:pt x="419" y="0"/>
                    <a:pt x="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4724582" y="2260770"/>
              <a:ext cx="35430" cy="35365"/>
            </a:xfrm>
            <a:custGeom>
              <a:rect b="b" l="l" r="r" t="t"/>
              <a:pathLst>
                <a:path extrusionOk="0" h="540" w="541">
                  <a:moveTo>
                    <a:pt x="271" y="162"/>
                  </a:moveTo>
                  <a:cubicBezTo>
                    <a:pt x="330" y="162"/>
                    <a:pt x="379" y="210"/>
                    <a:pt x="379" y="270"/>
                  </a:cubicBezTo>
                  <a:cubicBezTo>
                    <a:pt x="379" y="329"/>
                    <a:pt x="331" y="378"/>
                    <a:pt x="271" y="378"/>
                  </a:cubicBezTo>
                  <a:cubicBezTo>
                    <a:pt x="212" y="378"/>
                    <a:pt x="164" y="329"/>
                    <a:pt x="164" y="270"/>
                  </a:cubicBezTo>
                  <a:cubicBezTo>
                    <a:pt x="164" y="210"/>
                    <a:pt x="212" y="162"/>
                    <a:pt x="271" y="162"/>
                  </a:cubicBezTo>
                  <a:close/>
                  <a:moveTo>
                    <a:pt x="271" y="0"/>
                  </a:moveTo>
                  <a:cubicBezTo>
                    <a:pt x="122" y="0"/>
                    <a:pt x="1" y="120"/>
                    <a:pt x="1" y="270"/>
                  </a:cubicBezTo>
                  <a:cubicBezTo>
                    <a:pt x="1" y="419"/>
                    <a:pt x="122" y="540"/>
                    <a:pt x="271" y="540"/>
                  </a:cubicBezTo>
                  <a:cubicBezTo>
                    <a:pt x="420" y="540"/>
                    <a:pt x="540" y="417"/>
                    <a:pt x="540" y="270"/>
                  </a:cubicBezTo>
                  <a:cubicBezTo>
                    <a:pt x="540" y="120"/>
                    <a:pt x="420" y="0"/>
                    <a:pt x="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4400738" y="2692017"/>
              <a:ext cx="301712" cy="301712"/>
            </a:xfrm>
            <a:custGeom>
              <a:rect b="b" l="l" r="r" t="t"/>
              <a:pathLst>
                <a:path extrusionOk="0" h="4607" w="4607">
                  <a:moveTo>
                    <a:pt x="58" y="1"/>
                  </a:moveTo>
                  <a:cubicBezTo>
                    <a:pt x="27" y="1"/>
                    <a:pt x="1" y="27"/>
                    <a:pt x="1" y="58"/>
                  </a:cubicBezTo>
                  <a:lnTo>
                    <a:pt x="1" y="4549"/>
                  </a:lnTo>
                  <a:cubicBezTo>
                    <a:pt x="1" y="4581"/>
                    <a:pt x="27" y="4607"/>
                    <a:pt x="58" y="4607"/>
                  </a:cubicBezTo>
                  <a:lnTo>
                    <a:pt x="4549" y="4607"/>
                  </a:lnTo>
                  <a:cubicBezTo>
                    <a:pt x="4581" y="4607"/>
                    <a:pt x="4606" y="4581"/>
                    <a:pt x="4606" y="4549"/>
                  </a:cubicBezTo>
                  <a:lnTo>
                    <a:pt x="4606" y="58"/>
                  </a:lnTo>
                  <a:cubicBezTo>
                    <a:pt x="4606" y="27"/>
                    <a:pt x="4581" y="1"/>
                    <a:pt x="4549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4042513" y="2903024"/>
              <a:ext cx="267592" cy="10740"/>
            </a:xfrm>
            <a:custGeom>
              <a:rect b="b" l="l" r="r" t="t"/>
              <a:pathLst>
                <a:path extrusionOk="0" h="164" w="4086">
                  <a:moveTo>
                    <a:pt x="83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4004" y="163"/>
                  </a:lnTo>
                  <a:cubicBezTo>
                    <a:pt x="4048" y="163"/>
                    <a:pt x="4084" y="127"/>
                    <a:pt x="4085" y="81"/>
                  </a:cubicBezTo>
                  <a:cubicBezTo>
                    <a:pt x="4085" y="36"/>
                    <a:pt x="4049" y="0"/>
                    <a:pt x="4004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4042513" y="2832427"/>
              <a:ext cx="267592" cy="10806"/>
            </a:xfrm>
            <a:custGeom>
              <a:rect b="b" l="l" r="r" t="t"/>
              <a:pathLst>
                <a:path extrusionOk="0" h="165" w="4086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9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9"/>
                    <a:pt x="4085" y="83"/>
                  </a:cubicBezTo>
                  <a:cubicBezTo>
                    <a:pt x="4085" y="37"/>
                    <a:pt x="4049" y="1"/>
                    <a:pt x="4004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4042513" y="2761829"/>
              <a:ext cx="267592" cy="10806"/>
            </a:xfrm>
            <a:custGeom>
              <a:rect b="b" l="l" r="r" t="t"/>
              <a:pathLst>
                <a:path extrusionOk="0" h="165" w="4086">
                  <a:moveTo>
                    <a:pt x="83" y="1"/>
                  </a:moveTo>
                  <a:cubicBezTo>
                    <a:pt x="37" y="1"/>
                    <a:pt x="1" y="38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4004" y="165"/>
                  </a:lnTo>
                  <a:cubicBezTo>
                    <a:pt x="4048" y="165"/>
                    <a:pt x="4084" y="128"/>
                    <a:pt x="4085" y="83"/>
                  </a:cubicBezTo>
                  <a:cubicBezTo>
                    <a:pt x="4085" y="38"/>
                    <a:pt x="4049" y="1"/>
                    <a:pt x="4004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4344156" y="3095497"/>
              <a:ext cx="300468" cy="10806"/>
            </a:xfrm>
            <a:custGeom>
              <a:rect b="b" l="l" r="r" t="t"/>
              <a:pathLst>
                <a:path extrusionOk="0" h="165" w="4588">
                  <a:moveTo>
                    <a:pt x="81" y="0"/>
                  </a:moveTo>
                  <a:cubicBezTo>
                    <a:pt x="37" y="0"/>
                    <a:pt x="0" y="37"/>
                    <a:pt x="0" y="82"/>
                  </a:cubicBezTo>
                  <a:cubicBezTo>
                    <a:pt x="0" y="128"/>
                    <a:pt x="37" y="164"/>
                    <a:pt x="81" y="164"/>
                  </a:cubicBezTo>
                  <a:lnTo>
                    <a:pt x="4505" y="164"/>
                  </a:lnTo>
                  <a:cubicBezTo>
                    <a:pt x="4549" y="164"/>
                    <a:pt x="4585" y="128"/>
                    <a:pt x="4587" y="82"/>
                  </a:cubicBezTo>
                  <a:cubicBezTo>
                    <a:pt x="4587" y="37"/>
                    <a:pt x="4551" y="0"/>
                    <a:pt x="4505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4065893" y="3095497"/>
              <a:ext cx="231049" cy="10806"/>
            </a:xfrm>
            <a:custGeom>
              <a:rect b="b" l="l" r="r" t="t"/>
              <a:pathLst>
                <a:path extrusionOk="0" h="165" w="3528">
                  <a:moveTo>
                    <a:pt x="83" y="0"/>
                  </a:moveTo>
                  <a:cubicBezTo>
                    <a:pt x="37" y="0"/>
                    <a:pt x="1" y="37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3446" y="164"/>
                  </a:lnTo>
                  <a:cubicBezTo>
                    <a:pt x="3492" y="164"/>
                    <a:pt x="3527" y="128"/>
                    <a:pt x="3527" y="82"/>
                  </a:cubicBezTo>
                  <a:cubicBezTo>
                    <a:pt x="3527" y="37"/>
                    <a:pt x="3492" y="0"/>
                    <a:pt x="3446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4065893" y="3175591"/>
              <a:ext cx="454763" cy="10806"/>
            </a:xfrm>
            <a:custGeom>
              <a:rect b="b" l="l" r="r" t="t"/>
              <a:pathLst>
                <a:path extrusionOk="0" h="165" w="6944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6861" y="165"/>
                  </a:lnTo>
                  <a:cubicBezTo>
                    <a:pt x="6906" y="165"/>
                    <a:pt x="6942" y="128"/>
                    <a:pt x="6943" y="83"/>
                  </a:cubicBezTo>
                  <a:cubicBezTo>
                    <a:pt x="6943" y="37"/>
                    <a:pt x="6907" y="1"/>
                    <a:pt x="6861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4463870" y="2763532"/>
              <a:ext cx="166017" cy="154425"/>
            </a:xfrm>
            <a:custGeom>
              <a:rect b="b" l="l" r="r" t="t"/>
              <a:pathLst>
                <a:path extrusionOk="0" h="2358" w="2535">
                  <a:moveTo>
                    <a:pt x="1269" y="1"/>
                  </a:moveTo>
                  <a:cubicBezTo>
                    <a:pt x="1206" y="1"/>
                    <a:pt x="1143" y="6"/>
                    <a:pt x="1079" y="16"/>
                  </a:cubicBezTo>
                  <a:cubicBezTo>
                    <a:pt x="437" y="121"/>
                    <a:pt x="1" y="726"/>
                    <a:pt x="105" y="1367"/>
                  </a:cubicBezTo>
                  <a:cubicBezTo>
                    <a:pt x="199" y="1946"/>
                    <a:pt x="699" y="2357"/>
                    <a:pt x="1267" y="2357"/>
                  </a:cubicBezTo>
                  <a:cubicBezTo>
                    <a:pt x="1330" y="2357"/>
                    <a:pt x="1393" y="2352"/>
                    <a:pt x="1457" y="2342"/>
                  </a:cubicBezTo>
                  <a:cubicBezTo>
                    <a:pt x="2098" y="2238"/>
                    <a:pt x="2534" y="1633"/>
                    <a:pt x="2430" y="991"/>
                  </a:cubicBezTo>
                  <a:cubicBezTo>
                    <a:pt x="2337" y="412"/>
                    <a:pt x="1837" y="1"/>
                    <a:pt x="1269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4998129" y="2350491"/>
              <a:ext cx="220112" cy="60382"/>
            </a:xfrm>
            <a:custGeom>
              <a:rect b="b" l="l" r="r" t="t"/>
              <a:pathLst>
                <a:path extrusionOk="0" h="922" w="3361">
                  <a:moveTo>
                    <a:pt x="1" y="1"/>
                  </a:moveTo>
                  <a:lnTo>
                    <a:pt x="1357" y="821"/>
                  </a:lnTo>
                  <a:cubicBezTo>
                    <a:pt x="1468" y="888"/>
                    <a:pt x="1592" y="922"/>
                    <a:pt x="1716" y="922"/>
                  </a:cubicBezTo>
                  <a:cubicBezTo>
                    <a:pt x="1847" y="922"/>
                    <a:pt x="1977" y="885"/>
                    <a:pt x="2091" y="811"/>
                  </a:cubicBezTo>
                  <a:lnTo>
                    <a:pt x="3360" y="1"/>
                  </a:ln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4933099" y="2764383"/>
              <a:ext cx="202037" cy="10675"/>
            </a:xfrm>
            <a:custGeom>
              <a:rect b="b" l="l" r="r" t="t"/>
              <a:pathLst>
                <a:path extrusionOk="0" h="163" w="3085">
                  <a:moveTo>
                    <a:pt x="83" y="0"/>
                  </a:moveTo>
                  <a:cubicBezTo>
                    <a:pt x="37" y="0"/>
                    <a:pt x="1" y="36"/>
                    <a:pt x="1" y="82"/>
                  </a:cubicBezTo>
                  <a:cubicBezTo>
                    <a:pt x="1" y="127"/>
                    <a:pt x="37" y="163"/>
                    <a:pt x="83" y="163"/>
                  </a:cubicBezTo>
                  <a:lnTo>
                    <a:pt x="3002" y="163"/>
                  </a:lnTo>
                  <a:cubicBezTo>
                    <a:pt x="3047" y="163"/>
                    <a:pt x="3083" y="127"/>
                    <a:pt x="3084" y="82"/>
                  </a:cubicBezTo>
                  <a:cubicBezTo>
                    <a:pt x="3084" y="36"/>
                    <a:pt x="3048" y="0"/>
                    <a:pt x="3002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4933099" y="2936424"/>
              <a:ext cx="181211" cy="10806"/>
            </a:xfrm>
            <a:custGeom>
              <a:rect b="b" l="l" r="r" t="t"/>
              <a:pathLst>
                <a:path extrusionOk="0" h="165" w="2767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2684" y="165"/>
                  </a:lnTo>
                  <a:cubicBezTo>
                    <a:pt x="2730" y="165"/>
                    <a:pt x="2766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4933099" y="2867201"/>
              <a:ext cx="181211" cy="10806"/>
            </a:xfrm>
            <a:custGeom>
              <a:rect b="b" l="l" r="r" t="t"/>
              <a:pathLst>
                <a:path extrusionOk="0" h="165" w="2767">
                  <a:moveTo>
                    <a:pt x="83" y="0"/>
                  </a:moveTo>
                  <a:cubicBezTo>
                    <a:pt x="37" y="0"/>
                    <a:pt x="1" y="38"/>
                    <a:pt x="1" y="82"/>
                  </a:cubicBezTo>
                  <a:cubicBezTo>
                    <a:pt x="1" y="128"/>
                    <a:pt x="37" y="164"/>
                    <a:pt x="83" y="164"/>
                  </a:cubicBezTo>
                  <a:lnTo>
                    <a:pt x="2684" y="164"/>
                  </a:lnTo>
                  <a:cubicBezTo>
                    <a:pt x="2730" y="164"/>
                    <a:pt x="2766" y="128"/>
                    <a:pt x="2766" y="82"/>
                  </a:cubicBezTo>
                  <a:cubicBezTo>
                    <a:pt x="2766" y="38"/>
                    <a:pt x="2730" y="0"/>
                    <a:pt x="2684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5094464" y="2812976"/>
              <a:ext cx="181211" cy="10740"/>
            </a:xfrm>
            <a:custGeom>
              <a:rect b="b" l="l" r="r" t="t"/>
              <a:pathLst>
                <a:path extrusionOk="0" h="164" w="2767">
                  <a:moveTo>
                    <a:pt x="81" y="0"/>
                  </a:moveTo>
                  <a:cubicBezTo>
                    <a:pt x="37" y="0"/>
                    <a:pt x="0" y="36"/>
                    <a:pt x="0" y="81"/>
                  </a:cubicBezTo>
                  <a:cubicBezTo>
                    <a:pt x="0" y="127"/>
                    <a:pt x="37" y="163"/>
                    <a:pt x="81" y="163"/>
                  </a:cubicBezTo>
                  <a:lnTo>
                    <a:pt x="2684" y="163"/>
                  </a:lnTo>
                  <a:cubicBezTo>
                    <a:pt x="2728" y="163"/>
                    <a:pt x="2764" y="126"/>
                    <a:pt x="2766" y="81"/>
                  </a:cubicBezTo>
                  <a:cubicBezTo>
                    <a:pt x="2766" y="36"/>
                    <a:pt x="2730" y="0"/>
                    <a:pt x="2684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4933099" y="2992090"/>
              <a:ext cx="202037" cy="10806"/>
            </a:xfrm>
            <a:custGeom>
              <a:rect b="b" l="l" r="r" t="t"/>
              <a:pathLst>
                <a:path extrusionOk="0" h="165" w="3085">
                  <a:moveTo>
                    <a:pt x="83" y="1"/>
                  </a:moveTo>
                  <a:cubicBezTo>
                    <a:pt x="37" y="1"/>
                    <a:pt x="1" y="37"/>
                    <a:pt x="1" y="83"/>
                  </a:cubicBezTo>
                  <a:cubicBezTo>
                    <a:pt x="1" y="128"/>
                    <a:pt x="37" y="165"/>
                    <a:pt x="83" y="165"/>
                  </a:cubicBezTo>
                  <a:lnTo>
                    <a:pt x="3002" y="165"/>
                  </a:lnTo>
                  <a:cubicBezTo>
                    <a:pt x="3047" y="165"/>
                    <a:pt x="3083" y="128"/>
                    <a:pt x="3084" y="83"/>
                  </a:cubicBezTo>
                  <a:cubicBezTo>
                    <a:pt x="3084" y="37"/>
                    <a:pt x="3048" y="1"/>
                    <a:pt x="3002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5094464" y="3040683"/>
              <a:ext cx="181211" cy="10806"/>
            </a:xfrm>
            <a:custGeom>
              <a:rect b="b" l="l" r="r" t="t"/>
              <a:pathLst>
                <a:path extrusionOk="0" h="165" w="2767">
                  <a:moveTo>
                    <a:pt x="81" y="1"/>
                  </a:moveTo>
                  <a:cubicBezTo>
                    <a:pt x="37" y="1"/>
                    <a:pt x="0" y="37"/>
                    <a:pt x="0" y="83"/>
                  </a:cubicBezTo>
                  <a:cubicBezTo>
                    <a:pt x="0" y="128"/>
                    <a:pt x="37" y="165"/>
                    <a:pt x="81" y="165"/>
                  </a:cubicBezTo>
                  <a:lnTo>
                    <a:pt x="2684" y="165"/>
                  </a:lnTo>
                  <a:cubicBezTo>
                    <a:pt x="2728" y="165"/>
                    <a:pt x="2764" y="128"/>
                    <a:pt x="2766" y="83"/>
                  </a:cubicBezTo>
                  <a:cubicBezTo>
                    <a:pt x="2766" y="37"/>
                    <a:pt x="2730" y="1"/>
                    <a:pt x="2684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13" name="Google Shape;4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243" y="1986763"/>
            <a:ext cx="1006600" cy="559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Google Shape;414;p18"/>
          <p:cNvGrpSpPr/>
          <p:nvPr/>
        </p:nvGrpSpPr>
        <p:grpSpPr>
          <a:xfrm>
            <a:off x="4077192" y="2644181"/>
            <a:ext cx="1132687" cy="1167489"/>
            <a:chOff x="3497025" y="3144650"/>
            <a:chExt cx="1372455" cy="1459361"/>
          </a:xfrm>
        </p:grpSpPr>
        <p:sp>
          <p:nvSpPr>
            <p:cNvPr id="415" name="Google Shape;415;p18"/>
            <p:cNvSpPr/>
            <p:nvPr/>
          </p:nvSpPr>
          <p:spPr>
            <a:xfrm>
              <a:off x="4023106" y="4000524"/>
              <a:ext cx="112219" cy="538660"/>
            </a:xfrm>
            <a:custGeom>
              <a:rect b="b" l="l" r="r" t="t"/>
              <a:pathLst>
                <a:path extrusionOk="0" h="14525" w="3026">
                  <a:moveTo>
                    <a:pt x="0" y="1"/>
                  </a:moveTo>
                  <a:lnTo>
                    <a:pt x="343" y="2046"/>
                  </a:lnTo>
                  <a:lnTo>
                    <a:pt x="2652" y="14525"/>
                  </a:lnTo>
                  <a:lnTo>
                    <a:pt x="3025" y="14525"/>
                  </a:lnTo>
                  <a:lnTo>
                    <a:pt x="1346" y="20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4023106" y="4000524"/>
              <a:ext cx="49916" cy="75913"/>
            </a:xfrm>
            <a:custGeom>
              <a:rect b="b" l="l" r="r" t="t"/>
              <a:pathLst>
                <a:path extrusionOk="0" h="2047" w="1346">
                  <a:moveTo>
                    <a:pt x="0" y="1"/>
                  </a:moveTo>
                  <a:lnTo>
                    <a:pt x="343" y="2046"/>
                  </a:lnTo>
                  <a:lnTo>
                    <a:pt x="1346" y="2046"/>
                  </a:lnTo>
                  <a:lnTo>
                    <a:pt x="1098" y="1"/>
                  </a:lnTo>
                  <a:close/>
                </a:path>
              </a:pathLst>
            </a:custGeom>
            <a:solidFill>
              <a:srgbClr val="FF6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3754058" y="4000524"/>
              <a:ext cx="112219" cy="538660"/>
            </a:xfrm>
            <a:custGeom>
              <a:rect b="b" l="l" r="r" t="t"/>
              <a:pathLst>
                <a:path extrusionOk="0" h="14525" w="3026">
                  <a:moveTo>
                    <a:pt x="1930" y="1"/>
                  </a:moveTo>
                  <a:lnTo>
                    <a:pt x="1681" y="2046"/>
                  </a:lnTo>
                  <a:lnTo>
                    <a:pt x="1" y="14525"/>
                  </a:lnTo>
                  <a:lnTo>
                    <a:pt x="373" y="14525"/>
                  </a:lnTo>
                  <a:lnTo>
                    <a:pt x="2684" y="2046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3816360" y="4000524"/>
              <a:ext cx="49916" cy="75913"/>
            </a:xfrm>
            <a:custGeom>
              <a:rect b="b" l="l" r="r" t="t"/>
              <a:pathLst>
                <a:path extrusionOk="0" h="2047" w="1346">
                  <a:moveTo>
                    <a:pt x="250" y="1"/>
                  </a:moveTo>
                  <a:lnTo>
                    <a:pt x="1" y="2046"/>
                  </a:lnTo>
                  <a:lnTo>
                    <a:pt x="1004" y="2046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3497025" y="4000524"/>
              <a:ext cx="112182" cy="538660"/>
            </a:xfrm>
            <a:custGeom>
              <a:rect b="b" l="l" r="r" t="t"/>
              <a:pathLst>
                <a:path extrusionOk="0" h="14525" w="3025">
                  <a:moveTo>
                    <a:pt x="1930" y="1"/>
                  </a:moveTo>
                  <a:lnTo>
                    <a:pt x="1681" y="2046"/>
                  </a:lnTo>
                  <a:lnTo>
                    <a:pt x="1" y="14525"/>
                  </a:lnTo>
                  <a:lnTo>
                    <a:pt x="372" y="14525"/>
                  </a:lnTo>
                  <a:lnTo>
                    <a:pt x="2683" y="2046"/>
                  </a:lnTo>
                  <a:lnTo>
                    <a:pt x="3024" y="1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559327" y="4000524"/>
              <a:ext cx="49879" cy="75913"/>
            </a:xfrm>
            <a:custGeom>
              <a:rect b="b" l="l" r="r" t="t"/>
              <a:pathLst>
                <a:path extrusionOk="0" h="2047" w="1345">
                  <a:moveTo>
                    <a:pt x="250" y="1"/>
                  </a:moveTo>
                  <a:lnTo>
                    <a:pt x="1" y="2046"/>
                  </a:lnTo>
                  <a:lnTo>
                    <a:pt x="1003" y="2046"/>
                  </a:lnTo>
                  <a:lnTo>
                    <a:pt x="1344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3518905" y="3510340"/>
              <a:ext cx="627997" cy="525902"/>
            </a:xfrm>
            <a:custGeom>
              <a:rect b="b" l="l" r="r" t="t"/>
              <a:pathLst>
                <a:path extrusionOk="0" h="14181" w="16934">
                  <a:moveTo>
                    <a:pt x="646" y="0"/>
                  </a:moveTo>
                  <a:lnTo>
                    <a:pt x="1" y="14181"/>
                  </a:lnTo>
                  <a:lnTo>
                    <a:pt x="16933" y="14181"/>
                  </a:lnTo>
                  <a:lnTo>
                    <a:pt x="16933" y="12395"/>
                  </a:lnTo>
                  <a:lnTo>
                    <a:pt x="10594" y="12395"/>
                  </a:lnTo>
                  <a:lnTo>
                    <a:pt x="8464" y="0"/>
                  </a:lnTo>
                  <a:close/>
                </a:path>
              </a:pathLst>
            </a:custGeom>
            <a:solidFill>
              <a:srgbClr val="ED7550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3518905" y="3510340"/>
              <a:ext cx="56592" cy="525902"/>
            </a:xfrm>
            <a:custGeom>
              <a:rect b="b" l="l" r="r" t="t"/>
              <a:pathLst>
                <a:path extrusionOk="0" h="14181" w="1526">
                  <a:moveTo>
                    <a:pt x="646" y="0"/>
                  </a:moveTo>
                  <a:lnTo>
                    <a:pt x="1" y="14181"/>
                  </a:lnTo>
                  <a:lnTo>
                    <a:pt x="924" y="14181"/>
                  </a:lnTo>
                  <a:lnTo>
                    <a:pt x="1526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3773008" y="4094644"/>
              <a:ext cx="344260" cy="466010"/>
            </a:xfrm>
            <a:custGeom>
              <a:rect b="b" l="l" r="r" t="t"/>
              <a:pathLst>
                <a:path extrusionOk="0" h="12566" w="9283">
                  <a:moveTo>
                    <a:pt x="4282" y="1"/>
                  </a:moveTo>
                  <a:cubicBezTo>
                    <a:pt x="4282" y="1"/>
                    <a:pt x="2000" y="3920"/>
                    <a:pt x="860" y="6239"/>
                  </a:cubicBezTo>
                  <a:cubicBezTo>
                    <a:pt x="355" y="7263"/>
                    <a:pt x="0" y="8016"/>
                    <a:pt x="25" y="8057"/>
                  </a:cubicBezTo>
                  <a:cubicBezTo>
                    <a:pt x="234" y="8403"/>
                    <a:pt x="8481" y="12518"/>
                    <a:pt x="8808" y="12564"/>
                  </a:cubicBezTo>
                  <a:cubicBezTo>
                    <a:pt x="8816" y="12565"/>
                    <a:pt x="8823" y="12565"/>
                    <a:pt x="8830" y="12565"/>
                  </a:cubicBezTo>
                  <a:cubicBezTo>
                    <a:pt x="9142" y="12565"/>
                    <a:pt x="9282" y="11669"/>
                    <a:pt x="9102" y="11270"/>
                  </a:cubicBezTo>
                  <a:cubicBezTo>
                    <a:pt x="8818" y="10837"/>
                    <a:pt x="8509" y="10419"/>
                    <a:pt x="8178" y="10021"/>
                  </a:cubicBezTo>
                  <a:cubicBezTo>
                    <a:pt x="7433" y="9077"/>
                    <a:pt x="6515" y="7965"/>
                    <a:pt x="6515" y="7965"/>
                  </a:cubicBezTo>
                  <a:lnTo>
                    <a:pt x="9245" y="2791"/>
                  </a:lnTo>
                  <a:lnTo>
                    <a:pt x="4282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3773008" y="4326014"/>
              <a:ext cx="344260" cy="234637"/>
            </a:xfrm>
            <a:custGeom>
              <a:rect b="b" l="l" r="r" t="t"/>
              <a:pathLst>
                <a:path extrusionOk="0" h="6327" w="9283">
                  <a:moveTo>
                    <a:pt x="860" y="0"/>
                  </a:moveTo>
                  <a:cubicBezTo>
                    <a:pt x="355" y="1024"/>
                    <a:pt x="0" y="1777"/>
                    <a:pt x="25" y="1818"/>
                  </a:cubicBezTo>
                  <a:cubicBezTo>
                    <a:pt x="234" y="2164"/>
                    <a:pt x="8481" y="6279"/>
                    <a:pt x="8808" y="6325"/>
                  </a:cubicBezTo>
                  <a:cubicBezTo>
                    <a:pt x="8816" y="6326"/>
                    <a:pt x="8823" y="6326"/>
                    <a:pt x="8830" y="6326"/>
                  </a:cubicBezTo>
                  <a:cubicBezTo>
                    <a:pt x="9142" y="6326"/>
                    <a:pt x="9282" y="5430"/>
                    <a:pt x="9099" y="5032"/>
                  </a:cubicBezTo>
                  <a:cubicBezTo>
                    <a:pt x="8815" y="4599"/>
                    <a:pt x="8506" y="4181"/>
                    <a:pt x="8175" y="3783"/>
                  </a:cubicBezTo>
                  <a:lnTo>
                    <a:pt x="8175" y="3783"/>
                  </a:lnTo>
                  <a:cubicBezTo>
                    <a:pt x="8283" y="4056"/>
                    <a:pt x="8319" y="4312"/>
                    <a:pt x="8175" y="4456"/>
                  </a:cubicBezTo>
                  <a:cubicBezTo>
                    <a:pt x="8157" y="4474"/>
                    <a:pt x="8127" y="4482"/>
                    <a:pt x="8086" y="4482"/>
                  </a:cubicBezTo>
                  <a:cubicBezTo>
                    <a:pt x="7310" y="4482"/>
                    <a:pt x="2603" y="1366"/>
                    <a:pt x="860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3640728" y="3649667"/>
              <a:ext cx="641978" cy="723417"/>
            </a:xfrm>
            <a:custGeom>
              <a:rect b="b" l="l" r="r" t="t"/>
              <a:pathLst>
                <a:path extrusionOk="0" h="19507" w="17311">
                  <a:moveTo>
                    <a:pt x="1698" y="1"/>
                  </a:moveTo>
                  <a:cubicBezTo>
                    <a:pt x="1698" y="1"/>
                    <a:pt x="0" y="3144"/>
                    <a:pt x="2223" y="5353"/>
                  </a:cubicBezTo>
                  <a:cubicBezTo>
                    <a:pt x="4322" y="7435"/>
                    <a:pt x="9181" y="7203"/>
                    <a:pt x="9583" y="7723"/>
                  </a:cubicBezTo>
                  <a:cubicBezTo>
                    <a:pt x="9698" y="7872"/>
                    <a:pt x="5311" y="16472"/>
                    <a:pt x="5311" y="16472"/>
                  </a:cubicBezTo>
                  <a:lnTo>
                    <a:pt x="11060" y="19507"/>
                  </a:lnTo>
                  <a:cubicBezTo>
                    <a:pt x="11060" y="19507"/>
                    <a:pt x="17311" y="8896"/>
                    <a:pt x="16735" y="4996"/>
                  </a:cubicBezTo>
                  <a:cubicBezTo>
                    <a:pt x="16402" y="2744"/>
                    <a:pt x="7866" y="1925"/>
                    <a:pt x="7701" y="1782"/>
                  </a:cubicBezTo>
                  <a:cubicBezTo>
                    <a:pt x="7451" y="1582"/>
                    <a:pt x="7503" y="1"/>
                    <a:pt x="7503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3859267" y="4226072"/>
              <a:ext cx="205154" cy="108177"/>
            </a:xfrm>
            <a:custGeom>
              <a:rect b="b" l="l" r="r" t="t"/>
              <a:pathLst>
                <a:path extrusionOk="0" h="2917" w="5532">
                  <a:moveTo>
                    <a:pt x="17" y="1"/>
                  </a:moveTo>
                  <a:cubicBezTo>
                    <a:pt x="7" y="1"/>
                    <a:pt x="1" y="17"/>
                    <a:pt x="12" y="23"/>
                  </a:cubicBezTo>
                  <a:cubicBezTo>
                    <a:pt x="370" y="216"/>
                    <a:pt x="718" y="425"/>
                    <a:pt x="1076" y="619"/>
                  </a:cubicBezTo>
                  <a:cubicBezTo>
                    <a:pt x="1434" y="813"/>
                    <a:pt x="1781" y="1001"/>
                    <a:pt x="2136" y="1193"/>
                  </a:cubicBezTo>
                  <a:cubicBezTo>
                    <a:pt x="2858" y="1564"/>
                    <a:pt x="3576" y="1937"/>
                    <a:pt x="4294" y="2311"/>
                  </a:cubicBezTo>
                  <a:cubicBezTo>
                    <a:pt x="4699" y="2522"/>
                    <a:pt x="5107" y="2722"/>
                    <a:pt x="5517" y="2917"/>
                  </a:cubicBezTo>
                  <a:cubicBezTo>
                    <a:pt x="5526" y="2915"/>
                    <a:pt x="5531" y="2906"/>
                    <a:pt x="5530" y="2897"/>
                  </a:cubicBezTo>
                  <a:cubicBezTo>
                    <a:pt x="5528" y="2896"/>
                    <a:pt x="5527" y="2893"/>
                    <a:pt x="5525" y="2891"/>
                  </a:cubicBezTo>
                  <a:cubicBezTo>
                    <a:pt x="4832" y="2472"/>
                    <a:pt x="4125" y="2089"/>
                    <a:pt x="3413" y="1705"/>
                  </a:cubicBezTo>
                  <a:cubicBezTo>
                    <a:pt x="2701" y="1321"/>
                    <a:pt x="1985" y="946"/>
                    <a:pt x="1257" y="589"/>
                  </a:cubicBezTo>
                  <a:cubicBezTo>
                    <a:pt x="849" y="387"/>
                    <a:pt x="433" y="203"/>
                    <a:pt x="22" y="2"/>
                  </a:cubicBezTo>
                  <a:cubicBezTo>
                    <a:pt x="20" y="1"/>
                    <a:pt x="19" y="1"/>
                    <a:pt x="17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3747865" y="3668320"/>
              <a:ext cx="337548" cy="567178"/>
            </a:xfrm>
            <a:custGeom>
              <a:rect b="b" l="l" r="r" t="t"/>
              <a:pathLst>
                <a:path extrusionOk="0" h="15294" w="9102">
                  <a:moveTo>
                    <a:pt x="122" y="0"/>
                  </a:moveTo>
                  <a:cubicBezTo>
                    <a:pt x="117" y="0"/>
                    <a:pt x="111" y="4"/>
                    <a:pt x="111" y="11"/>
                  </a:cubicBezTo>
                  <a:cubicBezTo>
                    <a:pt x="68" y="667"/>
                    <a:pt x="0" y="1325"/>
                    <a:pt x="146" y="1975"/>
                  </a:cubicBezTo>
                  <a:cubicBezTo>
                    <a:pt x="215" y="2290"/>
                    <a:pt x="340" y="2590"/>
                    <a:pt x="515" y="2861"/>
                  </a:cubicBezTo>
                  <a:cubicBezTo>
                    <a:pt x="699" y="3129"/>
                    <a:pt x="924" y="3366"/>
                    <a:pt x="1183" y="3562"/>
                  </a:cubicBezTo>
                  <a:cubicBezTo>
                    <a:pt x="2266" y="4411"/>
                    <a:pt x="3627" y="4819"/>
                    <a:pt x="4941" y="5155"/>
                  </a:cubicBezTo>
                  <a:cubicBezTo>
                    <a:pt x="5684" y="5345"/>
                    <a:pt x="6430" y="5525"/>
                    <a:pt x="7176" y="5708"/>
                  </a:cubicBezTo>
                  <a:lnTo>
                    <a:pt x="8324" y="5996"/>
                  </a:lnTo>
                  <a:cubicBezTo>
                    <a:pt x="8494" y="6018"/>
                    <a:pt x="8657" y="6081"/>
                    <a:pt x="8797" y="6181"/>
                  </a:cubicBezTo>
                  <a:cubicBezTo>
                    <a:pt x="8907" y="6289"/>
                    <a:pt x="8960" y="6444"/>
                    <a:pt x="8942" y="6597"/>
                  </a:cubicBezTo>
                  <a:cubicBezTo>
                    <a:pt x="8926" y="6755"/>
                    <a:pt x="8884" y="6910"/>
                    <a:pt x="8823" y="7057"/>
                  </a:cubicBezTo>
                  <a:cubicBezTo>
                    <a:pt x="8755" y="7236"/>
                    <a:pt x="8679" y="7415"/>
                    <a:pt x="8608" y="7595"/>
                  </a:cubicBezTo>
                  <a:cubicBezTo>
                    <a:pt x="8465" y="7944"/>
                    <a:pt x="8320" y="8291"/>
                    <a:pt x="8178" y="8638"/>
                  </a:cubicBezTo>
                  <a:cubicBezTo>
                    <a:pt x="7877" y="9335"/>
                    <a:pt x="7564" y="10028"/>
                    <a:pt x="7241" y="10716"/>
                  </a:cubicBezTo>
                  <a:cubicBezTo>
                    <a:pt x="6594" y="12086"/>
                    <a:pt x="5905" y="13437"/>
                    <a:pt x="5201" y="14778"/>
                  </a:cubicBezTo>
                  <a:cubicBezTo>
                    <a:pt x="5113" y="14944"/>
                    <a:pt x="5029" y="15115"/>
                    <a:pt x="4943" y="15280"/>
                  </a:cubicBezTo>
                  <a:cubicBezTo>
                    <a:pt x="4940" y="15284"/>
                    <a:pt x="4942" y="15290"/>
                    <a:pt x="4948" y="15292"/>
                  </a:cubicBezTo>
                  <a:cubicBezTo>
                    <a:pt x="4949" y="15293"/>
                    <a:pt x="4950" y="15294"/>
                    <a:pt x="4952" y="15294"/>
                  </a:cubicBezTo>
                  <a:cubicBezTo>
                    <a:pt x="4955" y="15294"/>
                    <a:pt x="4958" y="15292"/>
                    <a:pt x="4960" y="15289"/>
                  </a:cubicBezTo>
                  <a:cubicBezTo>
                    <a:pt x="5712" y="13964"/>
                    <a:pt x="6417" y="12606"/>
                    <a:pt x="7087" y="11237"/>
                  </a:cubicBezTo>
                  <a:cubicBezTo>
                    <a:pt x="7757" y="9867"/>
                    <a:pt x="8380" y="8496"/>
                    <a:pt x="8923" y="7080"/>
                  </a:cubicBezTo>
                  <a:cubicBezTo>
                    <a:pt x="9012" y="6831"/>
                    <a:pt x="9102" y="6520"/>
                    <a:pt x="8978" y="6264"/>
                  </a:cubicBezTo>
                  <a:cubicBezTo>
                    <a:pt x="8834" y="5970"/>
                    <a:pt x="8456" y="5925"/>
                    <a:pt x="8176" y="5854"/>
                  </a:cubicBezTo>
                  <a:lnTo>
                    <a:pt x="5858" y="5280"/>
                  </a:lnTo>
                  <a:cubicBezTo>
                    <a:pt x="4492" y="4940"/>
                    <a:pt x="3081" y="4621"/>
                    <a:pt x="1857" y="3896"/>
                  </a:cubicBezTo>
                  <a:cubicBezTo>
                    <a:pt x="1271" y="3551"/>
                    <a:pt x="707" y="3112"/>
                    <a:pt x="411" y="2481"/>
                  </a:cubicBezTo>
                  <a:cubicBezTo>
                    <a:pt x="114" y="1847"/>
                    <a:pt x="113" y="1174"/>
                    <a:pt x="113" y="505"/>
                  </a:cubicBezTo>
                  <a:cubicBezTo>
                    <a:pt x="113" y="340"/>
                    <a:pt x="122" y="177"/>
                    <a:pt x="133" y="11"/>
                  </a:cubicBezTo>
                  <a:cubicBezTo>
                    <a:pt x="133" y="4"/>
                    <a:pt x="128" y="0"/>
                    <a:pt x="122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4238122" y="4238977"/>
              <a:ext cx="486259" cy="334470"/>
            </a:xfrm>
            <a:custGeom>
              <a:rect b="b" l="l" r="r" t="t"/>
              <a:pathLst>
                <a:path extrusionOk="0" h="9019" w="13112">
                  <a:moveTo>
                    <a:pt x="6444" y="1"/>
                  </a:moveTo>
                  <a:lnTo>
                    <a:pt x="1" y="7"/>
                  </a:lnTo>
                  <a:cubicBezTo>
                    <a:pt x="1" y="7"/>
                    <a:pt x="1370" y="3327"/>
                    <a:pt x="2884" y="6762"/>
                  </a:cubicBezTo>
                  <a:cubicBezTo>
                    <a:pt x="2884" y="6762"/>
                    <a:pt x="2886" y="8738"/>
                    <a:pt x="2928" y="8762"/>
                  </a:cubicBezTo>
                  <a:cubicBezTo>
                    <a:pt x="3177" y="8921"/>
                    <a:pt x="8213" y="9018"/>
                    <a:pt x="10995" y="9018"/>
                  </a:cubicBezTo>
                  <a:cubicBezTo>
                    <a:pt x="12001" y="9018"/>
                    <a:pt x="12713" y="9005"/>
                    <a:pt x="12797" y="8978"/>
                  </a:cubicBezTo>
                  <a:cubicBezTo>
                    <a:pt x="13112" y="8875"/>
                    <a:pt x="12841" y="7972"/>
                    <a:pt x="12492" y="7689"/>
                  </a:cubicBezTo>
                  <a:cubicBezTo>
                    <a:pt x="12048" y="7421"/>
                    <a:pt x="11587" y="7182"/>
                    <a:pt x="11114" y="6970"/>
                  </a:cubicBezTo>
                  <a:cubicBezTo>
                    <a:pt x="10034" y="6448"/>
                    <a:pt x="8723" y="5850"/>
                    <a:pt x="8723" y="5850"/>
                  </a:cubicBezTo>
                  <a:lnTo>
                    <a:pt x="6444" y="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4344777" y="4489743"/>
              <a:ext cx="379602" cy="83701"/>
            </a:xfrm>
            <a:custGeom>
              <a:rect b="b" l="l" r="r" t="t"/>
              <a:pathLst>
                <a:path extrusionOk="0" h="2257" w="10236">
                  <a:moveTo>
                    <a:pt x="8" y="0"/>
                  </a:moveTo>
                  <a:lnTo>
                    <a:pt x="8" y="0"/>
                  </a:lnTo>
                  <a:cubicBezTo>
                    <a:pt x="1" y="1138"/>
                    <a:pt x="10" y="1976"/>
                    <a:pt x="52" y="2000"/>
                  </a:cubicBezTo>
                  <a:cubicBezTo>
                    <a:pt x="301" y="2159"/>
                    <a:pt x="5337" y="2256"/>
                    <a:pt x="8119" y="2256"/>
                  </a:cubicBezTo>
                  <a:cubicBezTo>
                    <a:pt x="9125" y="2256"/>
                    <a:pt x="9837" y="2243"/>
                    <a:pt x="9921" y="2216"/>
                  </a:cubicBezTo>
                  <a:cubicBezTo>
                    <a:pt x="10236" y="2113"/>
                    <a:pt x="9965" y="1210"/>
                    <a:pt x="9624" y="927"/>
                  </a:cubicBezTo>
                  <a:cubicBezTo>
                    <a:pt x="9179" y="659"/>
                    <a:pt x="8720" y="420"/>
                    <a:pt x="8247" y="208"/>
                  </a:cubicBezTo>
                  <a:lnTo>
                    <a:pt x="8247" y="208"/>
                  </a:lnTo>
                  <a:cubicBezTo>
                    <a:pt x="8459" y="408"/>
                    <a:pt x="8605" y="624"/>
                    <a:pt x="8535" y="814"/>
                  </a:cubicBezTo>
                  <a:cubicBezTo>
                    <a:pt x="8497" y="918"/>
                    <a:pt x="8181" y="962"/>
                    <a:pt x="7686" y="962"/>
                  </a:cubicBezTo>
                  <a:cubicBezTo>
                    <a:pt x="5902" y="962"/>
                    <a:pt x="1792" y="390"/>
                    <a:pt x="8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3588883" y="3649704"/>
              <a:ext cx="955198" cy="760280"/>
            </a:xfrm>
            <a:custGeom>
              <a:rect b="b" l="l" r="r" t="t"/>
              <a:pathLst>
                <a:path extrusionOk="0" h="20501" w="25757">
                  <a:moveTo>
                    <a:pt x="2104" y="1"/>
                  </a:moveTo>
                  <a:cubicBezTo>
                    <a:pt x="2104" y="1"/>
                    <a:pt x="1" y="4200"/>
                    <a:pt x="2104" y="6524"/>
                  </a:cubicBezTo>
                  <a:cubicBezTo>
                    <a:pt x="3109" y="7637"/>
                    <a:pt x="5312" y="8441"/>
                    <a:pt x="7612" y="9054"/>
                  </a:cubicBezTo>
                  <a:cubicBezTo>
                    <a:pt x="8493" y="9290"/>
                    <a:pt x="9389" y="9500"/>
                    <a:pt x="10233" y="9685"/>
                  </a:cubicBezTo>
                  <a:lnTo>
                    <a:pt x="10248" y="9685"/>
                  </a:lnTo>
                  <a:cubicBezTo>
                    <a:pt x="12534" y="10186"/>
                    <a:pt x="14447" y="10527"/>
                    <a:pt x="14735" y="10834"/>
                  </a:cubicBezTo>
                  <a:cubicBezTo>
                    <a:pt x="15299" y="11439"/>
                    <a:pt x="18799" y="20449"/>
                    <a:pt x="18799" y="20449"/>
                  </a:cubicBezTo>
                  <a:lnTo>
                    <a:pt x="25756" y="20500"/>
                  </a:lnTo>
                  <a:cubicBezTo>
                    <a:pt x="25756" y="20500"/>
                    <a:pt x="21813" y="9300"/>
                    <a:pt x="20409" y="7320"/>
                  </a:cubicBezTo>
                  <a:cubicBezTo>
                    <a:pt x="19688" y="6307"/>
                    <a:pt x="17830" y="5453"/>
                    <a:pt x="15751" y="4780"/>
                  </a:cubicBezTo>
                  <a:cubicBezTo>
                    <a:pt x="12080" y="3588"/>
                    <a:pt x="7722" y="2948"/>
                    <a:pt x="7722" y="2948"/>
                  </a:cubicBezTo>
                  <a:cubicBezTo>
                    <a:pt x="8172" y="1829"/>
                    <a:pt x="8027" y="1"/>
                    <a:pt x="802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4283996" y="4366733"/>
              <a:ext cx="231410" cy="6230"/>
            </a:xfrm>
            <a:custGeom>
              <a:rect b="b" l="l" r="r" t="t"/>
              <a:pathLst>
                <a:path extrusionOk="0" h="168" w="6240">
                  <a:moveTo>
                    <a:pt x="2024" y="1"/>
                  </a:moveTo>
                  <a:cubicBezTo>
                    <a:pt x="1810" y="1"/>
                    <a:pt x="1596" y="2"/>
                    <a:pt x="1382" y="4"/>
                  </a:cubicBezTo>
                  <a:cubicBezTo>
                    <a:pt x="927" y="4"/>
                    <a:pt x="471" y="34"/>
                    <a:pt x="17" y="42"/>
                  </a:cubicBezTo>
                  <a:cubicBezTo>
                    <a:pt x="2" y="42"/>
                    <a:pt x="1" y="64"/>
                    <a:pt x="17" y="64"/>
                  </a:cubicBezTo>
                  <a:cubicBezTo>
                    <a:pt x="422" y="72"/>
                    <a:pt x="830" y="103"/>
                    <a:pt x="1235" y="114"/>
                  </a:cubicBezTo>
                  <a:cubicBezTo>
                    <a:pt x="1640" y="125"/>
                    <a:pt x="2036" y="135"/>
                    <a:pt x="2439" y="141"/>
                  </a:cubicBezTo>
                  <a:cubicBezTo>
                    <a:pt x="3246" y="154"/>
                    <a:pt x="4053" y="159"/>
                    <a:pt x="4861" y="167"/>
                  </a:cubicBezTo>
                  <a:cubicBezTo>
                    <a:pt x="5317" y="167"/>
                    <a:pt x="5772" y="167"/>
                    <a:pt x="6226" y="152"/>
                  </a:cubicBezTo>
                  <a:cubicBezTo>
                    <a:pt x="6235" y="149"/>
                    <a:pt x="6239" y="140"/>
                    <a:pt x="6236" y="132"/>
                  </a:cubicBezTo>
                  <a:cubicBezTo>
                    <a:pt x="6235" y="126"/>
                    <a:pt x="6231" y="124"/>
                    <a:pt x="6225" y="122"/>
                  </a:cubicBezTo>
                  <a:cubicBezTo>
                    <a:pt x="5419" y="64"/>
                    <a:pt x="4612" y="42"/>
                    <a:pt x="3805" y="23"/>
                  </a:cubicBezTo>
                  <a:cubicBezTo>
                    <a:pt x="3211" y="9"/>
                    <a:pt x="2617" y="1"/>
                    <a:pt x="2024" y="1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3695946" y="3681411"/>
              <a:ext cx="84146" cy="78398"/>
            </a:xfrm>
            <a:custGeom>
              <a:rect b="b" l="l" r="r" t="t"/>
              <a:pathLst>
                <a:path extrusionOk="0" h="2114" w="2269">
                  <a:moveTo>
                    <a:pt x="2251" y="0"/>
                  </a:moveTo>
                  <a:cubicBezTo>
                    <a:pt x="2246" y="0"/>
                    <a:pt x="2240" y="2"/>
                    <a:pt x="2236" y="5"/>
                  </a:cubicBezTo>
                  <a:cubicBezTo>
                    <a:pt x="2232" y="6"/>
                    <a:pt x="2231" y="9"/>
                    <a:pt x="2231" y="10"/>
                  </a:cubicBezTo>
                  <a:cubicBezTo>
                    <a:pt x="2223" y="37"/>
                    <a:pt x="2212" y="64"/>
                    <a:pt x="2198" y="88"/>
                  </a:cubicBezTo>
                  <a:lnTo>
                    <a:pt x="2198" y="103"/>
                  </a:lnTo>
                  <a:cubicBezTo>
                    <a:pt x="2121" y="347"/>
                    <a:pt x="2088" y="603"/>
                    <a:pt x="2013" y="847"/>
                  </a:cubicBezTo>
                  <a:cubicBezTo>
                    <a:pt x="1943" y="1106"/>
                    <a:pt x="1784" y="1334"/>
                    <a:pt x="1563" y="1489"/>
                  </a:cubicBezTo>
                  <a:cubicBezTo>
                    <a:pt x="1106" y="1808"/>
                    <a:pt x="557" y="1954"/>
                    <a:pt x="18" y="2086"/>
                  </a:cubicBezTo>
                  <a:cubicBezTo>
                    <a:pt x="0" y="2086"/>
                    <a:pt x="7" y="2114"/>
                    <a:pt x="18" y="2114"/>
                  </a:cubicBezTo>
                  <a:cubicBezTo>
                    <a:pt x="24" y="2114"/>
                    <a:pt x="31" y="2114"/>
                    <a:pt x="37" y="2114"/>
                  </a:cubicBezTo>
                  <a:cubicBezTo>
                    <a:pt x="340" y="2114"/>
                    <a:pt x="640" y="2065"/>
                    <a:pt x="930" y="1970"/>
                  </a:cubicBezTo>
                  <a:cubicBezTo>
                    <a:pt x="1205" y="1895"/>
                    <a:pt x="1465" y="1770"/>
                    <a:pt x="1698" y="1602"/>
                  </a:cubicBezTo>
                  <a:cubicBezTo>
                    <a:pt x="1915" y="1438"/>
                    <a:pt x="2072" y="1202"/>
                    <a:pt x="2139" y="938"/>
                  </a:cubicBezTo>
                  <a:cubicBezTo>
                    <a:pt x="2172" y="794"/>
                    <a:pt x="2198" y="651"/>
                    <a:pt x="2215" y="506"/>
                  </a:cubicBezTo>
                  <a:cubicBezTo>
                    <a:pt x="2247" y="342"/>
                    <a:pt x="2264" y="175"/>
                    <a:pt x="2269" y="9"/>
                  </a:cubicBezTo>
                  <a:cubicBezTo>
                    <a:pt x="2264" y="3"/>
                    <a:pt x="2258" y="0"/>
                    <a:pt x="2251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3837387" y="3676665"/>
              <a:ext cx="78769" cy="101131"/>
            </a:xfrm>
            <a:custGeom>
              <a:rect b="b" l="l" r="r" t="t"/>
              <a:pathLst>
                <a:path extrusionOk="0" h="2727" w="2124">
                  <a:moveTo>
                    <a:pt x="1674" y="1"/>
                  </a:moveTo>
                  <a:cubicBezTo>
                    <a:pt x="1671" y="1"/>
                    <a:pt x="1669" y="1"/>
                    <a:pt x="1666" y="2"/>
                  </a:cubicBezTo>
                  <a:cubicBezTo>
                    <a:pt x="1659" y="5"/>
                    <a:pt x="1650" y="12"/>
                    <a:pt x="1649" y="19"/>
                  </a:cubicBezTo>
                  <a:cubicBezTo>
                    <a:pt x="1608" y="176"/>
                    <a:pt x="1591" y="339"/>
                    <a:pt x="1561" y="497"/>
                  </a:cubicBezTo>
                  <a:cubicBezTo>
                    <a:pt x="1530" y="657"/>
                    <a:pt x="1495" y="816"/>
                    <a:pt x="1460" y="974"/>
                  </a:cubicBezTo>
                  <a:cubicBezTo>
                    <a:pt x="1425" y="1131"/>
                    <a:pt x="1384" y="1290"/>
                    <a:pt x="1340" y="1446"/>
                  </a:cubicBezTo>
                  <a:cubicBezTo>
                    <a:pt x="1297" y="1602"/>
                    <a:pt x="1263" y="1789"/>
                    <a:pt x="1100" y="1833"/>
                  </a:cubicBezTo>
                  <a:cubicBezTo>
                    <a:pt x="1080" y="1839"/>
                    <a:pt x="1062" y="1841"/>
                    <a:pt x="1046" y="1841"/>
                  </a:cubicBezTo>
                  <a:cubicBezTo>
                    <a:pt x="786" y="1841"/>
                    <a:pt x="918" y="1173"/>
                    <a:pt x="932" y="1035"/>
                  </a:cubicBezTo>
                  <a:cubicBezTo>
                    <a:pt x="965" y="697"/>
                    <a:pt x="986" y="352"/>
                    <a:pt x="1046" y="18"/>
                  </a:cubicBezTo>
                  <a:cubicBezTo>
                    <a:pt x="1043" y="14"/>
                    <a:pt x="1039" y="11"/>
                    <a:pt x="1034" y="11"/>
                  </a:cubicBezTo>
                  <a:cubicBezTo>
                    <a:pt x="1033" y="11"/>
                    <a:pt x="1032" y="11"/>
                    <a:pt x="1030" y="12"/>
                  </a:cubicBezTo>
                  <a:cubicBezTo>
                    <a:pt x="1028" y="13"/>
                    <a:pt x="1025" y="15"/>
                    <a:pt x="1024" y="18"/>
                  </a:cubicBezTo>
                  <a:cubicBezTo>
                    <a:pt x="951" y="325"/>
                    <a:pt x="869" y="628"/>
                    <a:pt x="814" y="939"/>
                  </a:cubicBezTo>
                  <a:cubicBezTo>
                    <a:pt x="788" y="1091"/>
                    <a:pt x="769" y="1246"/>
                    <a:pt x="753" y="1401"/>
                  </a:cubicBezTo>
                  <a:cubicBezTo>
                    <a:pt x="725" y="1533"/>
                    <a:pt x="736" y="1671"/>
                    <a:pt x="783" y="1797"/>
                  </a:cubicBezTo>
                  <a:cubicBezTo>
                    <a:pt x="824" y="1886"/>
                    <a:pt x="907" y="1947"/>
                    <a:pt x="1003" y="1960"/>
                  </a:cubicBezTo>
                  <a:lnTo>
                    <a:pt x="994" y="1995"/>
                  </a:lnTo>
                  <a:cubicBezTo>
                    <a:pt x="986" y="2020"/>
                    <a:pt x="977" y="2045"/>
                    <a:pt x="971" y="2069"/>
                  </a:cubicBezTo>
                  <a:lnTo>
                    <a:pt x="953" y="2145"/>
                  </a:lnTo>
                  <a:cubicBezTo>
                    <a:pt x="940" y="2175"/>
                    <a:pt x="938" y="2207"/>
                    <a:pt x="942" y="2238"/>
                  </a:cubicBezTo>
                  <a:cubicBezTo>
                    <a:pt x="946" y="2246"/>
                    <a:pt x="951" y="2253"/>
                    <a:pt x="960" y="2258"/>
                  </a:cubicBezTo>
                  <a:cubicBezTo>
                    <a:pt x="815" y="2318"/>
                    <a:pt x="672" y="2381"/>
                    <a:pt x="529" y="2447"/>
                  </a:cubicBezTo>
                  <a:cubicBezTo>
                    <a:pt x="352" y="2517"/>
                    <a:pt x="183" y="2599"/>
                    <a:pt x="19" y="2694"/>
                  </a:cubicBezTo>
                  <a:cubicBezTo>
                    <a:pt x="1" y="2703"/>
                    <a:pt x="16" y="2726"/>
                    <a:pt x="30" y="2726"/>
                  </a:cubicBezTo>
                  <a:cubicBezTo>
                    <a:pt x="31" y="2726"/>
                    <a:pt x="33" y="2726"/>
                    <a:pt x="34" y="2726"/>
                  </a:cubicBezTo>
                  <a:cubicBezTo>
                    <a:pt x="216" y="2676"/>
                    <a:pt x="395" y="2610"/>
                    <a:pt x="569" y="2533"/>
                  </a:cubicBezTo>
                  <a:cubicBezTo>
                    <a:pt x="747" y="2464"/>
                    <a:pt x="922" y="2389"/>
                    <a:pt x="1099" y="2318"/>
                  </a:cubicBezTo>
                  <a:cubicBezTo>
                    <a:pt x="1447" y="2189"/>
                    <a:pt x="1784" y="2031"/>
                    <a:pt x="2105" y="1846"/>
                  </a:cubicBezTo>
                  <a:cubicBezTo>
                    <a:pt x="2116" y="1846"/>
                    <a:pt x="2124" y="1839"/>
                    <a:pt x="2124" y="1829"/>
                  </a:cubicBezTo>
                  <a:cubicBezTo>
                    <a:pt x="2124" y="1821"/>
                    <a:pt x="2116" y="1813"/>
                    <a:pt x="2105" y="1811"/>
                  </a:cubicBezTo>
                  <a:cubicBezTo>
                    <a:pt x="1740" y="1916"/>
                    <a:pt x="1383" y="2052"/>
                    <a:pt x="1040" y="2218"/>
                  </a:cubicBezTo>
                  <a:lnTo>
                    <a:pt x="1023" y="2218"/>
                  </a:lnTo>
                  <a:cubicBezTo>
                    <a:pt x="1030" y="2197"/>
                    <a:pt x="1036" y="2176"/>
                    <a:pt x="1039" y="2153"/>
                  </a:cubicBezTo>
                  <a:lnTo>
                    <a:pt x="1052" y="2077"/>
                  </a:lnTo>
                  <a:cubicBezTo>
                    <a:pt x="1052" y="2050"/>
                    <a:pt x="1052" y="2022"/>
                    <a:pt x="1060" y="1995"/>
                  </a:cubicBezTo>
                  <a:lnTo>
                    <a:pt x="1060" y="1954"/>
                  </a:lnTo>
                  <a:cubicBezTo>
                    <a:pt x="1150" y="1948"/>
                    <a:pt x="1233" y="1907"/>
                    <a:pt x="1289" y="1836"/>
                  </a:cubicBezTo>
                  <a:cubicBezTo>
                    <a:pt x="1361" y="1736"/>
                    <a:pt x="1410" y="1621"/>
                    <a:pt x="1433" y="1501"/>
                  </a:cubicBezTo>
                  <a:cubicBezTo>
                    <a:pt x="1474" y="1356"/>
                    <a:pt x="1510" y="1197"/>
                    <a:pt x="1542" y="1044"/>
                  </a:cubicBezTo>
                  <a:cubicBezTo>
                    <a:pt x="1575" y="891"/>
                    <a:pt x="1611" y="702"/>
                    <a:pt x="1638" y="529"/>
                  </a:cubicBezTo>
                  <a:cubicBezTo>
                    <a:pt x="1671" y="362"/>
                    <a:pt x="1691" y="191"/>
                    <a:pt x="1697" y="19"/>
                  </a:cubicBezTo>
                  <a:cubicBezTo>
                    <a:pt x="1694" y="9"/>
                    <a:pt x="1685" y="1"/>
                    <a:pt x="1674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653262" y="3666355"/>
              <a:ext cx="651991" cy="683217"/>
            </a:xfrm>
            <a:custGeom>
              <a:rect b="b" l="l" r="r" t="t"/>
              <a:pathLst>
                <a:path extrusionOk="0" h="18423" w="17581">
                  <a:moveTo>
                    <a:pt x="791" y="0"/>
                  </a:moveTo>
                  <a:cubicBezTo>
                    <a:pt x="788" y="0"/>
                    <a:pt x="785" y="2"/>
                    <a:pt x="784" y="7"/>
                  </a:cubicBezTo>
                  <a:cubicBezTo>
                    <a:pt x="143" y="2289"/>
                    <a:pt x="279" y="3531"/>
                    <a:pt x="394" y="3983"/>
                  </a:cubicBezTo>
                  <a:cubicBezTo>
                    <a:pt x="495" y="4369"/>
                    <a:pt x="674" y="4731"/>
                    <a:pt x="920" y="5046"/>
                  </a:cubicBezTo>
                  <a:cubicBezTo>
                    <a:pt x="1394" y="5650"/>
                    <a:pt x="2069" y="6072"/>
                    <a:pt x="2750" y="6400"/>
                  </a:cubicBezTo>
                  <a:cubicBezTo>
                    <a:pt x="3573" y="6777"/>
                    <a:pt x="4422" y="7095"/>
                    <a:pt x="5289" y="7351"/>
                  </a:cubicBezTo>
                  <a:cubicBezTo>
                    <a:pt x="7157" y="7937"/>
                    <a:pt x="9075" y="8346"/>
                    <a:pt x="10977" y="8797"/>
                  </a:cubicBezTo>
                  <a:cubicBezTo>
                    <a:pt x="11447" y="8910"/>
                    <a:pt x="11919" y="9023"/>
                    <a:pt x="12389" y="9143"/>
                  </a:cubicBezTo>
                  <a:cubicBezTo>
                    <a:pt x="12809" y="9251"/>
                    <a:pt x="13299" y="9337"/>
                    <a:pt x="13600" y="9678"/>
                  </a:cubicBezTo>
                  <a:cubicBezTo>
                    <a:pt x="13740" y="9855"/>
                    <a:pt x="13858" y="10049"/>
                    <a:pt x="13951" y="10253"/>
                  </a:cubicBezTo>
                  <a:cubicBezTo>
                    <a:pt x="14065" y="10471"/>
                    <a:pt x="14176" y="10691"/>
                    <a:pt x="14288" y="10908"/>
                  </a:cubicBezTo>
                  <a:cubicBezTo>
                    <a:pt x="14514" y="11356"/>
                    <a:pt x="14735" y="11807"/>
                    <a:pt x="14952" y="12262"/>
                  </a:cubicBezTo>
                  <a:cubicBezTo>
                    <a:pt x="15810" y="14049"/>
                    <a:pt x="16588" y="15870"/>
                    <a:pt x="17289" y="17723"/>
                  </a:cubicBezTo>
                  <a:cubicBezTo>
                    <a:pt x="17375" y="17952"/>
                    <a:pt x="17462" y="18183"/>
                    <a:pt x="17549" y="18413"/>
                  </a:cubicBezTo>
                  <a:cubicBezTo>
                    <a:pt x="17551" y="18420"/>
                    <a:pt x="17557" y="18422"/>
                    <a:pt x="17562" y="18422"/>
                  </a:cubicBezTo>
                  <a:cubicBezTo>
                    <a:pt x="17571" y="18422"/>
                    <a:pt x="17581" y="18415"/>
                    <a:pt x="17577" y="18405"/>
                  </a:cubicBezTo>
                  <a:cubicBezTo>
                    <a:pt x="17267" y="17479"/>
                    <a:pt x="16908" y="16557"/>
                    <a:pt x="16538" y="15643"/>
                  </a:cubicBezTo>
                  <a:cubicBezTo>
                    <a:pt x="16173" y="14736"/>
                    <a:pt x="15784" y="13837"/>
                    <a:pt x="15374" y="12946"/>
                  </a:cubicBezTo>
                  <a:cubicBezTo>
                    <a:pt x="14963" y="12055"/>
                    <a:pt x="14533" y="11175"/>
                    <a:pt x="14081" y="10303"/>
                  </a:cubicBezTo>
                  <a:cubicBezTo>
                    <a:pt x="13884" y="9926"/>
                    <a:pt x="13705" y="9542"/>
                    <a:pt x="13308" y="9339"/>
                  </a:cubicBezTo>
                  <a:cubicBezTo>
                    <a:pt x="13126" y="9251"/>
                    <a:pt x="12935" y="9182"/>
                    <a:pt x="12739" y="9137"/>
                  </a:cubicBezTo>
                  <a:cubicBezTo>
                    <a:pt x="12509" y="9073"/>
                    <a:pt x="12276" y="9014"/>
                    <a:pt x="12045" y="8957"/>
                  </a:cubicBezTo>
                  <a:cubicBezTo>
                    <a:pt x="10159" y="8480"/>
                    <a:pt x="8252" y="8086"/>
                    <a:pt x="6377" y="7562"/>
                  </a:cubicBezTo>
                  <a:cubicBezTo>
                    <a:pt x="5440" y="7298"/>
                    <a:pt x="4510" y="7002"/>
                    <a:pt x="3604" y="6649"/>
                  </a:cubicBezTo>
                  <a:cubicBezTo>
                    <a:pt x="2869" y="6361"/>
                    <a:pt x="2135" y="6026"/>
                    <a:pt x="1522" y="5519"/>
                  </a:cubicBezTo>
                  <a:cubicBezTo>
                    <a:pt x="1227" y="5279"/>
                    <a:pt x="974" y="4991"/>
                    <a:pt x="774" y="4668"/>
                  </a:cubicBezTo>
                  <a:cubicBezTo>
                    <a:pt x="544" y="4278"/>
                    <a:pt x="0" y="3221"/>
                    <a:pt x="805" y="18"/>
                  </a:cubicBezTo>
                  <a:cubicBezTo>
                    <a:pt x="805" y="8"/>
                    <a:pt x="797" y="0"/>
                    <a:pt x="791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3962065" y="4007050"/>
              <a:ext cx="210828" cy="119970"/>
            </a:xfrm>
            <a:custGeom>
              <a:rect b="b" l="l" r="r" t="t"/>
              <a:pathLst>
                <a:path extrusionOk="0" h="3235" w="5685">
                  <a:moveTo>
                    <a:pt x="16" y="1"/>
                  </a:moveTo>
                  <a:cubicBezTo>
                    <a:pt x="3" y="1"/>
                    <a:pt x="1" y="20"/>
                    <a:pt x="16" y="25"/>
                  </a:cubicBezTo>
                  <a:cubicBezTo>
                    <a:pt x="466" y="155"/>
                    <a:pt x="927" y="254"/>
                    <a:pt x="1381" y="364"/>
                  </a:cubicBezTo>
                  <a:cubicBezTo>
                    <a:pt x="1837" y="473"/>
                    <a:pt x="2272" y="576"/>
                    <a:pt x="2718" y="684"/>
                  </a:cubicBezTo>
                  <a:cubicBezTo>
                    <a:pt x="3164" y="793"/>
                    <a:pt x="3630" y="911"/>
                    <a:pt x="4084" y="1030"/>
                  </a:cubicBezTo>
                  <a:cubicBezTo>
                    <a:pt x="4285" y="1075"/>
                    <a:pt x="4470" y="1174"/>
                    <a:pt x="4618" y="1318"/>
                  </a:cubicBezTo>
                  <a:cubicBezTo>
                    <a:pt x="4821" y="1517"/>
                    <a:pt x="5524" y="2994"/>
                    <a:pt x="5636" y="3213"/>
                  </a:cubicBezTo>
                  <a:cubicBezTo>
                    <a:pt x="5643" y="3228"/>
                    <a:pt x="5650" y="3234"/>
                    <a:pt x="5656" y="3234"/>
                  </a:cubicBezTo>
                  <a:cubicBezTo>
                    <a:pt x="5674" y="3234"/>
                    <a:pt x="5684" y="3182"/>
                    <a:pt x="5667" y="3131"/>
                  </a:cubicBezTo>
                  <a:cubicBezTo>
                    <a:pt x="5542" y="2702"/>
                    <a:pt x="5373" y="2288"/>
                    <a:pt x="5166" y="1892"/>
                  </a:cubicBezTo>
                  <a:cubicBezTo>
                    <a:pt x="4981" y="1528"/>
                    <a:pt x="4772" y="1096"/>
                    <a:pt x="4369" y="941"/>
                  </a:cubicBezTo>
                  <a:cubicBezTo>
                    <a:pt x="4153" y="868"/>
                    <a:pt x="3933" y="807"/>
                    <a:pt x="3709" y="759"/>
                  </a:cubicBezTo>
                  <a:cubicBezTo>
                    <a:pt x="3477" y="700"/>
                    <a:pt x="3243" y="642"/>
                    <a:pt x="3008" y="588"/>
                  </a:cubicBezTo>
                  <a:cubicBezTo>
                    <a:pt x="2539" y="476"/>
                    <a:pt x="2069" y="370"/>
                    <a:pt x="1597" y="273"/>
                  </a:cubicBezTo>
                  <a:cubicBezTo>
                    <a:pt x="1076" y="156"/>
                    <a:pt x="548" y="65"/>
                    <a:pt x="16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3877438" y="3759734"/>
              <a:ext cx="385499" cy="101465"/>
            </a:xfrm>
            <a:custGeom>
              <a:rect b="b" l="l" r="r" t="t"/>
              <a:pathLst>
                <a:path extrusionOk="0" h="2736" w="10395">
                  <a:moveTo>
                    <a:pt x="11" y="1"/>
                  </a:moveTo>
                  <a:cubicBezTo>
                    <a:pt x="5" y="4"/>
                    <a:pt x="0" y="11"/>
                    <a:pt x="4" y="17"/>
                  </a:cubicBezTo>
                  <a:cubicBezTo>
                    <a:pt x="5" y="21"/>
                    <a:pt x="8" y="24"/>
                    <a:pt x="11" y="26"/>
                  </a:cubicBezTo>
                  <a:cubicBezTo>
                    <a:pt x="363" y="111"/>
                    <a:pt x="731" y="169"/>
                    <a:pt x="1084" y="228"/>
                  </a:cubicBezTo>
                  <a:cubicBezTo>
                    <a:pt x="1437" y="286"/>
                    <a:pt x="1788" y="352"/>
                    <a:pt x="2142" y="419"/>
                  </a:cubicBezTo>
                  <a:cubicBezTo>
                    <a:pt x="2846" y="554"/>
                    <a:pt x="3548" y="701"/>
                    <a:pt x="4248" y="859"/>
                  </a:cubicBezTo>
                  <a:cubicBezTo>
                    <a:pt x="5633" y="1175"/>
                    <a:pt x="7018" y="1518"/>
                    <a:pt x="8369" y="1945"/>
                  </a:cubicBezTo>
                  <a:cubicBezTo>
                    <a:pt x="9042" y="2169"/>
                    <a:pt x="9703" y="2431"/>
                    <a:pt x="10345" y="2733"/>
                  </a:cubicBezTo>
                  <a:cubicBezTo>
                    <a:pt x="10349" y="2735"/>
                    <a:pt x="10353" y="2736"/>
                    <a:pt x="10358" y="2736"/>
                  </a:cubicBezTo>
                  <a:cubicBezTo>
                    <a:pt x="10369" y="2736"/>
                    <a:pt x="10381" y="2729"/>
                    <a:pt x="10385" y="2718"/>
                  </a:cubicBezTo>
                  <a:cubicBezTo>
                    <a:pt x="10394" y="2701"/>
                    <a:pt x="10388" y="2683"/>
                    <a:pt x="10371" y="2675"/>
                  </a:cubicBezTo>
                  <a:cubicBezTo>
                    <a:pt x="9830" y="2369"/>
                    <a:pt x="9265" y="2110"/>
                    <a:pt x="8681" y="1903"/>
                  </a:cubicBezTo>
                  <a:cubicBezTo>
                    <a:pt x="8015" y="1676"/>
                    <a:pt x="7337" y="1485"/>
                    <a:pt x="6658" y="1303"/>
                  </a:cubicBezTo>
                  <a:cubicBezTo>
                    <a:pt x="5264" y="919"/>
                    <a:pt x="3853" y="602"/>
                    <a:pt x="2427" y="350"/>
                  </a:cubicBezTo>
                  <a:cubicBezTo>
                    <a:pt x="2022" y="277"/>
                    <a:pt x="1617" y="208"/>
                    <a:pt x="1210" y="145"/>
                  </a:cubicBezTo>
                  <a:cubicBezTo>
                    <a:pt x="813" y="74"/>
                    <a:pt x="412" y="27"/>
                    <a:pt x="11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3713710" y="3144650"/>
              <a:ext cx="370998" cy="438864"/>
            </a:xfrm>
            <a:custGeom>
              <a:rect b="b" l="l" r="r" t="t"/>
              <a:pathLst>
                <a:path extrusionOk="0" h="11834" w="10004">
                  <a:moveTo>
                    <a:pt x="4502" y="1"/>
                  </a:moveTo>
                  <a:cubicBezTo>
                    <a:pt x="4193" y="1"/>
                    <a:pt x="3855" y="57"/>
                    <a:pt x="3486" y="190"/>
                  </a:cubicBezTo>
                  <a:cubicBezTo>
                    <a:pt x="2801" y="437"/>
                    <a:pt x="2355" y="1081"/>
                    <a:pt x="2102" y="1737"/>
                  </a:cubicBezTo>
                  <a:cubicBezTo>
                    <a:pt x="1806" y="2510"/>
                    <a:pt x="2091" y="3491"/>
                    <a:pt x="1719" y="4237"/>
                  </a:cubicBezTo>
                  <a:cubicBezTo>
                    <a:pt x="1399" y="4875"/>
                    <a:pt x="895" y="4997"/>
                    <a:pt x="594" y="5665"/>
                  </a:cubicBezTo>
                  <a:cubicBezTo>
                    <a:pt x="464" y="5953"/>
                    <a:pt x="410" y="6284"/>
                    <a:pt x="747" y="6935"/>
                  </a:cubicBezTo>
                  <a:cubicBezTo>
                    <a:pt x="870" y="7171"/>
                    <a:pt x="1004" y="7532"/>
                    <a:pt x="916" y="7822"/>
                  </a:cubicBezTo>
                  <a:cubicBezTo>
                    <a:pt x="794" y="8227"/>
                    <a:pt x="323" y="8433"/>
                    <a:pt x="186" y="8854"/>
                  </a:cubicBezTo>
                  <a:cubicBezTo>
                    <a:pt x="1" y="9434"/>
                    <a:pt x="248" y="10048"/>
                    <a:pt x="649" y="10486"/>
                  </a:cubicBezTo>
                  <a:cubicBezTo>
                    <a:pt x="1560" y="11494"/>
                    <a:pt x="3078" y="11814"/>
                    <a:pt x="4387" y="11832"/>
                  </a:cubicBezTo>
                  <a:cubicBezTo>
                    <a:pt x="4450" y="11833"/>
                    <a:pt x="4512" y="11833"/>
                    <a:pt x="4575" y="11833"/>
                  </a:cubicBezTo>
                  <a:cubicBezTo>
                    <a:pt x="5868" y="11833"/>
                    <a:pt x="7284" y="11626"/>
                    <a:pt x="8411" y="10993"/>
                  </a:cubicBezTo>
                  <a:cubicBezTo>
                    <a:pt x="8940" y="10712"/>
                    <a:pt x="9380" y="10292"/>
                    <a:pt x="9682" y="9776"/>
                  </a:cubicBezTo>
                  <a:cubicBezTo>
                    <a:pt x="9990" y="9223"/>
                    <a:pt x="10003" y="8656"/>
                    <a:pt x="9623" y="8168"/>
                  </a:cubicBezTo>
                  <a:cubicBezTo>
                    <a:pt x="9316" y="7776"/>
                    <a:pt x="8674" y="7516"/>
                    <a:pt x="8654" y="7142"/>
                  </a:cubicBezTo>
                  <a:cubicBezTo>
                    <a:pt x="8636" y="6768"/>
                    <a:pt x="8932" y="6462"/>
                    <a:pt x="9002" y="6098"/>
                  </a:cubicBezTo>
                  <a:cubicBezTo>
                    <a:pt x="9121" y="5479"/>
                    <a:pt x="8759" y="5037"/>
                    <a:pt x="8305" y="4662"/>
                  </a:cubicBezTo>
                  <a:cubicBezTo>
                    <a:pt x="7228" y="3768"/>
                    <a:pt x="7442" y="2505"/>
                    <a:pt x="6759" y="1370"/>
                  </a:cubicBezTo>
                  <a:cubicBezTo>
                    <a:pt x="6446" y="853"/>
                    <a:pt x="5700" y="1"/>
                    <a:pt x="450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3980051" y="3250230"/>
              <a:ext cx="110958" cy="265009"/>
            </a:xfrm>
            <a:custGeom>
              <a:rect b="b" l="l" r="r" t="t"/>
              <a:pathLst>
                <a:path extrusionOk="0" h="7146" w="2992">
                  <a:moveTo>
                    <a:pt x="10" y="1"/>
                  </a:moveTo>
                  <a:cubicBezTo>
                    <a:pt x="5" y="1"/>
                    <a:pt x="1" y="4"/>
                    <a:pt x="1" y="8"/>
                  </a:cubicBezTo>
                  <a:cubicBezTo>
                    <a:pt x="68" y="669"/>
                    <a:pt x="201" y="1180"/>
                    <a:pt x="755" y="1603"/>
                  </a:cubicBezTo>
                  <a:cubicBezTo>
                    <a:pt x="1486" y="2162"/>
                    <a:pt x="2180" y="2774"/>
                    <a:pt x="1740" y="3758"/>
                  </a:cubicBezTo>
                  <a:cubicBezTo>
                    <a:pt x="1537" y="4206"/>
                    <a:pt x="1193" y="4637"/>
                    <a:pt x="1623" y="5068"/>
                  </a:cubicBezTo>
                  <a:cubicBezTo>
                    <a:pt x="1890" y="5329"/>
                    <a:pt x="2273" y="5436"/>
                    <a:pt x="2538" y="5698"/>
                  </a:cubicBezTo>
                  <a:cubicBezTo>
                    <a:pt x="2959" y="6113"/>
                    <a:pt x="2731" y="6977"/>
                    <a:pt x="2108" y="7108"/>
                  </a:cubicBezTo>
                  <a:cubicBezTo>
                    <a:pt x="2084" y="7113"/>
                    <a:pt x="2093" y="7146"/>
                    <a:pt x="2116" y="7146"/>
                  </a:cubicBezTo>
                  <a:cubicBezTo>
                    <a:pt x="2116" y="7146"/>
                    <a:pt x="2117" y="7146"/>
                    <a:pt x="2118" y="7146"/>
                  </a:cubicBezTo>
                  <a:cubicBezTo>
                    <a:pt x="2601" y="7071"/>
                    <a:pt x="2992" y="6424"/>
                    <a:pt x="2823" y="5972"/>
                  </a:cubicBezTo>
                  <a:cubicBezTo>
                    <a:pt x="2711" y="5673"/>
                    <a:pt x="2421" y="5495"/>
                    <a:pt x="2157" y="5336"/>
                  </a:cubicBezTo>
                  <a:cubicBezTo>
                    <a:pt x="1808" y="5127"/>
                    <a:pt x="1454" y="4910"/>
                    <a:pt x="1520" y="4450"/>
                  </a:cubicBezTo>
                  <a:cubicBezTo>
                    <a:pt x="1547" y="4255"/>
                    <a:pt x="1715" y="4044"/>
                    <a:pt x="1798" y="3863"/>
                  </a:cubicBezTo>
                  <a:cubicBezTo>
                    <a:pt x="2096" y="3229"/>
                    <a:pt x="2008" y="2647"/>
                    <a:pt x="1521" y="2130"/>
                  </a:cubicBezTo>
                  <a:cubicBezTo>
                    <a:pt x="1233" y="1822"/>
                    <a:pt x="847" y="1630"/>
                    <a:pt x="549" y="1333"/>
                  </a:cubicBezTo>
                  <a:cubicBezTo>
                    <a:pt x="186" y="969"/>
                    <a:pt x="92" y="494"/>
                    <a:pt x="19" y="8"/>
                  </a:cubicBezTo>
                  <a:cubicBezTo>
                    <a:pt x="18" y="3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3977603" y="3225198"/>
              <a:ext cx="116706" cy="308733"/>
            </a:xfrm>
            <a:custGeom>
              <a:rect b="b" l="l" r="r" t="t"/>
              <a:pathLst>
                <a:path extrusionOk="0" h="8325" w="3147">
                  <a:moveTo>
                    <a:pt x="14" y="1"/>
                  </a:moveTo>
                  <a:cubicBezTo>
                    <a:pt x="6" y="1"/>
                    <a:pt x="0" y="6"/>
                    <a:pt x="0" y="13"/>
                  </a:cubicBezTo>
                  <a:cubicBezTo>
                    <a:pt x="208" y="783"/>
                    <a:pt x="408" y="1577"/>
                    <a:pt x="900" y="2212"/>
                  </a:cubicBezTo>
                  <a:cubicBezTo>
                    <a:pt x="1392" y="2846"/>
                    <a:pt x="2320" y="3343"/>
                    <a:pt x="2254" y="4248"/>
                  </a:cubicBezTo>
                  <a:cubicBezTo>
                    <a:pt x="2226" y="4623"/>
                    <a:pt x="1966" y="4962"/>
                    <a:pt x="1966" y="5343"/>
                  </a:cubicBezTo>
                  <a:cubicBezTo>
                    <a:pt x="1971" y="5595"/>
                    <a:pt x="2119" y="5768"/>
                    <a:pt x="2297" y="5938"/>
                  </a:cubicBezTo>
                  <a:cubicBezTo>
                    <a:pt x="2708" y="6343"/>
                    <a:pt x="3147" y="6766"/>
                    <a:pt x="2842" y="7376"/>
                  </a:cubicBezTo>
                  <a:cubicBezTo>
                    <a:pt x="2635" y="7788"/>
                    <a:pt x="2228" y="8016"/>
                    <a:pt x="1856" y="8264"/>
                  </a:cubicBezTo>
                  <a:cubicBezTo>
                    <a:pt x="1839" y="8274"/>
                    <a:pt x="1835" y="8295"/>
                    <a:pt x="1844" y="8310"/>
                  </a:cubicBezTo>
                  <a:cubicBezTo>
                    <a:pt x="1850" y="8319"/>
                    <a:pt x="1862" y="8325"/>
                    <a:pt x="1873" y="8325"/>
                  </a:cubicBezTo>
                  <a:cubicBezTo>
                    <a:pt x="1879" y="8325"/>
                    <a:pt x="1884" y="8324"/>
                    <a:pt x="1889" y="8321"/>
                  </a:cubicBezTo>
                  <a:cubicBezTo>
                    <a:pt x="2445" y="8014"/>
                    <a:pt x="3146" y="7502"/>
                    <a:pt x="3020" y="6791"/>
                  </a:cubicBezTo>
                  <a:cubicBezTo>
                    <a:pt x="2954" y="6426"/>
                    <a:pt x="2669" y="6185"/>
                    <a:pt x="2401" y="5930"/>
                  </a:cubicBezTo>
                  <a:cubicBezTo>
                    <a:pt x="2134" y="5674"/>
                    <a:pt x="2019" y="5435"/>
                    <a:pt x="2102" y="5051"/>
                  </a:cubicBezTo>
                  <a:cubicBezTo>
                    <a:pt x="2146" y="4859"/>
                    <a:pt x="2250" y="4681"/>
                    <a:pt x="2298" y="4486"/>
                  </a:cubicBezTo>
                  <a:cubicBezTo>
                    <a:pt x="2489" y="3703"/>
                    <a:pt x="1928" y="3150"/>
                    <a:pt x="1401" y="2642"/>
                  </a:cubicBezTo>
                  <a:cubicBezTo>
                    <a:pt x="647" y="1914"/>
                    <a:pt x="301" y="996"/>
                    <a:pt x="26" y="13"/>
                  </a:cubicBezTo>
                  <a:cubicBezTo>
                    <a:pt x="26" y="6"/>
                    <a:pt x="21" y="1"/>
                    <a:pt x="14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3690792" y="3242034"/>
              <a:ext cx="108770" cy="312219"/>
            </a:xfrm>
            <a:custGeom>
              <a:rect b="b" l="l" r="r" t="t"/>
              <a:pathLst>
                <a:path extrusionOk="0" h="8419" w="2933">
                  <a:moveTo>
                    <a:pt x="2922" y="0"/>
                  </a:moveTo>
                  <a:cubicBezTo>
                    <a:pt x="2918" y="0"/>
                    <a:pt x="2913" y="2"/>
                    <a:pt x="2913" y="6"/>
                  </a:cubicBezTo>
                  <a:cubicBezTo>
                    <a:pt x="2809" y="519"/>
                    <a:pt x="2710" y="1048"/>
                    <a:pt x="2445" y="1512"/>
                  </a:cubicBezTo>
                  <a:cubicBezTo>
                    <a:pt x="2204" y="1936"/>
                    <a:pt x="1814" y="2213"/>
                    <a:pt x="1466" y="2549"/>
                  </a:cubicBezTo>
                  <a:cubicBezTo>
                    <a:pt x="1179" y="2792"/>
                    <a:pt x="985" y="3128"/>
                    <a:pt x="915" y="3497"/>
                  </a:cubicBezTo>
                  <a:cubicBezTo>
                    <a:pt x="858" y="3955"/>
                    <a:pt x="1113" y="4282"/>
                    <a:pt x="1228" y="4704"/>
                  </a:cubicBezTo>
                  <a:cubicBezTo>
                    <a:pt x="1396" y="5316"/>
                    <a:pt x="915" y="5560"/>
                    <a:pt x="628" y="6014"/>
                  </a:cubicBezTo>
                  <a:cubicBezTo>
                    <a:pt x="452" y="6305"/>
                    <a:pt x="413" y="6658"/>
                    <a:pt x="518" y="6982"/>
                  </a:cubicBezTo>
                  <a:cubicBezTo>
                    <a:pt x="737" y="7716"/>
                    <a:pt x="1602" y="8353"/>
                    <a:pt x="2386" y="8419"/>
                  </a:cubicBezTo>
                  <a:cubicBezTo>
                    <a:pt x="2387" y="8419"/>
                    <a:pt x="2388" y="8419"/>
                    <a:pt x="2389" y="8419"/>
                  </a:cubicBezTo>
                  <a:cubicBezTo>
                    <a:pt x="2433" y="8419"/>
                    <a:pt x="2432" y="8346"/>
                    <a:pt x="2386" y="8346"/>
                  </a:cubicBezTo>
                  <a:cubicBezTo>
                    <a:pt x="1337" y="8228"/>
                    <a:pt x="0" y="7030"/>
                    <a:pt x="753" y="5968"/>
                  </a:cubicBezTo>
                  <a:cubicBezTo>
                    <a:pt x="931" y="5718"/>
                    <a:pt x="1192" y="5526"/>
                    <a:pt x="1305" y="5233"/>
                  </a:cubicBezTo>
                  <a:cubicBezTo>
                    <a:pt x="1419" y="4941"/>
                    <a:pt x="1315" y="4667"/>
                    <a:pt x="1200" y="4394"/>
                  </a:cubicBezTo>
                  <a:cubicBezTo>
                    <a:pt x="950" y="3800"/>
                    <a:pt x="912" y="3269"/>
                    <a:pt x="1374" y="2753"/>
                  </a:cubicBezTo>
                  <a:cubicBezTo>
                    <a:pt x="1630" y="2465"/>
                    <a:pt x="1952" y="2245"/>
                    <a:pt x="2212" y="1957"/>
                  </a:cubicBezTo>
                  <a:cubicBezTo>
                    <a:pt x="2701" y="1414"/>
                    <a:pt x="2831" y="700"/>
                    <a:pt x="2930" y="6"/>
                  </a:cubicBezTo>
                  <a:cubicBezTo>
                    <a:pt x="2932" y="3"/>
                    <a:pt x="2927" y="0"/>
                    <a:pt x="2922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3715898" y="3234283"/>
              <a:ext cx="105804" cy="333505"/>
            </a:xfrm>
            <a:custGeom>
              <a:rect b="b" l="l" r="r" t="t"/>
              <a:pathLst>
                <a:path extrusionOk="0" h="8993" w="2853">
                  <a:moveTo>
                    <a:pt x="1949" y="1"/>
                  </a:moveTo>
                  <a:cubicBezTo>
                    <a:pt x="1945" y="1"/>
                    <a:pt x="1941" y="4"/>
                    <a:pt x="1941" y="9"/>
                  </a:cubicBezTo>
                  <a:cubicBezTo>
                    <a:pt x="2008" y="583"/>
                    <a:pt x="1902" y="1163"/>
                    <a:pt x="1636" y="1675"/>
                  </a:cubicBezTo>
                  <a:cubicBezTo>
                    <a:pt x="1376" y="2154"/>
                    <a:pt x="950" y="2465"/>
                    <a:pt x="628" y="2897"/>
                  </a:cubicBezTo>
                  <a:cubicBezTo>
                    <a:pt x="376" y="3198"/>
                    <a:pt x="258" y="3589"/>
                    <a:pt x="301" y="3979"/>
                  </a:cubicBezTo>
                  <a:cubicBezTo>
                    <a:pt x="384" y="4565"/>
                    <a:pt x="783" y="5096"/>
                    <a:pt x="469" y="5670"/>
                  </a:cubicBezTo>
                  <a:cubicBezTo>
                    <a:pt x="270" y="6041"/>
                    <a:pt x="0" y="6307"/>
                    <a:pt x="22" y="6761"/>
                  </a:cubicBezTo>
                  <a:cubicBezTo>
                    <a:pt x="61" y="7164"/>
                    <a:pt x="234" y="7544"/>
                    <a:pt x="509" y="7843"/>
                  </a:cubicBezTo>
                  <a:cubicBezTo>
                    <a:pt x="1097" y="8514"/>
                    <a:pt x="1926" y="8928"/>
                    <a:pt x="2817" y="8992"/>
                  </a:cubicBezTo>
                  <a:cubicBezTo>
                    <a:pt x="2818" y="8992"/>
                    <a:pt x="2819" y="8992"/>
                    <a:pt x="2820" y="8992"/>
                  </a:cubicBezTo>
                  <a:cubicBezTo>
                    <a:pt x="2852" y="8992"/>
                    <a:pt x="2850" y="8938"/>
                    <a:pt x="2817" y="8938"/>
                  </a:cubicBezTo>
                  <a:cubicBezTo>
                    <a:pt x="1836" y="8850"/>
                    <a:pt x="776" y="8322"/>
                    <a:pt x="297" y="7401"/>
                  </a:cubicBezTo>
                  <a:cubicBezTo>
                    <a:pt x="129" y="7111"/>
                    <a:pt x="73" y="6768"/>
                    <a:pt x="138" y="6439"/>
                  </a:cubicBezTo>
                  <a:cubicBezTo>
                    <a:pt x="221" y="6213"/>
                    <a:pt x="339" y="6001"/>
                    <a:pt x="487" y="5810"/>
                  </a:cubicBezTo>
                  <a:cubicBezTo>
                    <a:pt x="664" y="5550"/>
                    <a:pt x="724" y="5228"/>
                    <a:pt x="655" y="4922"/>
                  </a:cubicBezTo>
                  <a:cubicBezTo>
                    <a:pt x="549" y="4409"/>
                    <a:pt x="248" y="3952"/>
                    <a:pt x="421" y="3416"/>
                  </a:cubicBezTo>
                  <a:cubicBezTo>
                    <a:pt x="583" y="2914"/>
                    <a:pt x="1032" y="2584"/>
                    <a:pt x="1357" y="2196"/>
                  </a:cubicBezTo>
                  <a:cubicBezTo>
                    <a:pt x="1862" y="1587"/>
                    <a:pt x="2081" y="790"/>
                    <a:pt x="1958" y="9"/>
                  </a:cubicBezTo>
                  <a:cubicBezTo>
                    <a:pt x="1957" y="4"/>
                    <a:pt x="1953" y="1"/>
                    <a:pt x="194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3818659" y="3364116"/>
              <a:ext cx="376227" cy="289300"/>
            </a:xfrm>
            <a:custGeom>
              <a:rect b="b" l="l" r="r" t="t"/>
              <a:pathLst>
                <a:path extrusionOk="0" h="7801" w="10145">
                  <a:moveTo>
                    <a:pt x="457" y="1"/>
                  </a:moveTo>
                  <a:cubicBezTo>
                    <a:pt x="336" y="1"/>
                    <a:pt x="239" y="42"/>
                    <a:pt x="170" y="122"/>
                  </a:cubicBezTo>
                  <a:cubicBezTo>
                    <a:pt x="14" y="303"/>
                    <a:pt x="1" y="676"/>
                    <a:pt x="176" y="1214"/>
                  </a:cubicBezTo>
                  <a:cubicBezTo>
                    <a:pt x="1079" y="4005"/>
                    <a:pt x="1828" y="6164"/>
                    <a:pt x="2661" y="6658"/>
                  </a:cubicBezTo>
                  <a:cubicBezTo>
                    <a:pt x="3334" y="7056"/>
                    <a:pt x="7489" y="7751"/>
                    <a:pt x="8295" y="7779"/>
                  </a:cubicBezTo>
                  <a:cubicBezTo>
                    <a:pt x="8612" y="7793"/>
                    <a:pt x="8870" y="7797"/>
                    <a:pt x="9064" y="7801"/>
                  </a:cubicBezTo>
                  <a:cubicBezTo>
                    <a:pt x="9065" y="7801"/>
                    <a:pt x="9065" y="7801"/>
                    <a:pt x="9066" y="7801"/>
                  </a:cubicBezTo>
                  <a:cubicBezTo>
                    <a:pt x="9530" y="7801"/>
                    <a:pt x="10144" y="4719"/>
                    <a:pt x="9801" y="4363"/>
                  </a:cubicBezTo>
                  <a:cubicBezTo>
                    <a:pt x="9721" y="4281"/>
                    <a:pt x="9412" y="4229"/>
                    <a:pt x="8983" y="4194"/>
                  </a:cubicBezTo>
                  <a:cubicBezTo>
                    <a:pt x="7536" y="4078"/>
                    <a:pt x="4699" y="4168"/>
                    <a:pt x="4527" y="4015"/>
                  </a:cubicBezTo>
                  <a:cubicBezTo>
                    <a:pt x="4355" y="3861"/>
                    <a:pt x="3378" y="2686"/>
                    <a:pt x="2064" y="1154"/>
                  </a:cubicBezTo>
                  <a:cubicBezTo>
                    <a:pt x="1385" y="362"/>
                    <a:pt x="816" y="1"/>
                    <a:pt x="45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4126238" y="3514197"/>
              <a:ext cx="254811" cy="160689"/>
            </a:xfrm>
            <a:custGeom>
              <a:rect b="b" l="l" r="r" t="t"/>
              <a:pathLst>
                <a:path extrusionOk="0" h="4333" w="6871">
                  <a:moveTo>
                    <a:pt x="2746" y="0"/>
                  </a:moveTo>
                  <a:cubicBezTo>
                    <a:pt x="1587" y="0"/>
                    <a:pt x="682" y="149"/>
                    <a:pt x="682" y="149"/>
                  </a:cubicBezTo>
                  <a:cubicBezTo>
                    <a:pt x="28" y="765"/>
                    <a:pt x="1" y="3732"/>
                    <a:pt x="2" y="3732"/>
                  </a:cubicBezTo>
                  <a:cubicBezTo>
                    <a:pt x="495" y="3925"/>
                    <a:pt x="1001" y="4085"/>
                    <a:pt x="1514" y="4212"/>
                  </a:cubicBezTo>
                  <a:cubicBezTo>
                    <a:pt x="1727" y="4255"/>
                    <a:pt x="2155" y="4332"/>
                    <a:pt x="2532" y="4332"/>
                  </a:cubicBezTo>
                  <a:cubicBezTo>
                    <a:pt x="2874" y="4332"/>
                    <a:pt x="3175" y="4269"/>
                    <a:pt x="3240" y="4059"/>
                  </a:cubicBezTo>
                  <a:cubicBezTo>
                    <a:pt x="3333" y="3758"/>
                    <a:pt x="2652" y="3556"/>
                    <a:pt x="2173" y="3400"/>
                  </a:cubicBezTo>
                  <a:cubicBezTo>
                    <a:pt x="1920" y="3319"/>
                    <a:pt x="1598" y="3088"/>
                    <a:pt x="1658" y="2926"/>
                  </a:cubicBezTo>
                  <a:cubicBezTo>
                    <a:pt x="1693" y="2829"/>
                    <a:pt x="1791" y="2790"/>
                    <a:pt x="1922" y="2790"/>
                  </a:cubicBezTo>
                  <a:cubicBezTo>
                    <a:pt x="2177" y="2790"/>
                    <a:pt x="2557" y="2935"/>
                    <a:pt x="2843" y="3071"/>
                  </a:cubicBezTo>
                  <a:cubicBezTo>
                    <a:pt x="3497" y="3382"/>
                    <a:pt x="4331" y="3908"/>
                    <a:pt x="4881" y="3908"/>
                  </a:cubicBezTo>
                  <a:cubicBezTo>
                    <a:pt x="5035" y="3908"/>
                    <a:pt x="5166" y="3867"/>
                    <a:pt x="5265" y="3769"/>
                  </a:cubicBezTo>
                  <a:cubicBezTo>
                    <a:pt x="5437" y="3600"/>
                    <a:pt x="5200" y="3338"/>
                    <a:pt x="4864" y="3094"/>
                  </a:cubicBezTo>
                  <a:lnTo>
                    <a:pt x="4864" y="3094"/>
                  </a:lnTo>
                  <a:cubicBezTo>
                    <a:pt x="5263" y="3299"/>
                    <a:pt x="5678" y="3471"/>
                    <a:pt x="5944" y="3471"/>
                  </a:cubicBezTo>
                  <a:cubicBezTo>
                    <a:pt x="6035" y="3471"/>
                    <a:pt x="6108" y="3451"/>
                    <a:pt x="6158" y="3406"/>
                  </a:cubicBezTo>
                  <a:cubicBezTo>
                    <a:pt x="6263" y="3311"/>
                    <a:pt x="6277" y="3149"/>
                    <a:pt x="6187" y="3037"/>
                  </a:cubicBezTo>
                  <a:lnTo>
                    <a:pt x="6187" y="3037"/>
                  </a:lnTo>
                  <a:cubicBezTo>
                    <a:pt x="6228" y="3053"/>
                    <a:pt x="6270" y="3060"/>
                    <a:pt x="6312" y="3060"/>
                  </a:cubicBezTo>
                  <a:cubicBezTo>
                    <a:pt x="6410" y="3060"/>
                    <a:pt x="6507" y="3019"/>
                    <a:pt x="6575" y="2944"/>
                  </a:cubicBezTo>
                  <a:cubicBezTo>
                    <a:pt x="6725" y="2757"/>
                    <a:pt x="6624" y="2513"/>
                    <a:pt x="6421" y="2263"/>
                  </a:cubicBezTo>
                  <a:cubicBezTo>
                    <a:pt x="6484" y="2253"/>
                    <a:pt x="6538" y="2210"/>
                    <a:pt x="6565" y="2154"/>
                  </a:cubicBezTo>
                  <a:cubicBezTo>
                    <a:pt x="6871" y="1591"/>
                    <a:pt x="5002" y="208"/>
                    <a:pt x="4379" y="114"/>
                  </a:cubicBezTo>
                  <a:cubicBezTo>
                    <a:pt x="3822" y="29"/>
                    <a:pt x="3259" y="0"/>
                    <a:pt x="2746" y="0"/>
                  </a:cubicBezTo>
                  <a:close/>
                </a:path>
              </a:pathLst>
            </a:custGeom>
            <a:solidFill>
              <a:srgbClr val="FF8D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4218022" y="3582989"/>
              <a:ext cx="90970" cy="47728"/>
            </a:xfrm>
            <a:custGeom>
              <a:rect b="b" l="l" r="r" t="t"/>
              <a:pathLst>
                <a:path extrusionOk="0" h="1287" w="2453">
                  <a:moveTo>
                    <a:pt x="8" y="1"/>
                  </a:moveTo>
                  <a:cubicBezTo>
                    <a:pt x="1" y="1"/>
                    <a:pt x="5" y="9"/>
                    <a:pt x="6" y="9"/>
                  </a:cubicBezTo>
                  <a:cubicBezTo>
                    <a:pt x="6" y="9"/>
                    <a:pt x="6" y="9"/>
                    <a:pt x="6" y="8"/>
                  </a:cubicBezTo>
                  <a:cubicBezTo>
                    <a:pt x="443" y="56"/>
                    <a:pt x="862" y="203"/>
                    <a:pt x="1232" y="440"/>
                  </a:cubicBezTo>
                  <a:cubicBezTo>
                    <a:pt x="1437" y="566"/>
                    <a:pt x="1625" y="710"/>
                    <a:pt x="1825" y="854"/>
                  </a:cubicBezTo>
                  <a:cubicBezTo>
                    <a:pt x="2025" y="996"/>
                    <a:pt x="2235" y="1132"/>
                    <a:pt x="2430" y="1284"/>
                  </a:cubicBezTo>
                  <a:cubicBezTo>
                    <a:pt x="2432" y="1286"/>
                    <a:pt x="2434" y="1286"/>
                    <a:pt x="2436" y="1286"/>
                  </a:cubicBezTo>
                  <a:cubicBezTo>
                    <a:pt x="2447" y="1286"/>
                    <a:pt x="2453" y="1273"/>
                    <a:pt x="2444" y="1267"/>
                  </a:cubicBezTo>
                  <a:cubicBezTo>
                    <a:pt x="2033" y="978"/>
                    <a:pt x="1671" y="615"/>
                    <a:pt x="1232" y="364"/>
                  </a:cubicBezTo>
                  <a:cubicBezTo>
                    <a:pt x="856" y="153"/>
                    <a:pt x="438" y="29"/>
                    <a:pt x="8" y="1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4227998" y="3553804"/>
              <a:ext cx="127164" cy="72204"/>
            </a:xfrm>
            <a:custGeom>
              <a:rect b="b" l="l" r="r" t="t"/>
              <a:pathLst>
                <a:path extrusionOk="0" h="1947" w="3429">
                  <a:moveTo>
                    <a:pt x="8" y="1"/>
                  </a:moveTo>
                  <a:cubicBezTo>
                    <a:pt x="1" y="1"/>
                    <a:pt x="0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281" y="64"/>
                    <a:pt x="564" y="128"/>
                    <a:pt x="840" y="207"/>
                  </a:cubicBezTo>
                  <a:cubicBezTo>
                    <a:pt x="1323" y="348"/>
                    <a:pt x="1774" y="581"/>
                    <a:pt x="2165" y="897"/>
                  </a:cubicBezTo>
                  <a:cubicBezTo>
                    <a:pt x="2590" y="1232"/>
                    <a:pt x="3005" y="1582"/>
                    <a:pt x="3408" y="1944"/>
                  </a:cubicBezTo>
                  <a:cubicBezTo>
                    <a:pt x="3411" y="1946"/>
                    <a:pt x="3413" y="1947"/>
                    <a:pt x="3415" y="1947"/>
                  </a:cubicBezTo>
                  <a:cubicBezTo>
                    <a:pt x="3424" y="1947"/>
                    <a:pt x="3428" y="1934"/>
                    <a:pt x="3421" y="1928"/>
                  </a:cubicBezTo>
                  <a:cubicBezTo>
                    <a:pt x="3193" y="1706"/>
                    <a:pt x="2959" y="1491"/>
                    <a:pt x="2720" y="1282"/>
                  </a:cubicBezTo>
                  <a:cubicBezTo>
                    <a:pt x="2327" y="932"/>
                    <a:pt x="1924" y="567"/>
                    <a:pt x="1427" y="365"/>
                  </a:cubicBezTo>
                  <a:cubicBezTo>
                    <a:pt x="968" y="196"/>
                    <a:pt x="492" y="74"/>
                    <a:pt x="8" y="1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4244649" y="3527956"/>
              <a:ext cx="120638" cy="70202"/>
            </a:xfrm>
            <a:custGeom>
              <a:rect b="b" l="l" r="r" t="t"/>
              <a:pathLst>
                <a:path extrusionOk="0" h="1893" w="3253">
                  <a:moveTo>
                    <a:pt x="2" y="0"/>
                  </a:moveTo>
                  <a:cubicBezTo>
                    <a:pt x="0" y="0"/>
                    <a:pt x="5" y="3"/>
                    <a:pt x="6" y="3"/>
                  </a:cubicBezTo>
                  <a:cubicBezTo>
                    <a:pt x="6" y="3"/>
                    <a:pt x="6" y="3"/>
                    <a:pt x="5" y="2"/>
                  </a:cubicBezTo>
                  <a:lnTo>
                    <a:pt x="5" y="2"/>
                  </a:lnTo>
                  <a:cubicBezTo>
                    <a:pt x="313" y="40"/>
                    <a:pt x="616" y="103"/>
                    <a:pt x="912" y="191"/>
                  </a:cubicBezTo>
                  <a:cubicBezTo>
                    <a:pt x="1205" y="296"/>
                    <a:pt x="1481" y="445"/>
                    <a:pt x="1730" y="632"/>
                  </a:cubicBezTo>
                  <a:cubicBezTo>
                    <a:pt x="2257" y="1019"/>
                    <a:pt x="2758" y="1440"/>
                    <a:pt x="3231" y="1891"/>
                  </a:cubicBezTo>
                  <a:cubicBezTo>
                    <a:pt x="3234" y="1892"/>
                    <a:pt x="3236" y="1893"/>
                    <a:pt x="3238" y="1893"/>
                  </a:cubicBezTo>
                  <a:cubicBezTo>
                    <a:pt x="3248" y="1893"/>
                    <a:pt x="3253" y="1881"/>
                    <a:pt x="3246" y="1875"/>
                  </a:cubicBezTo>
                  <a:cubicBezTo>
                    <a:pt x="3042" y="1670"/>
                    <a:pt x="2829" y="1466"/>
                    <a:pt x="2612" y="1271"/>
                  </a:cubicBezTo>
                  <a:cubicBezTo>
                    <a:pt x="2215" y="897"/>
                    <a:pt x="1771" y="575"/>
                    <a:pt x="1295" y="312"/>
                  </a:cubicBezTo>
                  <a:cubicBezTo>
                    <a:pt x="864" y="102"/>
                    <a:pt x="465" y="55"/>
                    <a:pt x="2" y="0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811724" y="3357144"/>
              <a:ext cx="141739" cy="120526"/>
            </a:xfrm>
            <a:custGeom>
              <a:rect b="b" l="l" r="r" t="t"/>
              <a:pathLst>
                <a:path extrusionOk="0" h="3250" w="3822">
                  <a:moveTo>
                    <a:pt x="613" y="1"/>
                  </a:moveTo>
                  <a:cubicBezTo>
                    <a:pt x="267" y="1"/>
                    <a:pt x="1" y="334"/>
                    <a:pt x="95" y="940"/>
                  </a:cubicBezTo>
                  <a:cubicBezTo>
                    <a:pt x="217" y="1733"/>
                    <a:pt x="848" y="3250"/>
                    <a:pt x="848" y="3250"/>
                  </a:cubicBezTo>
                  <a:lnTo>
                    <a:pt x="3821" y="2861"/>
                  </a:lnTo>
                  <a:cubicBezTo>
                    <a:pt x="3821" y="2861"/>
                    <a:pt x="2185" y="837"/>
                    <a:pt x="965" y="108"/>
                  </a:cubicBezTo>
                  <a:cubicBezTo>
                    <a:pt x="846" y="36"/>
                    <a:pt x="725" y="1"/>
                    <a:pt x="613" y="1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831972" y="3382658"/>
              <a:ext cx="17022" cy="7343"/>
            </a:xfrm>
            <a:custGeom>
              <a:rect b="b" l="l" r="r" t="t"/>
              <a:pathLst>
                <a:path extrusionOk="0" h="198" w="459">
                  <a:moveTo>
                    <a:pt x="0" y="0"/>
                  </a:moveTo>
                  <a:lnTo>
                    <a:pt x="0" y="0"/>
                  </a:lnTo>
                  <a:cubicBezTo>
                    <a:pt x="67" y="51"/>
                    <a:pt x="138" y="94"/>
                    <a:pt x="216" y="126"/>
                  </a:cubicBezTo>
                  <a:cubicBezTo>
                    <a:pt x="294" y="162"/>
                    <a:pt x="375" y="185"/>
                    <a:pt x="458" y="198"/>
                  </a:cubicBezTo>
                  <a:cubicBezTo>
                    <a:pt x="392" y="147"/>
                    <a:pt x="318" y="103"/>
                    <a:pt x="241" y="71"/>
                  </a:cubicBezTo>
                  <a:cubicBezTo>
                    <a:pt x="165" y="37"/>
                    <a:pt x="83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859081" y="3438656"/>
              <a:ext cx="17319" cy="6787"/>
            </a:xfrm>
            <a:custGeom>
              <a:rect b="b" l="l" r="r" t="t"/>
              <a:pathLst>
                <a:path extrusionOk="0" h="183" w="467">
                  <a:moveTo>
                    <a:pt x="466" y="1"/>
                  </a:moveTo>
                  <a:lnTo>
                    <a:pt x="466" y="1"/>
                  </a:lnTo>
                  <a:cubicBezTo>
                    <a:pt x="384" y="11"/>
                    <a:pt x="300" y="32"/>
                    <a:pt x="223" y="65"/>
                  </a:cubicBezTo>
                  <a:cubicBezTo>
                    <a:pt x="144" y="93"/>
                    <a:pt x="69" y="132"/>
                    <a:pt x="1" y="182"/>
                  </a:cubicBezTo>
                  <a:cubicBezTo>
                    <a:pt x="168" y="159"/>
                    <a:pt x="327" y="98"/>
                    <a:pt x="4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911890" y="3454565"/>
              <a:ext cx="6082" cy="13314"/>
            </a:xfrm>
            <a:custGeom>
              <a:rect b="b" l="l" r="r" t="t"/>
              <a:pathLst>
                <a:path extrusionOk="0" h="359" w="164">
                  <a:moveTo>
                    <a:pt x="1" y="0"/>
                  </a:moveTo>
                  <a:cubicBezTo>
                    <a:pt x="12" y="84"/>
                    <a:pt x="33" y="165"/>
                    <a:pt x="65" y="242"/>
                  </a:cubicBezTo>
                  <a:cubicBezTo>
                    <a:pt x="81" y="282"/>
                    <a:pt x="97" y="321"/>
                    <a:pt x="117" y="359"/>
                  </a:cubicBezTo>
                  <a:lnTo>
                    <a:pt x="164" y="359"/>
                  </a:lnTo>
                  <a:cubicBezTo>
                    <a:pt x="153" y="312"/>
                    <a:pt x="140" y="266"/>
                    <a:pt x="122" y="220"/>
                  </a:cubicBezTo>
                  <a:cubicBezTo>
                    <a:pt x="92" y="141"/>
                    <a:pt x="52" y="6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811687" y="3358665"/>
              <a:ext cx="132023" cy="119340"/>
            </a:xfrm>
            <a:custGeom>
              <a:rect b="b" l="l" r="r" t="t"/>
              <a:pathLst>
                <a:path extrusionOk="0" h="3218" w="3560">
                  <a:moveTo>
                    <a:pt x="620" y="0"/>
                  </a:moveTo>
                  <a:cubicBezTo>
                    <a:pt x="253" y="0"/>
                    <a:pt x="0" y="279"/>
                    <a:pt x="96" y="899"/>
                  </a:cubicBezTo>
                  <a:cubicBezTo>
                    <a:pt x="96" y="943"/>
                    <a:pt x="111" y="990"/>
                    <a:pt x="120" y="1044"/>
                  </a:cubicBezTo>
                  <a:cubicBezTo>
                    <a:pt x="130" y="1097"/>
                    <a:pt x="138" y="1119"/>
                    <a:pt x="148" y="1158"/>
                  </a:cubicBezTo>
                  <a:cubicBezTo>
                    <a:pt x="327" y="1861"/>
                    <a:pt x="561" y="2550"/>
                    <a:pt x="849" y="3217"/>
                  </a:cubicBezTo>
                  <a:lnTo>
                    <a:pt x="968" y="3201"/>
                  </a:lnTo>
                  <a:lnTo>
                    <a:pt x="1083" y="3186"/>
                  </a:lnTo>
                  <a:lnTo>
                    <a:pt x="2020" y="3062"/>
                  </a:lnTo>
                  <a:lnTo>
                    <a:pt x="2164" y="3045"/>
                  </a:lnTo>
                  <a:lnTo>
                    <a:pt x="3097" y="2921"/>
                  </a:lnTo>
                  <a:lnTo>
                    <a:pt x="3217" y="2904"/>
                  </a:lnTo>
                  <a:lnTo>
                    <a:pt x="3559" y="2860"/>
                  </a:lnTo>
                  <a:lnTo>
                    <a:pt x="971" y="72"/>
                  </a:lnTo>
                  <a:cubicBezTo>
                    <a:pt x="848" y="25"/>
                    <a:pt x="729" y="0"/>
                    <a:pt x="62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3638688" y="3351693"/>
              <a:ext cx="306100" cy="337844"/>
            </a:xfrm>
            <a:custGeom>
              <a:rect b="b" l="l" r="r" t="t"/>
              <a:pathLst>
                <a:path extrusionOk="0" h="9110" w="8254">
                  <a:moveTo>
                    <a:pt x="4855" y="0"/>
                  </a:moveTo>
                  <a:cubicBezTo>
                    <a:pt x="4492" y="0"/>
                    <a:pt x="4112" y="171"/>
                    <a:pt x="3727" y="582"/>
                  </a:cubicBezTo>
                  <a:cubicBezTo>
                    <a:pt x="2064" y="2358"/>
                    <a:pt x="1" y="8949"/>
                    <a:pt x="1" y="8949"/>
                  </a:cubicBezTo>
                  <a:cubicBezTo>
                    <a:pt x="1356" y="9066"/>
                    <a:pt x="2547" y="9109"/>
                    <a:pt x="3569" y="9109"/>
                  </a:cubicBezTo>
                  <a:cubicBezTo>
                    <a:pt x="6527" y="9109"/>
                    <a:pt x="8067" y="8744"/>
                    <a:pt x="8067" y="8744"/>
                  </a:cubicBezTo>
                  <a:lnTo>
                    <a:pt x="7638" y="5464"/>
                  </a:lnTo>
                  <a:cubicBezTo>
                    <a:pt x="7638" y="5464"/>
                    <a:pt x="8254" y="4624"/>
                    <a:pt x="8110" y="3866"/>
                  </a:cubicBezTo>
                  <a:cubicBezTo>
                    <a:pt x="7947" y="3003"/>
                    <a:pt x="6007" y="546"/>
                    <a:pt x="5850" y="417"/>
                  </a:cubicBezTo>
                  <a:cubicBezTo>
                    <a:pt x="5542" y="160"/>
                    <a:pt x="5206" y="0"/>
                    <a:pt x="4855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3736925" y="3562073"/>
              <a:ext cx="7417" cy="17059"/>
            </a:xfrm>
            <a:custGeom>
              <a:rect b="b" l="l" r="r" t="t"/>
              <a:pathLst>
                <a:path extrusionOk="0" h="460" w="200">
                  <a:moveTo>
                    <a:pt x="200" y="1"/>
                  </a:moveTo>
                  <a:cubicBezTo>
                    <a:pt x="147" y="66"/>
                    <a:pt x="104" y="140"/>
                    <a:pt x="72" y="217"/>
                  </a:cubicBezTo>
                  <a:cubicBezTo>
                    <a:pt x="39" y="294"/>
                    <a:pt x="15" y="376"/>
                    <a:pt x="1" y="459"/>
                  </a:cubicBezTo>
                  <a:cubicBezTo>
                    <a:pt x="53" y="392"/>
                    <a:pt x="96" y="319"/>
                    <a:pt x="129" y="242"/>
                  </a:cubicBezTo>
                  <a:cubicBezTo>
                    <a:pt x="163" y="166"/>
                    <a:pt x="185" y="84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3670395" y="3656936"/>
              <a:ext cx="7380" cy="16948"/>
            </a:xfrm>
            <a:custGeom>
              <a:rect b="b" l="l" r="r" t="t"/>
              <a:pathLst>
                <a:path extrusionOk="0" h="457" w="199">
                  <a:moveTo>
                    <a:pt x="198" y="0"/>
                  </a:moveTo>
                  <a:lnTo>
                    <a:pt x="198" y="0"/>
                  </a:lnTo>
                  <a:cubicBezTo>
                    <a:pt x="147" y="66"/>
                    <a:pt x="103" y="138"/>
                    <a:pt x="72" y="218"/>
                  </a:cubicBezTo>
                  <a:cubicBezTo>
                    <a:pt x="37" y="294"/>
                    <a:pt x="12" y="374"/>
                    <a:pt x="0" y="457"/>
                  </a:cubicBezTo>
                  <a:cubicBezTo>
                    <a:pt x="102" y="322"/>
                    <a:pt x="170" y="165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3857598" y="3586994"/>
              <a:ext cx="7380" cy="16948"/>
            </a:xfrm>
            <a:custGeom>
              <a:rect b="b" l="l" r="r" t="t"/>
              <a:pathLst>
                <a:path extrusionOk="0" h="457" w="199">
                  <a:moveTo>
                    <a:pt x="199" y="0"/>
                  </a:moveTo>
                  <a:lnTo>
                    <a:pt x="199" y="0"/>
                  </a:lnTo>
                  <a:cubicBezTo>
                    <a:pt x="146" y="66"/>
                    <a:pt x="104" y="139"/>
                    <a:pt x="71" y="216"/>
                  </a:cubicBezTo>
                  <a:cubicBezTo>
                    <a:pt x="38" y="293"/>
                    <a:pt x="14" y="374"/>
                    <a:pt x="1" y="457"/>
                  </a:cubicBezTo>
                  <a:cubicBezTo>
                    <a:pt x="103" y="322"/>
                    <a:pt x="170" y="166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3796408" y="3357886"/>
              <a:ext cx="7417" cy="16985"/>
            </a:xfrm>
            <a:custGeom>
              <a:rect b="b" l="l" r="r" t="t"/>
              <a:pathLst>
                <a:path extrusionOk="0" h="458" w="200">
                  <a:moveTo>
                    <a:pt x="200" y="1"/>
                  </a:moveTo>
                  <a:lnTo>
                    <a:pt x="200" y="1"/>
                  </a:lnTo>
                  <a:cubicBezTo>
                    <a:pt x="148" y="67"/>
                    <a:pt x="104" y="140"/>
                    <a:pt x="73" y="218"/>
                  </a:cubicBezTo>
                  <a:cubicBezTo>
                    <a:pt x="38" y="293"/>
                    <a:pt x="14" y="375"/>
                    <a:pt x="1" y="457"/>
                  </a:cubicBezTo>
                  <a:cubicBezTo>
                    <a:pt x="103" y="322"/>
                    <a:pt x="171" y="167"/>
                    <a:pt x="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795147" y="3557809"/>
              <a:ext cx="16948" cy="7417"/>
            </a:xfrm>
            <a:custGeom>
              <a:rect b="b" l="l" r="r" t="t"/>
              <a:pathLst>
                <a:path extrusionOk="0" h="200" w="457">
                  <a:moveTo>
                    <a:pt x="0" y="1"/>
                  </a:moveTo>
                  <a:lnTo>
                    <a:pt x="0" y="1"/>
                  </a:lnTo>
                  <a:cubicBezTo>
                    <a:pt x="65" y="54"/>
                    <a:pt x="138" y="96"/>
                    <a:pt x="216" y="129"/>
                  </a:cubicBezTo>
                  <a:cubicBezTo>
                    <a:pt x="292" y="163"/>
                    <a:pt x="374" y="185"/>
                    <a:pt x="457" y="199"/>
                  </a:cubicBezTo>
                  <a:cubicBezTo>
                    <a:pt x="322" y="97"/>
                    <a:pt x="165" y="2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3831972" y="3382658"/>
              <a:ext cx="17022" cy="7343"/>
            </a:xfrm>
            <a:custGeom>
              <a:rect b="b" l="l" r="r" t="t"/>
              <a:pathLst>
                <a:path extrusionOk="0" h="198" w="459">
                  <a:moveTo>
                    <a:pt x="0" y="0"/>
                  </a:moveTo>
                  <a:lnTo>
                    <a:pt x="0" y="0"/>
                  </a:lnTo>
                  <a:cubicBezTo>
                    <a:pt x="67" y="51"/>
                    <a:pt x="138" y="94"/>
                    <a:pt x="216" y="126"/>
                  </a:cubicBezTo>
                  <a:cubicBezTo>
                    <a:pt x="294" y="162"/>
                    <a:pt x="375" y="185"/>
                    <a:pt x="458" y="198"/>
                  </a:cubicBezTo>
                  <a:cubicBezTo>
                    <a:pt x="392" y="147"/>
                    <a:pt x="318" y="103"/>
                    <a:pt x="241" y="71"/>
                  </a:cubicBezTo>
                  <a:cubicBezTo>
                    <a:pt x="165" y="37"/>
                    <a:pt x="83" y="1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3836682" y="3657788"/>
              <a:ext cx="16985" cy="7380"/>
            </a:xfrm>
            <a:custGeom>
              <a:rect b="b" l="l" r="r" t="t"/>
              <a:pathLst>
                <a:path extrusionOk="0" h="199" w="458">
                  <a:moveTo>
                    <a:pt x="1" y="0"/>
                  </a:moveTo>
                  <a:lnTo>
                    <a:pt x="1" y="0"/>
                  </a:lnTo>
                  <a:cubicBezTo>
                    <a:pt x="135" y="100"/>
                    <a:pt x="292" y="168"/>
                    <a:pt x="457" y="199"/>
                  </a:cubicBezTo>
                  <a:cubicBezTo>
                    <a:pt x="325" y="96"/>
                    <a:pt x="167" y="27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3729656" y="3444701"/>
              <a:ext cx="17022" cy="7380"/>
            </a:xfrm>
            <a:custGeom>
              <a:rect b="b" l="l" r="r" t="t"/>
              <a:pathLst>
                <a:path extrusionOk="0" h="199" w="459">
                  <a:moveTo>
                    <a:pt x="1" y="1"/>
                  </a:moveTo>
                  <a:lnTo>
                    <a:pt x="1" y="1"/>
                  </a:lnTo>
                  <a:cubicBezTo>
                    <a:pt x="67" y="54"/>
                    <a:pt x="139" y="95"/>
                    <a:pt x="218" y="128"/>
                  </a:cubicBezTo>
                  <a:cubicBezTo>
                    <a:pt x="294" y="163"/>
                    <a:pt x="376" y="186"/>
                    <a:pt x="459" y="199"/>
                  </a:cubicBezTo>
                  <a:cubicBezTo>
                    <a:pt x="392" y="148"/>
                    <a:pt x="321" y="105"/>
                    <a:pt x="243" y="73"/>
                  </a:cubicBezTo>
                  <a:cubicBezTo>
                    <a:pt x="165" y="39"/>
                    <a:pt x="86" y="1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3712264" y="3631496"/>
              <a:ext cx="17022" cy="7343"/>
            </a:xfrm>
            <a:custGeom>
              <a:rect b="b" l="l" r="r" t="t"/>
              <a:pathLst>
                <a:path extrusionOk="0" h="198" w="459">
                  <a:moveTo>
                    <a:pt x="0" y="0"/>
                  </a:moveTo>
                  <a:lnTo>
                    <a:pt x="0" y="0"/>
                  </a:lnTo>
                  <a:cubicBezTo>
                    <a:pt x="67" y="51"/>
                    <a:pt x="140" y="94"/>
                    <a:pt x="218" y="126"/>
                  </a:cubicBezTo>
                  <a:cubicBezTo>
                    <a:pt x="294" y="160"/>
                    <a:pt x="375" y="184"/>
                    <a:pt x="458" y="197"/>
                  </a:cubicBezTo>
                  <a:cubicBezTo>
                    <a:pt x="391" y="145"/>
                    <a:pt x="318" y="104"/>
                    <a:pt x="241" y="71"/>
                  </a:cubicBezTo>
                  <a:cubicBezTo>
                    <a:pt x="165" y="36"/>
                    <a:pt x="83" y="1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3777644" y="3608948"/>
              <a:ext cx="17207" cy="6787"/>
            </a:xfrm>
            <a:custGeom>
              <a:rect b="b" l="l" r="r" t="t"/>
              <a:pathLst>
                <a:path extrusionOk="0" h="183" w="464">
                  <a:moveTo>
                    <a:pt x="463" y="1"/>
                  </a:moveTo>
                  <a:lnTo>
                    <a:pt x="463" y="1"/>
                  </a:lnTo>
                  <a:cubicBezTo>
                    <a:pt x="381" y="11"/>
                    <a:pt x="298" y="31"/>
                    <a:pt x="221" y="65"/>
                  </a:cubicBezTo>
                  <a:cubicBezTo>
                    <a:pt x="143" y="93"/>
                    <a:pt x="70" y="133"/>
                    <a:pt x="0" y="182"/>
                  </a:cubicBezTo>
                  <a:cubicBezTo>
                    <a:pt x="168" y="161"/>
                    <a:pt x="326" y="98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3901691" y="3566894"/>
              <a:ext cx="17245" cy="6787"/>
            </a:xfrm>
            <a:custGeom>
              <a:rect b="b" l="l" r="r" t="t"/>
              <a:pathLst>
                <a:path extrusionOk="0" h="183" w="465">
                  <a:moveTo>
                    <a:pt x="465" y="0"/>
                  </a:moveTo>
                  <a:lnTo>
                    <a:pt x="465" y="0"/>
                  </a:lnTo>
                  <a:cubicBezTo>
                    <a:pt x="381" y="10"/>
                    <a:pt x="300" y="31"/>
                    <a:pt x="221" y="64"/>
                  </a:cubicBezTo>
                  <a:cubicBezTo>
                    <a:pt x="143" y="93"/>
                    <a:pt x="68" y="132"/>
                    <a:pt x="1" y="183"/>
                  </a:cubicBezTo>
                  <a:cubicBezTo>
                    <a:pt x="167" y="159"/>
                    <a:pt x="327" y="97"/>
                    <a:pt x="4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3764886" y="3495507"/>
              <a:ext cx="17207" cy="6898"/>
            </a:xfrm>
            <a:custGeom>
              <a:rect b="b" l="l" r="r" t="t"/>
              <a:pathLst>
                <a:path extrusionOk="0" h="186" w="464">
                  <a:moveTo>
                    <a:pt x="464" y="0"/>
                  </a:moveTo>
                  <a:lnTo>
                    <a:pt x="464" y="0"/>
                  </a:lnTo>
                  <a:cubicBezTo>
                    <a:pt x="381" y="11"/>
                    <a:pt x="300" y="31"/>
                    <a:pt x="220" y="64"/>
                  </a:cubicBezTo>
                  <a:cubicBezTo>
                    <a:pt x="142" y="94"/>
                    <a:pt x="67" y="135"/>
                    <a:pt x="1" y="185"/>
                  </a:cubicBezTo>
                  <a:cubicBezTo>
                    <a:pt x="84" y="174"/>
                    <a:pt x="165" y="154"/>
                    <a:pt x="244" y="121"/>
                  </a:cubicBezTo>
                  <a:cubicBezTo>
                    <a:pt x="323" y="90"/>
                    <a:pt x="397" y="50"/>
                    <a:pt x="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3674029" y="3587995"/>
              <a:ext cx="17207" cy="6861"/>
            </a:xfrm>
            <a:custGeom>
              <a:rect b="b" l="l" r="r" t="t"/>
              <a:pathLst>
                <a:path extrusionOk="0" h="185" w="464">
                  <a:moveTo>
                    <a:pt x="463" y="1"/>
                  </a:moveTo>
                  <a:lnTo>
                    <a:pt x="463" y="1"/>
                  </a:lnTo>
                  <a:cubicBezTo>
                    <a:pt x="379" y="10"/>
                    <a:pt x="298" y="30"/>
                    <a:pt x="220" y="65"/>
                  </a:cubicBezTo>
                  <a:cubicBezTo>
                    <a:pt x="141" y="94"/>
                    <a:pt x="67" y="134"/>
                    <a:pt x="0" y="184"/>
                  </a:cubicBezTo>
                  <a:cubicBezTo>
                    <a:pt x="83" y="175"/>
                    <a:pt x="165" y="153"/>
                    <a:pt x="243" y="120"/>
                  </a:cubicBezTo>
                  <a:cubicBezTo>
                    <a:pt x="321" y="90"/>
                    <a:pt x="395" y="50"/>
                    <a:pt x="4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3707665" y="3506632"/>
              <a:ext cx="6787" cy="17207"/>
            </a:xfrm>
            <a:custGeom>
              <a:rect b="b" l="l" r="r" t="t"/>
              <a:pathLst>
                <a:path extrusionOk="0" h="464" w="183">
                  <a:moveTo>
                    <a:pt x="1" y="0"/>
                  </a:moveTo>
                  <a:lnTo>
                    <a:pt x="1" y="0"/>
                  </a:lnTo>
                  <a:cubicBezTo>
                    <a:pt x="22" y="168"/>
                    <a:pt x="86" y="326"/>
                    <a:pt x="182" y="463"/>
                  </a:cubicBezTo>
                  <a:cubicBezTo>
                    <a:pt x="173" y="381"/>
                    <a:pt x="152" y="298"/>
                    <a:pt x="119" y="221"/>
                  </a:cubicBezTo>
                  <a:cubicBezTo>
                    <a:pt x="90" y="143"/>
                    <a:pt x="51" y="6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3898873" y="3639951"/>
              <a:ext cx="6898" cy="17245"/>
            </a:xfrm>
            <a:custGeom>
              <a:rect b="b" l="l" r="r" t="t"/>
              <a:pathLst>
                <a:path extrusionOk="0" h="465" w="186">
                  <a:moveTo>
                    <a:pt x="1" y="1"/>
                  </a:moveTo>
                  <a:cubicBezTo>
                    <a:pt x="12" y="83"/>
                    <a:pt x="31" y="165"/>
                    <a:pt x="64" y="243"/>
                  </a:cubicBezTo>
                  <a:cubicBezTo>
                    <a:pt x="94" y="322"/>
                    <a:pt x="134" y="396"/>
                    <a:pt x="185" y="465"/>
                  </a:cubicBezTo>
                  <a:cubicBezTo>
                    <a:pt x="175" y="382"/>
                    <a:pt x="154" y="301"/>
                    <a:pt x="121" y="221"/>
                  </a:cubicBezTo>
                  <a:cubicBezTo>
                    <a:pt x="91" y="143"/>
                    <a:pt x="51" y="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3764961" y="3659457"/>
              <a:ext cx="6824" cy="17282"/>
            </a:xfrm>
            <a:custGeom>
              <a:rect b="b" l="l" r="r" t="t"/>
              <a:pathLst>
                <a:path extrusionOk="0" h="466" w="184">
                  <a:moveTo>
                    <a:pt x="0" y="1"/>
                  </a:moveTo>
                  <a:lnTo>
                    <a:pt x="0" y="1"/>
                  </a:lnTo>
                  <a:cubicBezTo>
                    <a:pt x="10" y="84"/>
                    <a:pt x="32" y="167"/>
                    <a:pt x="64" y="244"/>
                  </a:cubicBezTo>
                  <a:cubicBezTo>
                    <a:pt x="93" y="323"/>
                    <a:pt x="135" y="397"/>
                    <a:pt x="184" y="466"/>
                  </a:cubicBezTo>
                  <a:cubicBezTo>
                    <a:pt x="174" y="381"/>
                    <a:pt x="153" y="300"/>
                    <a:pt x="120" y="222"/>
                  </a:cubicBezTo>
                  <a:cubicBezTo>
                    <a:pt x="88" y="145"/>
                    <a:pt x="49" y="70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3778645" y="3407320"/>
              <a:ext cx="6898" cy="17245"/>
            </a:xfrm>
            <a:custGeom>
              <a:rect b="b" l="l" r="r" t="t"/>
              <a:pathLst>
                <a:path extrusionOk="0" h="465" w="186">
                  <a:moveTo>
                    <a:pt x="1" y="0"/>
                  </a:moveTo>
                  <a:lnTo>
                    <a:pt x="1" y="0"/>
                  </a:lnTo>
                  <a:cubicBezTo>
                    <a:pt x="11" y="84"/>
                    <a:pt x="33" y="165"/>
                    <a:pt x="65" y="244"/>
                  </a:cubicBezTo>
                  <a:cubicBezTo>
                    <a:pt x="94" y="323"/>
                    <a:pt x="135" y="396"/>
                    <a:pt x="185" y="464"/>
                  </a:cubicBezTo>
                  <a:cubicBezTo>
                    <a:pt x="174" y="381"/>
                    <a:pt x="154" y="299"/>
                    <a:pt x="121" y="221"/>
                  </a:cubicBezTo>
                  <a:cubicBezTo>
                    <a:pt x="91" y="141"/>
                    <a:pt x="49" y="6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3810612" y="3273778"/>
              <a:ext cx="77137" cy="134359"/>
            </a:xfrm>
            <a:custGeom>
              <a:rect b="b" l="l" r="r" t="t"/>
              <a:pathLst>
                <a:path extrusionOk="0" h="3623" w="2080">
                  <a:moveTo>
                    <a:pt x="683" y="0"/>
                  </a:moveTo>
                  <a:cubicBezTo>
                    <a:pt x="683" y="0"/>
                    <a:pt x="573" y="318"/>
                    <a:pt x="437" y="719"/>
                  </a:cubicBezTo>
                  <a:cubicBezTo>
                    <a:pt x="437" y="737"/>
                    <a:pt x="424" y="754"/>
                    <a:pt x="419" y="774"/>
                  </a:cubicBezTo>
                  <a:lnTo>
                    <a:pt x="395" y="839"/>
                  </a:lnTo>
                  <a:cubicBezTo>
                    <a:pt x="375" y="898"/>
                    <a:pt x="354" y="959"/>
                    <a:pt x="334" y="1019"/>
                  </a:cubicBezTo>
                  <a:cubicBezTo>
                    <a:pt x="313" y="1079"/>
                    <a:pt x="305" y="1110"/>
                    <a:pt x="290" y="1163"/>
                  </a:cubicBezTo>
                  <a:cubicBezTo>
                    <a:pt x="274" y="1216"/>
                    <a:pt x="261" y="1259"/>
                    <a:pt x="245" y="1307"/>
                  </a:cubicBezTo>
                  <a:cubicBezTo>
                    <a:pt x="140" y="1650"/>
                    <a:pt x="58" y="2002"/>
                    <a:pt x="0" y="2359"/>
                  </a:cubicBezTo>
                  <a:cubicBezTo>
                    <a:pt x="0" y="2502"/>
                    <a:pt x="505" y="3534"/>
                    <a:pt x="1149" y="3622"/>
                  </a:cubicBezTo>
                  <a:cubicBezTo>
                    <a:pt x="1152" y="3622"/>
                    <a:pt x="1154" y="3622"/>
                    <a:pt x="1157" y="3622"/>
                  </a:cubicBezTo>
                  <a:cubicBezTo>
                    <a:pt x="1364" y="3622"/>
                    <a:pt x="1567" y="2512"/>
                    <a:pt x="1567" y="2512"/>
                  </a:cubicBezTo>
                  <a:lnTo>
                    <a:pt x="1600" y="2432"/>
                  </a:lnTo>
                  <a:lnTo>
                    <a:pt x="2080" y="1302"/>
                  </a:lnTo>
                  <a:lnTo>
                    <a:pt x="861" y="154"/>
                  </a:lnTo>
                  <a:lnTo>
                    <a:pt x="683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3826595" y="3273741"/>
              <a:ext cx="60968" cy="90228"/>
            </a:xfrm>
            <a:custGeom>
              <a:rect b="b" l="l" r="r" t="t"/>
              <a:pathLst>
                <a:path extrusionOk="0" h="2433" w="1644">
                  <a:moveTo>
                    <a:pt x="247" y="0"/>
                  </a:moveTo>
                  <a:cubicBezTo>
                    <a:pt x="247" y="1"/>
                    <a:pt x="143" y="324"/>
                    <a:pt x="1" y="721"/>
                  </a:cubicBezTo>
                  <a:cubicBezTo>
                    <a:pt x="118" y="1434"/>
                    <a:pt x="543" y="2061"/>
                    <a:pt x="1164" y="2433"/>
                  </a:cubicBezTo>
                  <a:lnTo>
                    <a:pt x="1643" y="1303"/>
                  </a:lnTo>
                  <a:lnTo>
                    <a:pt x="425" y="15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3812948" y="3160745"/>
              <a:ext cx="151010" cy="188392"/>
            </a:xfrm>
            <a:custGeom>
              <a:rect b="b" l="l" r="r" t="t"/>
              <a:pathLst>
                <a:path extrusionOk="0" h="5080" w="4072">
                  <a:moveTo>
                    <a:pt x="2038" y="0"/>
                  </a:moveTo>
                  <a:cubicBezTo>
                    <a:pt x="2024" y="0"/>
                    <a:pt x="2009" y="1"/>
                    <a:pt x="1994" y="1"/>
                  </a:cubicBezTo>
                  <a:cubicBezTo>
                    <a:pt x="1030" y="19"/>
                    <a:pt x="0" y="667"/>
                    <a:pt x="158" y="2816"/>
                  </a:cubicBezTo>
                  <a:cubicBezTo>
                    <a:pt x="316" y="4962"/>
                    <a:pt x="1748" y="5065"/>
                    <a:pt x="2171" y="5079"/>
                  </a:cubicBezTo>
                  <a:cubicBezTo>
                    <a:pt x="2187" y="5079"/>
                    <a:pt x="2203" y="5080"/>
                    <a:pt x="2220" y="5080"/>
                  </a:cubicBezTo>
                  <a:cubicBezTo>
                    <a:pt x="2720" y="5080"/>
                    <a:pt x="3934" y="4826"/>
                    <a:pt x="4002" y="2742"/>
                  </a:cubicBezTo>
                  <a:cubicBezTo>
                    <a:pt x="4072" y="623"/>
                    <a:pt x="2993" y="0"/>
                    <a:pt x="2038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3939110" y="3239104"/>
              <a:ext cx="15057" cy="9197"/>
            </a:xfrm>
            <a:custGeom>
              <a:rect b="b" l="l" r="r" t="t"/>
              <a:pathLst>
                <a:path extrusionOk="0" h="248" w="406">
                  <a:moveTo>
                    <a:pt x="145" y="0"/>
                  </a:moveTo>
                  <a:cubicBezTo>
                    <a:pt x="100" y="0"/>
                    <a:pt x="57" y="17"/>
                    <a:pt x="21" y="46"/>
                  </a:cubicBezTo>
                  <a:cubicBezTo>
                    <a:pt x="0" y="75"/>
                    <a:pt x="0" y="113"/>
                    <a:pt x="21" y="140"/>
                  </a:cubicBezTo>
                  <a:cubicBezTo>
                    <a:pt x="60" y="178"/>
                    <a:pt x="111" y="203"/>
                    <a:pt x="166" y="208"/>
                  </a:cubicBezTo>
                  <a:cubicBezTo>
                    <a:pt x="214" y="221"/>
                    <a:pt x="259" y="240"/>
                    <a:pt x="309" y="247"/>
                  </a:cubicBezTo>
                  <a:cubicBezTo>
                    <a:pt x="310" y="247"/>
                    <a:pt x="312" y="248"/>
                    <a:pt x="313" y="248"/>
                  </a:cubicBezTo>
                  <a:cubicBezTo>
                    <a:pt x="327" y="248"/>
                    <a:pt x="342" y="242"/>
                    <a:pt x="354" y="234"/>
                  </a:cubicBezTo>
                  <a:cubicBezTo>
                    <a:pt x="394" y="209"/>
                    <a:pt x="406" y="159"/>
                    <a:pt x="381" y="121"/>
                  </a:cubicBezTo>
                  <a:cubicBezTo>
                    <a:pt x="339" y="66"/>
                    <a:pt x="280" y="28"/>
                    <a:pt x="211" y="13"/>
                  </a:cubicBezTo>
                  <a:cubicBezTo>
                    <a:pt x="190" y="4"/>
                    <a:pt x="167" y="0"/>
                    <a:pt x="145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3892049" y="3236657"/>
              <a:ext cx="15353" cy="8492"/>
            </a:xfrm>
            <a:custGeom>
              <a:rect b="b" l="l" r="r" t="t"/>
              <a:pathLst>
                <a:path extrusionOk="0" h="229" w="414">
                  <a:moveTo>
                    <a:pt x="256" y="0"/>
                  </a:moveTo>
                  <a:cubicBezTo>
                    <a:pt x="240" y="0"/>
                    <a:pt x="224" y="3"/>
                    <a:pt x="209" y="7"/>
                  </a:cubicBezTo>
                  <a:cubicBezTo>
                    <a:pt x="139" y="12"/>
                    <a:pt x="75" y="43"/>
                    <a:pt x="29" y="95"/>
                  </a:cubicBezTo>
                  <a:cubicBezTo>
                    <a:pt x="1" y="129"/>
                    <a:pt x="5" y="181"/>
                    <a:pt x="39" y="210"/>
                  </a:cubicBezTo>
                  <a:cubicBezTo>
                    <a:pt x="53" y="222"/>
                    <a:pt x="72" y="229"/>
                    <a:pt x="90" y="229"/>
                  </a:cubicBezTo>
                  <a:cubicBezTo>
                    <a:pt x="95" y="229"/>
                    <a:pt x="100" y="228"/>
                    <a:pt x="104" y="228"/>
                  </a:cubicBezTo>
                  <a:cubicBezTo>
                    <a:pt x="153" y="222"/>
                    <a:pt x="201" y="216"/>
                    <a:pt x="248" y="205"/>
                  </a:cubicBezTo>
                  <a:cubicBezTo>
                    <a:pt x="300" y="205"/>
                    <a:pt x="351" y="187"/>
                    <a:pt x="392" y="155"/>
                  </a:cubicBezTo>
                  <a:cubicBezTo>
                    <a:pt x="414" y="128"/>
                    <a:pt x="414" y="88"/>
                    <a:pt x="392" y="61"/>
                  </a:cubicBezTo>
                  <a:cubicBezTo>
                    <a:pt x="357" y="22"/>
                    <a:pt x="307" y="0"/>
                    <a:pt x="256" y="0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3901135" y="3265360"/>
              <a:ext cx="7269" cy="14129"/>
            </a:xfrm>
            <a:custGeom>
              <a:rect b="b" l="l" r="r" t="t"/>
              <a:pathLst>
                <a:path extrusionOk="0" h="381" w="196">
                  <a:moveTo>
                    <a:pt x="170" y="0"/>
                  </a:moveTo>
                  <a:lnTo>
                    <a:pt x="170" y="0"/>
                  </a:lnTo>
                  <a:cubicBezTo>
                    <a:pt x="170" y="0"/>
                    <a:pt x="159" y="7"/>
                    <a:pt x="159" y="13"/>
                  </a:cubicBezTo>
                  <a:cubicBezTo>
                    <a:pt x="159" y="17"/>
                    <a:pt x="159" y="21"/>
                    <a:pt x="159" y="24"/>
                  </a:cubicBezTo>
                  <a:lnTo>
                    <a:pt x="159" y="24"/>
                  </a:lnTo>
                  <a:lnTo>
                    <a:pt x="170" y="0"/>
                  </a:lnTo>
                  <a:lnTo>
                    <a:pt x="170" y="0"/>
                  </a:lnTo>
                  <a:cubicBezTo>
                    <a:pt x="170" y="0"/>
                    <a:pt x="170" y="0"/>
                    <a:pt x="170" y="0"/>
                  </a:cubicBezTo>
                  <a:close/>
                  <a:moveTo>
                    <a:pt x="159" y="25"/>
                  </a:moveTo>
                  <a:cubicBezTo>
                    <a:pt x="158" y="166"/>
                    <a:pt x="132" y="327"/>
                    <a:pt x="5" y="371"/>
                  </a:cubicBezTo>
                  <a:lnTo>
                    <a:pt x="5" y="371"/>
                  </a:lnTo>
                  <a:lnTo>
                    <a:pt x="159" y="25"/>
                  </a:lnTo>
                  <a:close/>
                  <a:moveTo>
                    <a:pt x="170" y="0"/>
                  </a:moveTo>
                  <a:lnTo>
                    <a:pt x="159" y="25"/>
                  </a:lnTo>
                  <a:lnTo>
                    <a:pt x="159" y="25"/>
                  </a:lnTo>
                  <a:cubicBezTo>
                    <a:pt x="159" y="25"/>
                    <a:pt x="159" y="24"/>
                    <a:pt x="159" y="24"/>
                  </a:cubicBezTo>
                  <a:lnTo>
                    <a:pt x="159" y="24"/>
                  </a:lnTo>
                  <a:lnTo>
                    <a:pt x="2" y="372"/>
                  </a:lnTo>
                  <a:cubicBezTo>
                    <a:pt x="3" y="372"/>
                    <a:pt x="4" y="371"/>
                    <a:pt x="5" y="371"/>
                  </a:cubicBezTo>
                  <a:lnTo>
                    <a:pt x="5" y="371"/>
                  </a:lnTo>
                  <a:lnTo>
                    <a:pt x="1" y="381"/>
                  </a:lnTo>
                  <a:cubicBezTo>
                    <a:pt x="165" y="361"/>
                    <a:pt x="195" y="138"/>
                    <a:pt x="170" y="0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3893013" y="3259464"/>
              <a:ext cx="16874" cy="17541"/>
            </a:xfrm>
            <a:custGeom>
              <a:rect b="b" l="l" r="r" t="t"/>
              <a:pathLst>
                <a:path extrusionOk="0" h="473" w="455">
                  <a:moveTo>
                    <a:pt x="246" y="1"/>
                  </a:moveTo>
                  <a:cubicBezTo>
                    <a:pt x="27" y="1"/>
                    <a:pt x="0" y="449"/>
                    <a:pt x="214" y="471"/>
                  </a:cubicBezTo>
                  <a:cubicBezTo>
                    <a:pt x="219" y="472"/>
                    <a:pt x="225" y="472"/>
                    <a:pt x="230" y="472"/>
                  </a:cubicBezTo>
                  <a:cubicBezTo>
                    <a:pt x="433" y="472"/>
                    <a:pt x="455" y="23"/>
                    <a:pt x="264" y="2"/>
                  </a:cubicBezTo>
                  <a:cubicBezTo>
                    <a:pt x="258" y="1"/>
                    <a:pt x="252" y="1"/>
                    <a:pt x="246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3889008" y="3259056"/>
              <a:ext cx="11385" cy="7825"/>
            </a:xfrm>
            <a:custGeom>
              <a:rect b="b" l="l" r="r" t="t"/>
              <a:pathLst>
                <a:path extrusionOk="0" h="211" w="307">
                  <a:moveTo>
                    <a:pt x="0" y="1"/>
                  </a:moveTo>
                  <a:cubicBezTo>
                    <a:pt x="0" y="91"/>
                    <a:pt x="20" y="185"/>
                    <a:pt x="117" y="207"/>
                  </a:cubicBezTo>
                  <a:cubicBezTo>
                    <a:pt x="128" y="210"/>
                    <a:pt x="138" y="211"/>
                    <a:pt x="148" y="211"/>
                  </a:cubicBezTo>
                  <a:cubicBezTo>
                    <a:pt x="227" y="211"/>
                    <a:pt x="276" y="140"/>
                    <a:pt x="301" y="63"/>
                  </a:cubicBezTo>
                  <a:cubicBezTo>
                    <a:pt x="306" y="47"/>
                    <a:pt x="297" y="29"/>
                    <a:pt x="285" y="29"/>
                  </a:cubicBezTo>
                  <a:cubicBezTo>
                    <a:pt x="283" y="29"/>
                    <a:pt x="280" y="30"/>
                    <a:pt x="278" y="31"/>
                  </a:cubicBezTo>
                  <a:cubicBezTo>
                    <a:pt x="234" y="55"/>
                    <a:pt x="192" y="100"/>
                    <a:pt x="140" y="101"/>
                  </a:cubicBezTo>
                  <a:cubicBezTo>
                    <a:pt x="139" y="101"/>
                    <a:pt x="138" y="101"/>
                    <a:pt x="138" y="101"/>
                  </a:cubicBezTo>
                  <a:cubicBezTo>
                    <a:pt x="89" y="101"/>
                    <a:pt x="41" y="50"/>
                    <a:pt x="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3936254" y="3266361"/>
              <a:ext cx="6230" cy="14760"/>
            </a:xfrm>
            <a:custGeom>
              <a:rect b="b" l="l" r="r" t="t"/>
              <a:pathLst>
                <a:path extrusionOk="0" h="398" w="168">
                  <a:moveTo>
                    <a:pt x="37" y="0"/>
                  </a:moveTo>
                  <a:lnTo>
                    <a:pt x="38" y="2"/>
                  </a:lnTo>
                  <a:lnTo>
                    <a:pt x="38" y="2"/>
                  </a:lnTo>
                  <a:cubicBezTo>
                    <a:pt x="0" y="135"/>
                    <a:pt x="7" y="361"/>
                    <a:pt x="168" y="397"/>
                  </a:cubicBezTo>
                  <a:lnTo>
                    <a:pt x="164" y="387"/>
                  </a:lnTo>
                  <a:lnTo>
                    <a:pt x="164" y="387"/>
                  </a:lnTo>
                  <a:cubicBezTo>
                    <a:pt x="165" y="388"/>
                    <a:pt x="166" y="388"/>
                    <a:pt x="166" y="388"/>
                  </a:cubicBezTo>
                  <a:lnTo>
                    <a:pt x="87" y="149"/>
                  </a:lnTo>
                  <a:lnTo>
                    <a:pt x="164" y="387"/>
                  </a:lnTo>
                  <a:lnTo>
                    <a:pt x="164" y="387"/>
                  </a:lnTo>
                  <a:cubicBezTo>
                    <a:pt x="42" y="331"/>
                    <a:pt x="31" y="168"/>
                    <a:pt x="47" y="29"/>
                  </a:cubicBezTo>
                  <a:lnTo>
                    <a:pt x="47" y="29"/>
                  </a:lnTo>
                  <a:lnTo>
                    <a:pt x="87" y="149"/>
                  </a:lnTo>
                  <a:lnTo>
                    <a:pt x="47" y="27"/>
                  </a:lnTo>
                  <a:lnTo>
                    <a:pt x="47" y="27"/>
                  </a:lnTo>
                  <a:cubicBezTo>
                    <a:pt x="47" y="23"/>
                    <a:pt x="48" y="19"/>
                    <a:pt x="48" y="16"/>
                  </a:cubicBezTo>
                  <a:cubicBezTo>
                    <a:pt x="48" y="9"/>
                    <a:pt x="41" y="3"/>
                    <a:pt x="39" y="1"/>
                  </a:cubicBezTo>
                  <a:lnTo>
                    <a:pt x="39" y="1"/>
                  </a:lnTo>
                  <a:lnTo>
                    <a:pt x="38" y="0"/>
                  </a:lnTo>
                  <a:lnTo>
                    <a:pt x="38" y="0"/>
                  </a:lnTo>
                  <a:cubicBezTo>
                    <a:pt x="38" y="1"/>
                    <a:pt x="38" y="1"/>
                    <a:pt x="38" y="1"/>
                  </a:cubicBezTo>
                  <a:lnTo>
                    <a:pt x="38" y="1"/>
                  </a:lnTo>
                  <a:cubicBezTo>
                    <a:pt x="37" y="1"/>
                    <a:pt x="37" y="0"/>
                    <a:pt x="37" y="0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3934956" y="3261095"/>
              <a:ext cx="16800" cy="17541"/>
            </a:xfrm>
            <a:custGeom>
              <a:rect b="b" l="l" r="r" t="t"/>
              <a:pathLst>
                <a:path extrusionOk="0" h="473" w="453">
                  <a:moveTo>
                    <a:pt x="214" y="0"/>
                  </a:moveTo>
                  <a:cubicBezTo>
                    <a:pt x="18" y="0"/>
                    <a:pt x="1" y="473"/>
                    <a:pt x="216" y="473"/>
                  </a:cubicBezTo>
                  <a:cubicBezTo>
                    <a:pt x="433" y="473"/>
                    <a:pt x="453" y="0"/>
                    <a:pt x="216" y="0"/>
                  </a:cubicBezTo>
                  <a:cubicBezTo>
                    <a:pt x="215" y="0"/>
                    <a:pt x="215" y="0"/>
                    <a:pt x="214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945525" y="3261800"/>
              <a:ext cx="10310" cy="7491"/>
            </a:xfrm>
            <a:custGeom>
              <a:rect b="b" l="l" r="r" t="t"/>
              <a:pathLst>
                <a:path extrusionOk="0" h="202" w="278">
                  <a:moveTo>
                    <a:pt x="271" y="1"/>
                  </a:moveTo>
                  <a:cubicBezTo>
                    <a:pt x="239" y="46"/>
                    <a:pt x="194" y="93"/>
                    <a:pt x="151" y="93"/>
                  </a:cubicBezTo>
                  <a:cubicBezTo>
                    <a:pt x="149" y="93"/>
                    <a:pt x="147" y="93"/>
                    <a:pt x="145" y="93"/>
                  </a:cubicBezTo>
                  <a:cubicBezTo>
                    <a:pt x="99" y="88"/>
                    <a:pt x="65" y="42"/>
                    <a:pt x="27" y="15"/>
                  </a:cubicBezTo>
                  <a:cubicBezTo>
                    <a:pt x="25" y="13"/>
                    <a:pt x="23" y="12"/>
                    <a:pt x="21" y="12"/>
                  </a:cubicBezTo>
                  <a:cubicBezTo>
                    <a:pt x="10" y="12"/>
                    <a:pt x="1" y="32"/>
                    <a:pt x="3" y="42"/>
                  </a:cubicBezTo>
                  <a:cubicBezTo>
                    <a:pt x="19" y="124"/>
                    <a:pt x="59" y="201"/>
                    <a:pt x="135" y="201"/>
                  </a:cubicBezTo>
                  <a:cubicBezTo>
                    <a:pt x="142" y="201"/>
                    <a:pt x="148" y="201"/>
                    <a:pt x="156" y="199"/>
                  </a:cubicBezTo>
                  <a:cubicBezTo>
                    <a:pt x="244" y="184"/>
                    <a:pt x="277" y="92"/>
                    <a:pt x="27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3902878" y="3309676"/>
              <a:ext cx="10977" cy="5897"/>
            </a:xfrm>
            <a:custGeom>
              <a:rect b="b" l="l" r="r" t="t"/>
              <a:pathLst>
                <a:path extrusionOk="0" h="159" w="296">
                  <a:moveTo>
                    <a:pt x="42" y="11"/>
                  </a:moveTo>
                  <a:lnTo>
                    <a:pt x="281" y="89"/>
                  </a:lnTo>
                  <a:lnTo>
                    <a:pt x="281" y="89"/>
                  </a:lnTo>
                  <a:cubicBezTo>
                    <a:pt x="286" y="88"/>
                    <a:pt x="291" y="86"/>
                    <a:pt x="296" y="84"/>
                  </a:cubicBezTo>
                  <a:lnTo>
                    <a:pt x="42" y="11"/>
                  </a:lnTo>
                  <a:close/>
                  <a:moveTo>
                    <a:pt x="15" y="1"/>
                  </a:moveTo>
                  <a:cubicBezTo>
                    <a:pt x="10" y="1"/>
                    <a:pt x="4" y="3"/>
                    <a:pt x="0" y="7"/>
                  </a:cubicBezTo>
                  <a:cubicBezTo>
                    <a:pt x="2" y="71"/>
                    <a:pt x="42" y="128"/>
                    <a:pt x="101" y="152"/>
                  </a:cubicBezTo>
                  <a:cubicBezTo>
                    <a:pt x="118" y="156"/>
                    <a:pt x="135" y="158"/>
                    <a:pt x="151" y="158"/>
                  </a:cubicBezTo>
                  <a:cubicBezTo>
                    <a:pt x="206" y="158"/>
                    <a:pt x="258" y="136"/>
                    <a:pt x="296" y="94"/>
                  </a:cubicBezTo>
                  <a:lnTo>
                    <a:pt x="281" y="89"/>
                  </a:lnTo>
                  <a:lnTo>
                    <a:pt x="281" y="89"/>
                  </a:lnTo>
                  <a:cubicBezTo>
                    <a:pt x="245" y="100"/>
                    <a:pt x="209" y="106"/>
                    <a:pt x="172" y="106"/>
                  </a:cubicBezTo>
                  <a:cubicBezTo>
                    <a:pt x="160" y="106"/>
                    <a:pt x="147" y="105"/>
                    <a:pt x="135" y="104"/>
                  </a:cubicBezTo>
                  <a:cubicBezTo>
                    <a:pt x="83" y="94"/>
                    <a:pt x="52" y="43"/>
                    <a:pt x="23" y="5"/>
                  </a:cubicBezTo>
                  <a:lnTo>
                    <a:pt x="23" y="5"/>
                  </a:lnTo>
                  <a:lnTo>
                    <a:pt x="42" y="11"/>
                  </a:lnTo>
                  <a:lnTo>
                    <a:pt x="42" y="11"/>
                  </a:lnTo>
                  <a:lnTo>
                    <a:pt x="22" y="4"/>
                  </a:lnTo>
                  <a:cubicBezTo>
                    <a:pt x="21" y="2"/>
                    <a:pt x="18" y="1"/>
                    <a:pt x="1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3908404" y="3238659"/>
              <a:ext cx="28296" cy="65566"/>
            </a:xfrm>
            <a:custGeom>
              <a:rect b="b" l="l" r="r" t="t"/>
              <a:pathLst>
                <a:path extrusionOk="0" h="1768" w="763">
                  <a:moveTo>
                    <a:pt x="540" y="1"/>
                  </a:moveTo>
                  <a:cubicBezTo>
                    <a:pt x="535" y="1"/>
                    <a:pt x="529" y="5"/>
                    <a:pt x="527" y="11"/>
                  </a:cubicBezTo>
                  <a:cubicBezTo>
                    <a:pt x="541" y="468"/>
                    <a:pt x="638" y="921"/>
                    <a:pt x="661" y="1381"/>
                  </a:cubicBezTo>
                  <a:cubicBezTo>
                    <a:pt x="588" y="1348"/>
                    <a:pt x="511" y="1327"/>
                    <a:pt x="431" y="1315"/>
                  </a:cubicBezTo>
                  <a:lnTo>
                    <a:pt x="431" y="1315"/>
                  </a:lnTo>
                  <a:cubicBezTo>
                    <a:pt x="414" y="1315"/>
                    <a:pt x="465" y="1663"/>
                    <a:pt x="457" y="1691"/>
                  </a:cubicBezTo>
                  <a:cubicBezTo>
                    <a:pt x="296" y="1689"/>
                    <a:pt x="143" y="1634"/>
                    <a:pt x="16" y="1536"/>
                  </a:cubicBezTo>
                  <a:cubicBezTo>
                    <a:pt x="15" y="1535"/>
                    <a:pt x="13" y="1535"/>
                    <a:pt x="11" y="1535"/>
                  </a:cubicBezTo>
                  <a:cubicBezTo>
                    <a:pt x="4" y="1535"/>
                    <a:pt x="0" y="1543"/>
                    <a:pt x="0" y="1552"/>
                  </a:cubicBezTo>
                  <a:cubicBezTo>
                    <a:pt x="93" y="1688"/>
                    <a:pt x="246" y="1767"/>
                    <a:pt x="408" y="1767"/>
                  </a:cubicBezTo>
                  <a:cubicBezTo>
                    <a:pt x="427" y="1767"/>
                    <a:pt x="447" y="1766"/>
                    <a:pt x="466" y="1764"/>
                  </a:cubicBezTo>
                  <a:cubicBezTo>
                    <a:pt x="500" y="1764"/>
                    <a:pt x="526" y="1758"/>
                    <a:pt x="526" y="1750"/>
                  </a:cubicBezTo>
                  <a:cubicBezTo>
                    <a:pt x="533" y="1646"/>
                    <a:pt x="515" y="1427"/>
                    <a:pt x="515" y="1427"/>
                  </a:cubicBezTo>
                  <a:lnTo>
                    <a:pt x="515" y="1427"/>
                  </a:lnTo>
                  <a:cubicBezTo>
                    <a:pt x="546" y="1443"/>
                    <a:pt x="676" y="1499"/>
                    <a:pt x="734" y="1499"/>
                  </a:cubicBezTo>
                  <a:cubicBezTo>
                    <a:pt x="751" y="1499"/>
                    <a:pt x="762" y="1494"/>
                    <a:pt x="762" y="1481"/>
                  </a:cubicBezTo>
                  <a:cubicBezTo>
                    <a:pt x="742" y="984"/>
                    <a:pt x="672" y="493"/>
                    <a:pt x="554" y="11"/>
                  </a:cubicBezTo>
                  <a:cubicBezTo>
                    <a:pt x="552" y="6"/>
                    <a:pt x="549" y="3"/>
                    <a:pt x="545" y="2"/>
                  </a:cubicBezTo>
                  <a:cubicBezTo>
                    <a:pt x="543" y="1"/>
                    <a:pt x="542" y="1"/>
                    <a:pt x="54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3794851" y="3152994"/>
              <a:ext cx="169219" cy="118338"/>
            </a:xfrm>
            <a:custGeom>
              <a:rect b="b" l="l" r="r" t="t"/>
              <a:pathLst>
                <a:path extrusionOk="0" h="3191" w="4563">
                  <a:moveTo>
                    <a:pt x="2949" y="0"/>
                  </a:moveTo>
                  <a:cubicBezTo>
                    <a:pt x="2258" y="0"/>
                    <a:pt x="1535" y="363"/>
                    <a:pt x="1291" y="603"/>
                  </a:cubicBezTo>
                  <a:cubicBezTo>
                    <a:pt x="1291" y="603"/>
                    <a:pt x="883" y="662"/>
                    <a:pt x="442" y="1268"/>
                  </a:cubicBezTo>
                  <a:cubicBezTo>
                    <a:pt x="1" y="1868"/>
                    <a:pt x="547" y="3190"/>
                    <a:pt x="801" y="3190"/>
                  </a:cubicBezTo>
                  <a:cubicBezTo>
                    <a:pt x="803" y="3190"/>
                    <a:pt x="805" y="3190"/>
                    <a:pt x="807" y="3190"/>
                  </a:cubicBezTo>
                  <a:cubicBezTo>
                    <a:pt x="1005" y="3178"/>
                    <a:pt x="1475" y="2710"/>
                    <a:pt x="1624" y="1876"/>
                  </a:cubicBezTo>
                  <a:lnTo>
                    <a:pt x="1624" y="1876"/>
                  </a:lnTo>
                  <a:cubicBezTo>
                    <a:pt x="1593" y="2162"/>
                    <a:pt x="1550" y="2484"/>
                    <a:pt x="1510" y="2563"/>
                  </a:cubicBezTo>
                  <a:cubicBezTo>
                    <a:pt x="1501" y="2580"/>
                    <a:pt x="1499" y="2588"/>
                    <a:pt x="1502" y="2588"/>
                  </a:cubicBezTo>
                  <a:cubicBezTo>
                    <a:pt x="1525" y="2588"/>
                    <a:pt x="1854" y="2094"/>
                    <a:pt x="1876" y="1288"/>
                  </a:cubicBezTo>
                  <a:cubicBezTo>
                    <a:pt x="2164" y="1492"/>
                    <a:pt x="2480" y="1655"/>
                    <a:pt x="2813" y="1769"/>
                  </a:cubicBezTo>
                  <a:cubicBezTo>
                    <a:pt x="3089" y="1846"/>
                    <a:pt x="3297" y="1872"/>
                    <a:pt x="3417" y="1872"/>
                  </a:cubicBezTo>
                  <a:cubicBezTo>
                    <a:pt x="3484" y="1872"/>
                    <a:pt x="3523" y="1864"/>
                    <a:pt x="3532" y="1852"/>
                  </a:cubicBezTo>
                  <a:cubicBezTo>
                    <a:pt x="3557" y="1821"/>
                    <a:pt x="2928" y="1624"/>
                    <a:pt x="2758" y="1422"/>
                  </a:cubicBezTo>
                  <a:lnTo>
                    <a:pt x="2758" y="1422"/>
                  </a:lnTo>
                  <a:cubicBezTo>
                    <a:pt x="2758" y="1422"/>
                    <a:pt x="3907" y="1950"/>
                    <a:pt x="4433" y="1997"/>
                  </a:cubicBezTo>
                  <a:cubicBezTo>
                    <a:pt x="4492" y="1997"/>
                    <a:pt x="4562" y="745"/>
                    <a:pt x="3744" y="214"/>
                  </a:cubicBezTo>
                  <a:cubicBezTo>
                    <a:pt x="3507" y="61"/>
                    <a:pt x="3230" y="0"/>
                    <a:pt x="2949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3867685" y="3241255"/>
              <a:ext cx="53106" cy="50287"/>
            </a:xfrm>
            <a:custGeom>
              <a:rect b="b" l="l" r="r" t="t"/>
              <a:pathLst>
                <a:path extrusionOk="0" h="1356" w="1432">
                  <a:moveTo>
                    <a:pt x="754" y="95"/>
                  </a:moveTo>
                  <a:cubicBezTo>
                    <a:pt x="778" y="95"/>
                    <a:pt x="803" y="96"/>
                    <a:pt x="826" y="100"/>
                  </a:cubicBezTo>
                  <a:cubicBezTo>
                    <a:pt x="1092" y="133"/>
                    <a:pt x="1300" y="342"/>
                    <a:pt x="1333" y="607"/>
                  </a:cubicBezTo>
                  <a:cubicBezTo>
                    <a:pt x="1374" y="926"/>
                    <a:pt x="1146" y="1218"/>
                    <a:pt x="826" y="1258"/>
                  </a:cubicBezTo>
                  <a:cubicBezTo>
                    <a:pt x="802" y="1261"/>
                    <a:pt x="777" y="1262"/>
                    <a:pt x="753" y="1262"/>
                  </a:cubicBezTo>
                  <a:cubicBezTo>
                    <a:pt x="463" y="1262"/>
                    <a:pt x="212" y="1045"/>
                    <a:pt x="175" y="750"/>
                  </a:cubicBezTo>
                  <a:cubicBezTo>
                    <a:pt x="135" y="432"/>
                    <a:pt x="363" y="139"/>
                    <a:pt x="682" y="100"/>
                  </a:cubicBezTo>
                  <a:cubicBezTo>
                    <a:pt x="706" y="96"/>
                    <a:pt x="730" y="95"/>
                    <a:pt x="754" y="95"/>
                  </a:cubicBezTo>
                  <a:close/>
                  <a:moveTo>
                    <a:pt x="727" y="1"/>
                  </a:moveTo>
                  <a:cubicBezTo>
                    <a:pt x="402" y="1"/>
                    <a:pt x="116" y="235"/>
                    <a:pt x="61" y="565"/>
                  </a:cubicBezTo>
                  <a:cubicBezTo>
                    <a:pt x="0" y="934"/>
                    <a:pt x="249" y="1282"/>
                    <a:pt x="617" y="1343"/>
                  </a:cubicBezTo>
                  <a:cubicBezTo>
                    <a:pt x="659" y="1351"/>
                    <a:pt x="700" y="1355"/>
                    <a:pt x="741" y="1355"/>
                  </a:cubicBezTo>
                  <a:cubicBezTo>
                    <a:pt x="755" y="1355"/>
                    <a:pt x="769" y="1355"/>
                    <a:pt x="783" y="1353"/>
                  </a:cubicBezTo>
                  <a:cubicBezTo>
                    <a:pt x="1155" y="1323"/>
                    <a:pt x="1432" y="997"/>
                    <a:pt x="1401" y="624"/>
                  </a:cubicBezTo>
                  <a:cubicBezTo>
                    <a:pt x="1376" y="314"/>
                    <a:pt x="1144" y="62"/>
                    <a:pt x="838" y="10"/>
                  </a:cubicBezTo>
                  <a:cubicBezTo>
                    <a:pt x="801" y="4"/>
                    <a:pt x="764" y="1"/>
                    <a:pt x="727" y="1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3931767" y="3243703"/>
              <a:ext cx="38086" cy="50065"/>
            </a:xfrm>
            <a:custGeom>
              <a:rect b="b" l="l" r="r" t="t"/>
              <a:pathLst>
                <a:path extrusionOk="0" h="1350" w="1027">
                  <a:moveTo>
                    <a:pt x="583" y="94"/>
                  </a:moveTo>
                  <a:cubicBezTo>
                    <a:pt x="690" y="111"/>
                    <a:pt x="784" y="176"/>
                    <a:pt x="840" y="268"/>
                  </a:cubicBezTo>
                  <a:cubicBezTo>
                    <a:pt x="919" y="396"/>
                    <a:pt x="956" y="547"/>
                    <a:pt x="945" y="698"/>
                  </a:cubicBezTo>
                  <a:cubicBezTo>
                    <a:pt x="934" y="1015"/>
                    <a:pt x="738" y="1263"/>
                    <a:pt x="514" y="1263"/>
                  </a:cubicBezTo>
                  <a:cubicBezTo>
                    <a:pt x="510" y="1263"/>
                    <a:pt x="507" y="1263"/>
                    <a:pt x="503" y="1262"/>
                  </a:cubicBezTo>
                  <a:cubicBezTo>
                    <a:pt x="274" y="1253"/>
                    <a:pt x="104" y="981"/>
                    <a:pt x="120" y="657"/>
                  </a:cubicBezTo>
                  <a:cubicBezTo>
                    <a:pt x="124" y="508"/>
                    <a:pt x="174" y="364"/>
                    <a:pt x="264" y="244"/>
                  </a:cubicBezTo>
                  <a:cubicBezTo>
                    <a:pt x="331" y="152"/>
                    <a:pt x="437" y="96"/>
                    <a:pt x="552" y="94"/>
                  </a:cubicBezTo>
                  <a:close/>
                  <a:moveTo>
                    <a:pt x="525" y="0"/>
                  </a:moveTo>
                  <a:cubicBezTo>
                    <a:pt x="390" y="0"/>
                    <a:pt x="258" y="65"/>
                    <a:pt x="177" y="184"/>
                  </a:cubicBezTo>
                  <a:cubicBezTo>
                    <a:pt x="76" y="319"/>
                    <a:pt x="17" y="481"/>
                    <a:pt x="11" y="649"/>
                  </a:cubicBezTo>
                  <a:cubicBezTo>
                    <a:pt x="1" y="1002"/>
                    <a:pt x="187" y="1302"/>
                    <a:pt x="442" y="1345"/>
                  </a:cubicBezTo>
                  <a:lnTo>
                    <a:pt x="479" y="1349"/>
                  </a:lnTo>
                  <a:cubicBezTo>
                    <a:pt x="485" y="1350"/>
                    <a:pt x="492" y="1350"/>
                    <a:pt x="498" y="1350"/>
                  </a:cubicBezTo>
                  <a:cubicBezTo>
                    <a:pt x="768" y="1350"/>
                    <a:pt x="997" y="1064"/>
                    <a:pt x="1016" y="699"/>
                  </a:cubicBezTo>
                  <a:cubicBezTo>
                    <a:pt x="1027" y="532"/>
                    <a:pt x="984" y="364"/>
                    <a:pt x="896" y="221"/>
                  </a:cubicBezTo>
                  <a:cubicBezTo>
                    <a:pt x="865" y="161"/>
                    <a:pt x="818" y="111"/>
                    <a:pt x="762" y="73"/>
                  </a:cubicBezTo>
                  <a:cubicBezTo>
                    <a:pt x="690" y="24"/>
                    <a:pt x="607" y="0"/>
                    <a:pt x="525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3916822" y="3260613"/>
              <a:ext cx="18765" cy="6564"/>
            </a:xfrm>
            <a:custGeom>
              <a:rect b="b" l="l" r="r" t="t"/>
              <a:pathLst>
                <a:path extrusionOk="0" h="177" w="506">
                  <a:moveTo>
                    <a:pt x="285" y="1"/>
                  </a:moveTo>
                  <a:cubicBezTo>
                    <a:pt x="173" y="1"/>
                    <a:pt x="63" y="56"/>
                    <a:pt x="0" y="103"/>
                  </a:cubicBezTo>
                  <a:lnTo>
                    <a:pt x="55" y="176"/>
                  </a:lnTo>
                  <a:cubicBezTo>
                    <a:pt x="61" y="170"/>
                    <a:pt x="171" y="92"/>
                    <a:pt x="284" y="92"/>
                  </a:cubicBezTo>
                  <a:cubicBezTo>
                    <a:pt x="338" y="92"/>
                    <a:pt x="392" y="110"/>
                    <a:pt x="436" y="161"/>
                  </a:cubicBezTo>
                  <a:lnTo>
                    <a:pt x="506" y="103"/>
                  </a:lnTo>
                  <a:cubicBezTo>
                    <a:pt x="442" y="27"/>
                    <a:pt x="363" y="1"/>
                    <a:pt x="285" y="1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3804085" y="3252232"/>
              <a:ext cx="69052" cy="15798"/>
            </a:xfrm>
            <a:custGeom>
              <a:rect b="b" l="l" r="r" t="t"/>
              <a:pathLst>
                <a:path extrusionOk="0" h="426" w="1862">
                  <a:moveTo>
                    <a:pt x="464" y="0"/>
                  </a:moveTo>
                  <a:cubicBezTo>
                    <a:pt x="445" y="0"/>
                    <a:pt x="429" y="1"/>
                    <a:pt x="417" y="2"/>
                  </a:cubicBezTo>
                  <a:cubicBezTo>
                    <a:pt x="214" y="25"/>
                    <a:pt x="22" y="346"/>
                    <a:pt x="0" y="381"/>
                  </a:cubicBezTo>
                  <a:lnTo>
                    <a:pt x="79" y="426"/>
                  </a:lnTo>
                  <a:cubicBezTo>
                    <a:pt x="130" y="338"/>
                    <a:pt x="280" y="110"/>
                    <a:pt x="426" y="93"/>
                  </a:cubicBezTo>
                  <a:cubicBezTo>
                    <a:pt x="436" y="92"/>
                    <a:pt x="448" y="92"/>
                    <a:pt x="464" y="92"/>
                  </a:cubicBezTo>
                  <a:cubicBezTo>
                    <a:pt x="689" y="92"/>
                    <a:pt x="1524" y="205"/>
                    <a:pt x="1847" y="251"/>
                  </a:cubicBezTo>
                  <a:lnTo>
                    <a:pt x="1861" y="161"/>
                  </a:lnTo>
                  <a:cubicBezTo>
                    <a:pt x="1813" y="155"/>
                    <a:pt x="760" y="0"/>
                    <a:pt x="464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3796705" y="3245297"/>
              <a:ext cx="40126" cy="51289"/>
            </a:xfrm>
            <a:custGeom>
              <a:rect b="b" l="l" r="r" t="t"/>
              <a:pathLst>
                <a:path extrusionOk="0" h="1383" w="1082">
                  <a:moveTo>
                    <a:pt x="400" y="1"/>
                  </a:moveTo>
                  <a:cubicBezTo>
                    <a:pt x="374" y="1"/>
                    <a:pt x="348" y="5"/>
                    <a:pt x="322" y="15"/>
                  </a:cubicBezTo>
                  <a:cubicBezTo>
                    <a:pt x="0" y="139"/>
                    <a:pt x="232" y="1152"/>
                    <a:pt x="572" y="1329"/>
                  </a:cubicBezTo>
                  <a:cubicBezTo>
                    <a:pt x="604" y="1344"/>
                    <a:pt x="634" y="1357"/>
                    <a:pt x="669" y="1367"/>
                  </a:cubicBezTo>
                  <a:cubicBezTo>
                    <a:pt x="701" y="1377"/>
                    <a:pt x="735" y="1380"/>
                    <a:pt x="769" y="1382"/>
                  </a:cubicBezTo>
                  <a:cubicBezTo>
                    <a:pt x="771" y="1383"/>
                    <a:pt x="774" y="1383"/>
                    <a:pt x="776" y="1383"/>
                  </a:cubicBezTo>
                  <a:cubicBezTo>
                    <a:pt x="817" y="1383"/>
                    <a:pt x="859" y="1374"/>
                    <a:pt x="897" y="1357"/>
                  </a:cubicBezTo>
                  <a:cubicBezTo>
                    <a:pt x="928" y="1344"/>
                    <a:pt x="958" y="1326"/>
                    <a:pt x="985" y="1304"/>
                  </a:cubicBezTo>
                  <a:cubicBezTo>
                    <a:pt x="1023" y="1274"/>
                    <a:pt x="1056" y="1237"/>
                    <a:pt x="1082" y="1194"/>
                  </a:cubicBezTo>
                  <a:lnTo>
                    <a:pt x="1031" y="609"/>
                  </a:lnTo>
                  <a:cubicBezTo>
                    <a:pt x="1031" y="609"/>
                    <a:pt x="703" y="1"/>
                    <a:pt x="40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3811316" y="3256460"/>
              <a:ext cx="19803" cy="33117"/>
            </a:xfrm>
            <a:custGeom>
              <a:rect b="b" l="l" r="r" t="t"/>
              <a:pathLst>
                <a:path extrusionOk="0" h="893" w="534">
                  <a:moveTo>
                    <a:pt x="1" y="0"/>
                  </a:moveTo>
                  <a:lnTo>
                    <a:pt x="1" y="9"/>
                  </a:lnTo>
                  <a:cubicBezTo>
                    <a:pt x="218" y="152"/>
                    <a:pt x="365" y="380"/>
                    <a:pt x="404" y="637"/>
                  </a:cubicBezTo>
                  <a:cubicBezTo>
                    <a:pt x="373" y="562"/>
                    <a:pt x="299" y="517"/>
                    <a:pt x="221" y="517"/>
                  </a:cubicBezTo>
                  <a:cubicBezTo>
                    <a:pt x="195" y="517"/>
                    <a:pt x="167" y="523"/>
                    <a:pt x="141" y="534"/>
                  </a:cubicBezTo>
                  <a:lnTo>
                    <a:pt x="116" y="546"/>
                  </a:lnTo>
                  <a:cubicBezTo>
                    <a:pt x="113" y="546"/>
                    <a:pt x="110" y="548"/>
                    <a:pt x="110" y="552"/>
                  </a:cubicBezTo>
                  <a:cubicBezTo>
                    <a:pt x="110" y="557"/>
                    <a:pt x="113" y="559"/>
                    <a:pt x="116" y="559"/>
                  </a:cubicBezTo>
                  <a:cubicBezTo>
                    <a:pt x="130" y="556"/>
                    <a:pt x="144" y="555"/>
                    <a:pt x="158" y="555"/>
                  </a:cubicBezTo>
                  <a:cubicBezTo>
                    <a:pt x="238" y="555"/>
                    <a:pt x="312" y="596"/>
                    <a:pt x="353" y="665"/>
                  </a:cubicBezTo>
                  <a:cubicBezTo>
                    <a:pt x="391" y="733"/>
                    <a:pt x="423" y="803"/>
                    <a:pt x="447" y="878"/>
                  </a:cubicBezTo>
                  <a:cubicBezTo>
                    <a:pt x="450" y="888"/>
                    <a:pt x="460" y="892"/>
                    <a:pt x="469" y="892"/>
                  </a:cubicBezTo>
                  <a:cubicBezTo>
                    <a:pt x="482" y="892"/>
                    <a:pt x="495" y="884"/>
                    <a:pt x="493" y="868"/>
                  </a:cubicBezTo>
                  <a:cubicBezTo>
                    <a:pt x="534" y="545"/>
                    <a:pt x="340" y="73"/>
                    <a:pt x="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3819178" y="3287351"/>
              <a:ext cx="7825" cy="7454"/>
            </a:xfrm>
            <a:custGeom>
              <a:rect b="b" l="l" r="r" t="t"/>
              <a:pathLst>
                <a:path extrusionOk="0" h="201" w="211">
                  <a:moveTo>
                    <a:pt x="107" y="0"/>
                  </a:moveTo>
                  <a:cubicBezTo>
                    <a:pt x="104" y="0"/>
                    <a:pt x="101" y="0"/>
                    <a:pt x="99" y="1"/>
                  </a:cubicBezTo>
                  <a:lnTo>
                    <a:pt x="98" y="1"/>
                  </a:lnTo>
                  <a:cubicBezTo>
                    <a:pt x="43" y="5"/>
                    <a:pt x="1" y="53"/>
                    <a:pt x="5" y="107"/>
                  </a:cubicBezTo>
                  <a:cubicBezTo>
                    <a:pt x="6" y="107"/>
                    <a:pt x="6" y="108"/>
                    <a:pt x="6" y="108"/>
                  </a:cubicBezTo>
                  <a:cubicBezTo>
                    <a:pt x="11" y="161"/>
                    <a:pt x="55" y="201"/>
                    <a:pt x="106" y="201"/>
                  </a:cubicBezTo>
                  <a:cubicBezTo>
                    <a:pt x="109" y="201"/>
                    <a:pt x="111" y="201"/>
                    <a:pt x="114" y="201"/>
                  </a:cubicBezTo>
                  <a:cubicBezTo>
                    <a:pt x="169" y="196"/>
                    <a:pt x="211" y="147"/>
                    <a:pt x="206" y="93"/>
                  </a:cubicBezTo>
                  <a:cubicBezTo>
                    <a:pt x="202" y="40"/>
                    <a:pt x="158" y="0"/>
                    <a:pt x="107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812318" y="3282011"/>
              <a:ext cx="5489" cy="5340"/>
            </a:xfrm>
            <a:custGeom>
              <a:rect b="b" l="l" r="r" t="t"/>
              <a:pathLst>
                <a:path extrusionOk="0" h="144" w="148">
                  <a:moveTo>
                    <a:pt x="75" y="1"/>
                  </a:moveTo>
                  <a:cubicBezTo>
                    <a:pt x="73" y="1"/>
                    <a:pt x="72" y="1"/>
                    <a:pt x="70" y="1"/>
                  </a:cubicBezTo>
                  <a:cubicBezTo>
                    <a:pt x="31" y="3"/>
                    <a:pt x="0" y="39"/>
                    <a:pt x="3" y="78"/>
                  </a:cubicBezTo>
                  <a:lnTo>
                    <a:pt x="6" y="78"/>
                  </a:lnTo>
                  <a:cubicBezTo>
                    <a:pt x="9" y="116"/>
                    <a:pt x="40" y="144"/>
                    <a:pt x="77" y="144"/>
                  </a:cubicBezTo>
                  <a:cubicBezTo>
                    <a:pt x="79" y="144"/>
                    <a:pt x="80" y="144"/>
                    <a:pt x="82" y="144"/>
                  </a:cubicBezTo>
                  <a:cubicBezTo>
                    <a:pt x="120" y="139"/>
                    <a:pt x="148" y="106"/>
                    <a:pt x="147" y="67"/>
                  </a:cubicBezTo>
                  <a:cubicBezTo>
                    <a:pt x="145" y="30"/>
                    <a:pt x="112" y="1"/>
                    <a:pt x="75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642211" y="3362077"/>
              <a:ext cx="364138" cy="334358"/>
            </a:xfrm>
            <a:custGeom>
              <a:rect b="b" l="l" r="r" t="t"/>
              <a:pathLst>
                <a:path extrusionOk="0" h="9016" w="9819">
                  <a:moveTo>
                    <a:pt x="4198" y="1"/>
                  </a:moveTo>
                  <a:cubicBezTo>
                    <a:pt x="3888" y="1"/>
                    <a:pt x="3483" y="359"/>
                    <a:pt x="3278" y="690"/>
                  </a:cubicBezTo>
                  <a:cubicBezTo>
                    <a:pt x="1858" y="2990"/>
                    <a:pt x="0" y="6828"/>
                    <a:pt x="1066" y="7537"/>
                  </a:cubicBezTo>
                  <a:cubicBezTo>
                    <a:pt x="2817" y="8701"/>
                    <a:pt x="7617" y="8994"/>
                    <a:pt x="8715" y="9015"/>
                  </a:cubicBezTo>
                  <a:cubicBezTo>
                    <a:pt x="8716" y="9015"/>
                    <a:pt x="8716" y="9015"/>
                    <a:pt x="8717" y="9015"/>
                  </a:cubicBezTo>
                  <a:cubicBezTo>
                    <a:pt x="9191" y="9015"/>
                    <a:pt x="9819" y="5872"/>
                    <a:pt x="9467" y="5510"/>
                  </a:cubicBezTo>
                  <a:cubicBezTo>
                    <a:pt x="9117" y="5146"/>
                    <a:pt x="4091" y="5366"/>
                    <a:pt x="4025" y="5062"/>
                  </a:cubicBezTo>
                  <a:cubicBezTo>
                    <a:pt x="3987" y="4892"/>
                    <a:pt x="4245" y="3359"/>
                    <a:pt x="4547" y="1454"/>
                  </a:cubicBezTo>
                  <a:cubicBezTo>
                    <a:pt x="4721" y="357"/>
                    <a:pt x="4507" y="1"/>
                    <a:pt x="4198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932063" y="3551727"/>
              <a:ext cx="294307" cy="156091"/>
            </a:xfrm>
            <a:custGeom>
              <a:rect b="b" l="l" r="r" t="t"/>
              <a:pathLst>
                <a:path extrusionOk="0" h="4209" w="7936">
                  <a:moveTo>
                    <a:pt x="3593" y="0"/>
                  </a:moveTo>
                  <a:cubicBezTo>
                    <a:pt x="3442" y="0"/>
                    <a:pt x="3301" y="4"/>
                    <a:pt x="3180" y="11"/>
                  </a:cubicBezTo>
                  <a:cubicBezTo>
                    <a:pt x="2245" y="70"/>
                    <a:pt x="808" y="223"/>
                    <a:pt x="808" y="223"/>
                  </a:cubicBezTo>
                  <a:cubicBezTo>
                    <a:pt x="808" y="223"/>
                    <a:pt x="0" y="3794"/>
                    <a:pt x="162" y="3830"/>
                  </a:cubicBezTo>
                  <a:cubicBezTo>
                    <a:pt x="393" y="3881"/>
                    <a:pt x="657" y="3926"/>
                    <a:pt x="956" y="3926"/>
                  </a:cubicBezTo>
                  <a:cubicBezTo>
                    <a:pt x="1518" y="3926"/>
                    <a:pt x="2202" y="3768"/>
                    <a:pt x="3013" y="3205"/>
                  </a:cubicBezTo>
                  <a:cubicBezTo>
                    <a:pt x="3013" y="3205"/>
                    <a:pt x="4307" y="4209"/>
                    <a:pt x="4968" y="4209"/>
                  </a:cubicBezTo>
                  <a:cubicBezTo>
                    <a:pt x="5078" y="4209"/>
                    <a:pt x="5171" y="4181"/>
                    <a:pt x="5237" y="4116"/>
                  </a:cubicBezTo>
                  <a:cubicBezTo>
                    <a:pt x="5426" y="3927"/>
                    <a:pt x="5174" y="3587"/>
                    <a:pt x="4841" y="3273"/>
                  </a:cubicBezTo>
                  <a:lnTo>
                    <a:pt x="4841" y="3273"/>
                  </a:lnTo>
                  <a:cubicBezTo>
                    <a:pt x="5248" y="3558"/>
                    <a:pt x="5696" y="3820"/>
                    <a:pt x="5972" y="3820"/>
                  </a:cubicBezTo>
                  <a:cubicBezTo>
                    <a:pt x="6045" y="3820"/>
                    <a:pt x="6106" y="3802"/>
                    <a:pt x="6151" y="3761"/>
                  </a:cubicBezTo>
                  <a:cubicBezTo>
                    <a:pt x="6361" y="3572"/>
                    <a:pt x="6210" y="3268"/>
                    <a:pt x="5938" y="2962"/>
                  </a:cubicBezTo>
                  <a:lnTo>
                    <a:pt x="5938" y="2962"/>
                  </a:lnTo>
                  <a:cubicBezTo>
                    <a:pt x="6250" y="3170"/>
                    <a:pt x="6559" y="3327"/>
                    <a:pt x="6784" y="3327"/>
                  </a:cubicBezTo>
                  <a:cubicBezTo>
                    <a:pt x="6885" y="3327"/>
                    <a:pt x="6970" y="3295"/>
                    <a:pt x="7030" y="3221"/>
                  </a:cubicBezTo>
                  <a:cubicBezTo>
                    <a:pt x="7320" y="2864"/>
                    <a:pt x="6616" y="2228"/>
                    <a:pt x="6065" y="1813"/>
                  </a:cubicBezTo>
                  <a:lnTo>
                    <a:pt x="6065" y="1813"/>
                  </a:lnTo>
                  <a:cubicBezTo>
                    <a:pt x="6494" y="2090"/>
                    <a:pt x="7058" y="2409"/>
                    <a:pt x="7389" y="2409"/>
                  </a:cubicBezTo>
                  <a:cubicBezTo>
                    <a:pt x="7497" y="2409"/>
                    <a:pt x="7580" y="2375"/>
                    <a:pt x="7625" y="2294"/>
                  </a:cubicBezTo>
                  <a:cubicBezTo>
                    <a:pt x="7935" y="1721"/>
                    <a:pt x="5602" y="384"/>
                    <a:pt x="5008" y="155"/>
                  </a:cubicBezTo>
                  <a:cubicBezTo>
                    <a:pt x="4708" y="44"/>
                    <a:pt x="4098" y="0"/>
                    <a:pt x="3593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110329" y="3586401"/>
              <a:ext cx="79399" cy="63601"/>
            </a:xfrm>
            <a:custGeom>
              <a:rect b="b" l="l" r="r" t="t"/>
              <a:pathLst>
                <a:path extrusionOk="0" h="1715" w="2141">
                  <a:moveTo>
                    <a:pt x="9" y="1"/>
                  </a:moveTo>
                  <a:cubicBezTo>
                    <a:pt x="4" y="1"/>
                    <a:pt x="1" y="4"/>
                    <a:pt x="2" y="4"/>
                  </a:cubicBezTo>
                  <a:cubicBezTo>
                    <a:pt x="2" y="4"/>
                    <a:pt x="3" y="3"/>
                    <a:pt x="5" y="2"/>
                  </a:cubicBezTo>
                  <a:cubicBezTo>
                    <a:pt x="231" y="163"/>
                    <a:pt x="450" y="333"/>
                    <a:pt x="676" y="491"/>
                  </a:cubicBezTo>
                  <a:cubicBezTo>
                    <a:pt x="904" y="651"/>
                    <a:pt x="1709" y="1234"/>
                    <a:pt x="2140" y="1714"/>
                  </a:cubicBezTo>
                  <a:cubicBezTo>
                    <a:pt x="1920" y="1426"/>
                    <a:pt x="1665" y="1165"/>
                    <a:pt x="1385" y="937"/>
                  </a:cubicBezTo>
                  <a:cubicBezTo>
                    <a:pt x="1173" y="758"/>
                    <a:pt x="950" y="585"/>
                    <a:pt x="723" y="432"/>
                  </a:cubicBezTo>
                  <a:cubicBezTo>
                    <a:pt x="496" y="278"/>
                    <a:pt x="251" y="146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2F06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088412" y="3616476"/>
              <a:ext cx="64528" cy="45763"/>
            </a:xfrm>
            <a:custGeom>
              <a:rect b="b" l="l" r="r" t="t"/>
              <a:pathLst>
                <a:path extrusionOk="0" h="1234" w="1740">
                  <a:moveTo>
                    <a:pt x="9" y="1"/>
                  </a:moveTo>
                  <a:cubicBezTo>
                    <a:pt x="5" y="1"/>
                    <a:pt x="0" y="6"/>
                    <a:pt x="0" y="12"/>
                  </a:cubicBezTo>
                  <a:cubicBezTo>
                    <a:pt x="298" y="202"/>
                    <a:pt x="576" y="426"/>
                    <a:pt x="863" y="634"/>
                  </a:cubicBezTo>
                  <a:cubicBezTo>
                    <a:pt x="1148" y="841"/>
                    <a:pt x="1423" y="1012"/>
                    <a:pt x="1711" y="1224"/>
                  </a:cubicBezTo>
                  <a:cubicBezTo>
                    <a:pt x="1718" y="1231"/>
                    <a:pt x="1725" y="1234"/>
                    <a:pt x="1730" y="1234"/>
                  </a:cubicBezTo>
                  <a:cubicBezTo>
                    <a:pt x="1738" y="1234"/>
                    <a:pt x="1740" y="1227"/>
                    <a:pt x="1727" y="1217"/>
                  </a:cubicBezTo>
                  <a:cubicBezTo>
                    <a:pt x="1452" y="996"/>
                    <a:pt x="1199" y="783"/>
                    <a:pt x="907" y="576"/>
                  </a:cubicBezTo>
                  <a:cubicBezTo>
                    <a:pt x="614" y="370"/>
                    <a:pt x="310" y="191"/>
                    <a:pt x="11" y="1"/>
                  </a:cubicBezTo>
                  <a:cubicBezTo>
                    <a:pt x="10" y="1"/>
                    <a:pt x="10" y="1"/>
                    <a:pt x="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064789" y="3638950"/>
              <a:ext cx="49249" cy="36937"/>
            </a:xfrm>
            <a:custGeom>
              <a:rect b="b" l="l" r="r" t="t"/>
              <a:pathLst>
                <a:path extrusionOk="0" h="996" w="1328">
                  <a:moveTo>
                    <a:pt x="9" y="0"/>
                  </a:moveTo>
                  <a:cubicBezTo>
                    <a:pt x="4" y="0"/>
                    <a:pt x="0" y="7"/>
                    <a:pt x="0" y="13"/>
                  </a:cubicBezTo>
                  <a:cubicBezTo>
                    <a:pt x="534" y="383"/>
                    <a:pt x="863" y="648"/>
                    <a:pt x="1294" y="981"/>
                  </a:cubicBezTo>
                  <a:cubicBezTo>
                    <a:pt x="1304" y="991"/>
                    <a:pt x="1314" y="996"/>
                    <a:pt x="1320" y="996"/>
                  </a:cubicBezTo>
                  <a:cubicBezTo>
                    <a:pt x="1327" y="996"/>
                    <a:pt x="1327" y="990"/>
                    <a:pt x="1316" y="981"/>
                  </a:cubicBezTo>
                  <a:cubicBezTo>
                    <a:pt x="919" y="611"/>
                    <a:pt x="483" y="284"/>
                    <a:pt x="17" y="4"/>
                  </a:cubicBezTo>
                  <a:cubicBezTo>
                    <a:pt x="14" y="1"/>
                    <a:pt x="11" y="0"/>
                    <a:pt x="9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3921161" y="3548649"/>
              <a:ext cx="298757" cy="93454"/>
            </a:xfrm>
            <a:custGeom>
              <a:rect b="b" l="l" r="r" t="t"/>
              <a:pathLst>
                <a:path extrusionOk="0" h="2520" w="8056">
                  <a:moveTo>
                    <a:pt x="4372" y="0"/>
                  </a:moveTo>
                  <a:cubicBezTo>
                    <a:pt x="4323" y="0"/>
                    <a:pt x="4272" y="2"/>
                    <a:pt x="4221" y="4"/>
                  </a:cubicBezTo>
                  <a:cubicBezTo>
                    <a:pt x="3684" y="30"/>
                    <a:pt x="2185" y="186"/>
                    <a:pt x="1122" y="249"/>
                  </a:cubicBezTo>
                  <a:cubicBezTo>
                    <a:pt x="993" y="256"/>
                    <a:pt x="866" y="258"/>
                    <a:pt x="747" y="258"/>
                  </a:cubicBezTo>
                  <a:cubicBezTo>
                    <a:pt x="530" y="258"/>
                    <a:pt x="337" y="251"/>
                    <a:pt x="189" y="251"/>
                  </a:cubicBezTo>
                  <a:cubicBezTo>
                    <a:pt x="120" y="251"/>
                    <a:pt x="61" y="252"/>
                    <a:pt x="15" y="257"/>
                  </a:cubicBezTo>
                  <a:cubicBezTo>
                    <a:pt x="1" y="258"/>
                    <a:pt x="1" y="281"/>
                    <a:pt x="11" y="281"/>
                  </a:cubicBezTo>
                  <a:cubicBezTo>
                    <a:pt x="12" y="281"/>
                    <a:pt x="12" y="281"/>
                    <a:pt x="13" y="281"/>
                  </a:cubicBezTo>
                  <a:cubicBezTo>
                    <a:pt x="179" y="281"/>
                    <a:pt x="492" y="314"/>
                    <a:pt x="854" y="314"/>
                  </a:cubicBezTo>
                  <a:cubicBezTo>
                    <a:pt x="940" y="314"/>
                    <a:pt x="1030" y="312"/>
                    <a:pt x="1120" y="307"/>
                  </a:cubicBezTo>
                  <a:cubicBezTo>
                    <a:pt x="2195" y="254"/>
                    <a:pt x="3620" y="97"/>
                    <a:pt x="4088" y="89"/>
                  </a:cubicBezTo>
                  <a:cubicBezTo>
                    <a:pt x="4115" y="88"/>
                    <a:pt x="4142" y="88"/>
                    <a:pt x="4169" y="88"/>
                  </a:cubicBezTo>
                  <a:cubicBezTo>
                    <a:pt x="4802" y="88"/>
                    <a:pt x="5423" y="260"/>
                    <a:pt x="5965" y="586"/>
                  </a:cubicBezTo>
                  <a:cubicBezTo>
                    <a:pt x="6488" y="884"/>
                    <a:pt x="6982" y="1237"/>
                    <a:pt x="7434" y="1634"/>
                  </a:cubicBezTo>
                  <a:cubicBezTo>
                    <a:pt x="7569" y="1749"/>
                    <a:pt x="7689" y="1879"/>
                    <a:pt x="7791" y="2024"/>
                  </a:cubicBezTo>
                  <a:cubicBezTo>
                    <a:pt x="7854" y="2124"/>
                    <a:pt x="7928" y="2258"/>
                    <a:pt x="7875" y="2342"/>
                  </a:cubicBezTo>
                  <a:cubicBezTo>
                    <a:pt x="7842" y="2397"/>
                    <a:pt x="7765" y="2449"/>
                    <a:pt x="7621" y="2449"/>
                  </a:cubicBezTo>
                  <a:cubicBezTo>
                    <a:pt x="7410" y="2449"/>
                    <a:pt x="7055" y="2338"/>
                    <a:pt x="6483" y="1962"/>
                  </a:cubicBezTo>
                  <a:cubicBezTo>
                    <a:pt x="6475" y="1957"/>
                    <a:pt x="6468" y="1955"/>
                    <a:pt x="6463" y="1955"/>
                  </a:cubicBezTo>
                  <a:cubicBezTo>
                    <a:pt x="6452" y="1955"/>
                    <a:pt x="6451" y="1965"/>
                    <a:pt x="6468" y="1979"/>
                  </a:cubicBezTo>
                  <a:cubicBezTo>
                    <a:pt x="6957" y="2340"/>
                    <a:pt x="7416" y="2520"/>
                    <a:pt x="7695" y="2520"/>
                  </a:cubicBezTo>
                  <a:cubicBezTo>
                    <a:pt x="7812" y="2520"/>
                    <a:pt x="7897" y="2488"/>
                    <a:pt x="7939" y="2426"/>
                  </a:cubicBezTo>
                  <a:cubicBezTo>
                    <a:pt x="8055" y="2249"/>
                    <a:pt x="7939" y="2051"/>
                    <a:pt x="7824" y="1916"/>
                  </a:cubicBezTo>
                  <a:cubicBezTo>
                    <a:pt x="7604" y="1667"/>
                    <a:pt x="7360" y="1440"/>
                    <a:pt x="7096" y="1240"/>
                  </a:cubicBezTo>
                  <a:cubicBezTo>
                    <a:pt x="6671" y="920"/>
                    <a:pt x="5739" y="0"/>
                    <a:pt x="4372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3696391" y="3358146"/>
              <a:ext cx="120489" cy="137845"/>
            </a:xfrm>
            <a:custGeom>
              <a:rect b="b" l="l" r="r" t="t"/>
              <a:pathLst>
                <a:path extrusionOk="0" h="3717" w="3249">
                  <a:moveTo>
                    <a:pt x="2821" y="1"/>
                  </a:moveTo>
                  <a:cubicBezTo>
                    <a:pt x="2603" y="1"/>
                    <a:pt x="2300" y="210"/>
                    <a:pt x="1908" y="663"/>
                  </a:cubicBezTo>
                  <a:cubicBezTo>
                    <a:pt x="1295" y="1367"/>
                    <a:pt x="0" y="3716"/>
                    <a:pt x="0" y="3716"/>
                  </a:cubicBezTo>
                  <a:lnTo>
                    <a:pt x="3042" y="3396"/>
                  </a:lnTo>
                  <a:cubicBezTo>
                    <a:pt x="3152" y="2605"/>
                    <a:pt x="3222" y="1810"/>
                    <a:pt x="3249" y="1013"/>
                  </a:cubicBezTo>
                  <a:cubicBezTo>
                    <a:pt x="3249" y="366"/>
                    <a:pt x="3109" y="1"/>
                    <a:pt x="2821" y="1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795296" y="3442253"/>
              <a:ext cx="19655" cy="43649"/>
            </a:xfrm>
            <a:custGeom>
              <a:rect b="b" l="l" r="r" t="t"/>
              <a:pathLst>
                <a:path extrusionOk="0" h="1177" w="530">
                  <a:moveTo>
                    <a:pt x="520" y="0"/>
                  </a:moveTo>
                  <a:cubicBezTo>
                    <a:pt x="516" y="0"/>
                    <a:pt x="511" y="4"/>
                    <a:pt x="511" y="11"/>
                  </a:cubicBezTo>
                  <a:cubicBezTo>
                    <a:pt x="496" y="96"/>
                    <a:pt x="484" y="219"/>
                    <a:pt x="469" y="308"/>
                  </a:cubicBezTo>
                  <a:cubicBezTo>
                    <a:pt x="454" y="398"/>
                    <a:pt x="442" y="487"/>
                    <a:pt x="431" y="578"/>
                  </a:cubicBezTo>
                  <a:cubicBezTo>
                    <a:pt x="410" y="758"/>
                    <a:pt x="392" y="937"/>
                    <a:pt x="371" y="1117"/>
                  </a:cubicBezTo>
                  <a:cubicBezTo>
                    <a:pt x="370" y="1117"/>
                    <a:pt x="370" y="1117"/>
                    <a:pt x="369" y="1117"/>
                  </a:cubicBezTo>
                  <a:cubicBezTo>
                    <a:pt x="333" y="1117"/>
                    <a:pt x="35" y="1157"/>
                    <a:pt x="4" y="1167"/>
                  </a:cubicBezTo>
                  <a:cubicBezTo>
                    <a:pt x="1" y="1169"/>
                    <a:pt x="5" y="1177"/>
                    <a:pt x="6" y="1177"/>
                  </a:cubicBezTo>
                  <a:cubicBezTo>
                    <a:pt x="6" y="1177"/>
                    <a:pt x="6" y="1177"/>
                    <a:pt x="6" y="1177"/>
                  </a:cubicBezTo>
                  <a:cubicBezTo>
                    <a:pt x="15" y="1177"/>
                    <a:pt x="23" y="1177"/>
                    <a:pt x="32" y="1177"/>
                  </a:cubicBezTo>
                  <a:cubicBezTo>
                    <a:pt x="162" y="1177"/>
                    <a:pt x="293" y="1169"/>
                    <a:pt x="422" y="1153"/>
                  </a:cubicBezTo>
                  <a:cubicBezTo>
                    <a:pt x="454" y="965"/>
                    <a:pt x="466" y="765"/>
                    <a:pt x="486" y="578"/>
                  </a:cubicBezTo>
                  <a:cubicBezTo>
                    <a:pt x="495" y="487"/>
                    <a:pt x="501" y="409"/>
                    <a:pt x="508" y="310"/>
                  </a:cubicBezTo>
                  <a:cubicBezTo>
                    <a:pt x="515" y="210"/>
                    <a:pt x="523" y="127"/>
                    <a:pt x="530" y="11"/>
                  </a:cubicBezTo>
                  <a:cubicBezTo>
                    <a:pt x="530" y="4"/>
                    <a:pt x="525" y="0"/>
                    <a:pt x="52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706293" y="3472737"/>
              <a:ext cx="99165" cy="11978"/>
            </a:xfrm>
            <a:custGeom>
              <a:rect b="b" l="l" r="r" t="t"/>
              <a:pathLst>
                <a:path extrusionOk="0" h="323" w="2674">
                  <a:moveTo>
                    <a:pt x="2663" y="0"/>
                  </a:moveTo>
                  <a:cubicBezTo>
                    <a:pt x="2444" y="23"/>
                    <a:pt x="2221" y="19"/>
                    <a:pt x="1998" y="38"/>
                  </a:cubicBezTo>
                  <a:cubicBezTo>
                    <a:pt x="1775" y="57"/>
                    <a:pt x="1554" y="81"/>
                    <a:pt x="1332" y="106"/>
                  </a:cubicBezTo>
                  <a:cubicBezTo>
                    <a:pt x="890" y="160"/>
                    <a:pt x="451" y="228"/>
                    <a:pt x="10" y="305"/>
                  </a:cubicBezTo>
                  <a:cubicBezTo>
                    <a:pt x="0" y="307"/>
                    <a:pt x="1" y="322"/>
                    <a:pt x="8" y="322"/>
                  </a:cubicBezTo>
                  <a:cubicBezTo>
                    <a:pt x="9" y="322"/>
                    <a:pt x="10" y="322"/>
                    <a:pt x="10" y="322"/>
                  </a:cubicBezTo>
                  <a:cubicBezTo>
                    <a:pt x="451" y="262"/>
                    <a:pt x="892" y="213"/>
                    <a:pt x="1335" y="163"/>
                  </a:cubicBezTo>
                  <a:cubicBezTo>
                    <a:pt x="1556" y="138"/>
                    <a:pt x="1779" y="115"/>
                    <a:pt x="1999" y="93"/>
                  </a:cubicBezTo>
                  <a:cubicBezTo>
                    <a:pt x="2219" y="69"/>
                    <a:pt x="2442" y="28"/>
                    <a:pt x="2663" y="19"/>
                  </a:cubicBezTo>
                  <a:cubicBezTo>
                    <a:pt x="2669" y="19"/>
                    <a:pt x="2673" y="14"/>
                    <a:pt x="2673" y="9"/>
                  </a:cubicBezTo>
                  <a:cubicBezTo>
                    <a:pt x="2673" y="5"/>
                    <a:pt x="2669" y="0"/>
                    <a:pt x="266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630047" y="3738633"/>
              <a:ext cx="157871" cy="865378"/>
            </a:xfrm>
            <a:custGeom>
              <a:rect b="b" l="l" r="r" t="t"/>
              <a:pathLst>
                <a:path extrusionOk="0" h="23335" w="4257">
                  <a:moveTo>
                    <a:pt x="2192" y="0"/>
                  </a:moveTo>
                  <a:lnTo>
                    <a:pt x="0" y="23334"/>
                  </a:lnTo>
                  <a:lnTo>
                    <a:pt x="699" y="23334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703586" y="3738633"/>
              <a:ext cx="84220" cy="82662"/>
            </a:xfrm>
            <a:custGeom>
              <a:rect b="b" l="l" r="r" t="t"/>
              <a:pathLst>
                <a:path extrusionOk="0" h="2229" w="2271">
                  <a:moveTo>
                    <a:pt x="209" y="0"/>
                  </a:moveTo>
                  <a:lnTo>
                    <a:pt x="1" y="2228"/>
                  </a:lnTo>
                  <a:lnTo>
                    <a:pt x="1932" y="2228"/>
                  </a:lnTo>
                  <a:lnTo>
                    <a:pt x="2270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4645855" y="3738633"/>
              <a:ext cx="157871" cy="865378"/>
            </a:xfrm>
            <a:custGeom>
              <a:rect b="b" l="l" r="r" t="t"/>
              <a:pathLst>
                <a:path extrusionOk="0" h="23335" w="4257">
                  <a:moveTo>
                    <a:pt x="0" y="0"/>
                  </a:moveTo>
                  <a:lnTo>
                    <a:pt x="3556" y="23334"/>
                  </a:lnTo>
                  <a:lnTo>
                    <a:pt x="4257" y="23334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45892" y="3738633"/>
              <a:ext cx="84294" cy="82662"/>
            </a:xfrm>
            <a:custGeom>
              <a:rect b="b" l="l" r="r" t="t"/>
              <a:pathLst>
                <a:path extrusionOk="0" h="2229" w="2273">
                  <a:moveTo>
                    <a:pt x="1" y="0"/>
                  </a:moveTo>
                  <a:lnTo>
                    <a:pt x="341" y="2228"/>
                  </a:lnTo>
                  <a:lnTo>
                    <a:pt x="2272" y="2228"/>
                  </a:lnTo>
                  <a:lnTo>
                    <a:pt x="2061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580979" y="3677100"/>
              <a:ext cx="1288501" cy="43550"/>
            </a:xfrm>
            <a:custGeom>
              <a:rect b="b" l="l" r="r" t="t"/>
              <a:pathLst>
                <a:path extrusionOk="0" h="1174" w="60105">
                  <a:moveTo>
                    <a:pt x="1" y="1"/>
                  </a:moveTo>
                  <a:lnTo>
                    <a:pt x="1" y="1173"/>
                  </a:lnTo>
                  <a:lnTo>
                    <a:pt x="60104" y="1173"/>
                  </a:lnTo>
                  <a:lnTo>
                    <a:pt x="60104" y="1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3580098" y="3676225"/>
              <a:ext cx="1288499" cy="45318"/>
            </a:xfrm>
            <a:custGeom>
              <a:rect b="b" l="l" r="r" t="t"/>
              <a:pathLst>
                <a:path extrusionOk="0" h="1222" w="60154">
                  <a:moveTo>
                    <a:pt x="60104" y="48"/>
                  </a:moveTo>
                  <a:lnTo>
                    <a:pt x="60104" y="1172"/>
                  </a:lnTo>
                  <a:lnTo>
                    <a:pt x="47" y="1172"/>
                  </a:lnTo>
                  <a:lnTo>
                    <a:pt x="47" y="48"/>
                  </a:lnTo>
                  <a:close/>
                  <a:moveTo>
                    <a:pt x="1" y="1"/>
                  </a:moveTo>
                  <a:lnTo>
                    <a:pt x="1" y="1221"/>
                  </a:lnTo>
                  <a:lnTo>
                    <a:pt x="60153" y="1221"/>
                  </a:lnTo>
                  <a:lnTo>
                    <a:pt x="60153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3594792" y="3720652"/>
              <a:ext cx="1259046" cy="18023"/>
            </a:xfrm>
            <a:custGeom>
              <a:rect b="b" l="l" r="r" t="t"/>
              <a:pathLst>
                <a:path extrusionOk="0" h="486" w="58779">
                  <a:moveTo>
                    <a:pt x="0" y="1"/>
                  </a:moveTo>
                  <a:lnTo>
                    <a:pt x="0" y="485"/>
                  </a:lnTo>
                  <a:lnTo>
                    <a:pt x="58778" y="485"/>
                  </a:lnTo>
                  <a:lnTo>
                    <a:pt x="58778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3916525" y="3662721"/>
              <a:ext cx="321082" cy="14426"/>
            </a:xfrm>
            <a:custGeom>
              <a:rect b="b" l="l" r="r" t="t"/>
              <a:pathLst>
                <a:path extrusionOk="0" h="389" w="8658">
                  <a:moveTo>
                    <a:pt x="1" y="1"/>
                  </a:moveTo>
                  <a:lnTo>
                    <a:pt x="1" y="389"/>
                  </a:lnTo>
                  <a:lnTo>
                    <a:pt x="8658" y="389"/>
                  </a:lnTo>
                  <a:lnTo>
                    <a:pt x="8658" y="1"/>
                  </a:lnTo>
                  <a:close/>
                </a:path>
              </a:pathLst>
            </a:custGeom>
            <a:solidFill>
              <a:srgbClr val="5777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3915635" y="3661831"/>
              <a:ext cx="322899" cy="16243"/>
            </a:xfrm>
            <a:custGeom>
              <a:rect b="b" l="l" r="r" t="t"/>
              <a:pathLst>
                <a:path extrusionOk="0" h="438" w="8707">
                  <a:moveTo>
                    <a:pt x="8657" y="49"/>
                  </a:moveTo>
                  <a:lnTo>
                    <a:pt x="8657" y="389"/>
                  </a:lnTo>
                  <a:lnTo>
                    <a:pt x="49" y="389"/>
                  </a:lnTo>
                  <a:lnTo>
                    <a:pt x="49" y="49"/>
                  </a:lnTo>
                  <a:close/>
                  <a:moveTo>
                    <a:pt x="1" y="1"/>
                  </a:moveTo>
                  <a:lnTo>
                    <a:pt x="1" y="438"/>
                  </a:lnTo>
                  <a:lnTo>
                    <a:pt x="8707" y="438"/>
                  </a:lnTo>
                  <a:lnTo>
                    <a:pt x="8707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4075951" y="3662721"/>
              <a:ext cx="161616" cy="14426"/>
            </a:xfrm>
            <a:custGeom>
              <a:rect b="b" l="l" r="r" t="t"/>
              <a:pathLst>
                <a:path extrusionOk="0" h="389" w="4358">
                  <a:moveTo>
                    <a:pt x="0" y="1"/>
                  </a:moveTo>
                  <a:lnTo>
                    <a:pt x="0" y="389"/>
                  </a:lnTo>
                  <a:lnTo>
                    <a:pt x="4358" y="389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4093344" y="3464541"/>
              <a:ext cx="353865" cy="212608"/>
            </a:xfrm>
            <a:custGeom>
              <a:rect b="b" l="l" r="r" t="t"/>
              <a:pathLst>
                <a:path extrusionOk="0" h="5733" w="9542">
                  <a:moveTo>
                    <a:pt x="1104" y="1"/>
                  </a:moveTo>
                  <a:lnTo>
                    <a:pt x="1" y="5733"/>
                  </a:lnTo>
                  <a:lnTo>
                    <a:pt x="8437" y="5733"/>
                  </a:lnTo>
                  <a:lnTo>
                    <a:pt x="9541" y="1"/>
                  </a:lnTo>
                  <a:close/>
                </a:path>
              </a:pathLst>
            </a:custGeom>
            <a:solidFill>
              <a:srgbClr val="577785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4250175" y="3551801"/>
              <a:ext cx="40237" cy="38123"/>
            </a:xfrm>
            <a:custGeom>
              <a:rect b="b" l="l" r="r" t="t"/>
              <a:pathLst>
                <a:path extrusionOk="0" h="1028" w="1085">
                  <a:moveTo>
                    <a:pt x="588" y="1"/>
                  </a:moveTo>
                  <a:cubicBezTo>
                    <a:pt x="299" y="9"/>
                    <a:pt x="59" y="228"/>
                    <a:pt x="29" y="515"/>
                  </a:cubicBezTo>
                  <a:cubicBezTo>
                    <a:pt x="1" y="767"/>
                    <a:pt x="182" y="997"/>
                    <a:pt x="436" y="1026"/>
                  </a:cubicBezTo>
                  <a:cubicBezTo>
                    <a:pt x="456" y="1028"/>
                    <a:pt x="476" y="1028"/>
                    <a:pt x="497" y="1028"/>
                  </a:cubicBezTo>
                  <a:cubicBezTo>
                    <a:pt x="786" y="1021"/>
                    <a:pt x="1025" y="802"/>
                    <a:pt x="1056" y="515"/>
                  </a:cubicBezTo>
                  <a:cubicBezTo>
                    <a:pt x="1084" y="261"/>
                    <a:pt x="903" y="32"/>
                    <a:pt x="650" y="4"/>
                  </a:cubicBezTo>
                  <a:cubicBezTo>
                    <a:pt x="630" y="1"/>
                    <a:pt x="609" y="1"/>
                    <a:pt x="58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" name="Google Shape;513;p18"/>
          <p:cNvSpPr txBox="1"/>
          <p:nvPr/>
        </p:nvSpPr>
        <p:spPr>
          <a:xfrm>
            <a:off x="832350" y="2498088"/>
            <a:ext cx="1978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Intégration</a:t>
            </a:r>
            <a:endParaRPr b="1" sz="16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(connection avec Figma, thèmes, personnalisation)</a:t>
            </a:r>
            <a:endParaRPr sz="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>
            <a:off x="832350" y="3730822"/>
            <a:ext cx="1978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Collaboration</a:t>
            </a:r>
            <a:endParaRPr b="1" sz="16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6395825" y="1741725"/>
            <a:ext cx="1978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Fonctionnalités</a:t>
            </a:r>
            <a:endParaRPr b="1" sz="16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(tableaux de bord, galerie de médias, et bien plus)</a:t>
            </a:r>
            <a:endParaRPr sz="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516" name="Google Shape;516;p18"/>
          <p:cNvSpPr txBox="1"/>
          <p:nvPr/>
        </p:nvSpPr>
        <p:spPr>
          <a:xfrm>
            <a:off x="6395825" y="3306025"/>
            <a:ext cx="19788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Polyvalence</a:t>
            </a:r>
            <a:endParaRPr b="1" sz="16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(Un outil pour gérer de multiples tâches, bloc-notes, gestion des documents etc …)</a:t>
            </a:r>
            <a:endParaRPr sz="8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1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Le Tableau Kanban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522" name="Google Shape;522;p1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Divisé en 4 sections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Une personne assigné à une tâche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chaque carte est testé avant validation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Classement par priorité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Chaque carte possède une thématique (FrontEnd, Backend)</a:t>
            </a:r>
            <a:endParaRPr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fr">
                <a:solidFill>
                  <a:schemeClr val="dk2"/>
                </a:solidFill>
              </a:rPr>
              <a:t>Chaque carte est associé à un épic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23" name="Google Shape;5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00" y="742300"/>
            <a:ext cx="5711698" cy="3326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Présentation d’une carte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529" name="Google Shape;529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Chaque carte possède un état une assignation de personne une date de début et de fin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Un descriptif de la tâche à accomplir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/>
              <a:t>un découpage par étape de la réalisation de la tâche</a:t>
            </a:r>
            <a:endParaRPr/>
          </a:p>
        </p:txBody>
      </p:sp>
      <p:pic>
        <p:nvPicPr>
          <p:cNvPr id="530" name="Google Shape;5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25" y="203200"/>
            <a:ext cx="365352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1"/>
          <p:cNvSpPr txBox="1"/>
          <p:nvPr>
            <p:ph idx="1" type="subTitle"/>
          </p:nvPr>
        </p:nvSpPr>
        <p:spPr>
          <a:xfrm>
            <a:off x="287175" y="1622797"/>
            <a:ext cx="4045200" cy="5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Méthode Agile</a:t>
            </a:r>
            <a:endParaRPr/>
          </a:p>
        </p:txBody>
      </p:sp>
      <p:sp>
        <p:nvSpPr>
          <p:cNvPr id="536" name="Google Shape;536;p21"/>
          <p:cNvSpPr txBox="1"/>
          <p:nvPr>
            <p:ph type="title"/>
          </p:nvPr>
        </p:nvSpPr>
        <p:spPr>
          <a:xfrm>
            <a:off x="250250" y="30460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99999"/>
                </a:solidFill>
              </a:rPr>
              <a:t>Méthodologie de Travail</a:t>
            </a:r>
            <a:endParaRPr>
              <a:solidFill>
                <a:srgbClr val="999999"/>
              </a:solidFill>
            </a:endParaRPr>
          </a:p>
        </p:txBody>
      </p:sp>
      <p:grpSp>
        <p:nvGrpSpPr>
          <p:cNvPr id="537" name="Google Shape;537;p21"/>
          <p:cNvGrpSpPr/>
          <p:nvPr/>
        </p:nvGrpSpPr>
        <p:grpSpPr>
          <a:xfrm>
            <a:off x="3302336" y="1531743"/>
            <a:ext cx="5841658" cy="3611754"/>
            <a:chOff x="5080700" y="3100038"/>
            <a:chExt cx="2504677" cy="1548580"/>
          </a:xfrm>
        </p:grpSpPr>
        <p:sp>
          <p:nvSpPr>
            <p:cNvPr id="538" name="Google Shape;538;p21"/>
            <p:cNvSpPr/>
            <p:nvPr/>
          </p:nvSpPr>
          <p:spPr>
            <a:xfrm>
              <a:off x="5797119" y="3249258"/>
              <a:ext cx="390627" cy="390665"/>
            </a:xfrm>
            <a:custGeom>
              <a:rect b="b" l="l" r="r" t="t"/>
              <a:pathLst>
                <a:path extrusionOk="0" h="10318" w="10317">
                  <a:moveTo>
                    <a:pt x="5159" y="0"/>
                  </a:moveTo>
                  <a:cubicBezTo>
                    <a:pt x="3790" y="0"/>
                    <a:pt x="2478" y="544"/>
                    <a:pt x="1511" y="1511"/>
                  </a:cubicBezTo>
                  <a:cubicBezTo>
                    <a:pt x="544" y="2478"/>
                    <a:pt x="0" y="3791"/>
                    <a:pt x="0" y="5158"/>
                  </a:cubicBezTo>
                  <a:cubicBezTo>
                    <a:pt x="0" y="6527"/>
                    <a:pt x="544" y="7839"/>
                    <a:pt x="1511" y="8806"/>
                  </a:cubicBezTo>
                  <a:cubicBezTo>
                    <a:pt x="2478" y="9773"/>
                    <a:pt x="3790" y="10318"/>
                    <a:pt x="5159" y="10318"/>
                  </a:cubicBezTo>
                  <a:cubicBezTo>
                    <a:pt x="6527" y="10318"/>
                    <a:pt x="7839" y="9773"/>
                    <a:pt x="8806" y="8806"/>
                  </a:cubicBezTo>
                  <a:cubicBezTo>
                    <a:pt x="9773" y="7839"/>
                    <a:pt x="10317" y="6527"/>
                    <a:pt x="10317" y="5158"/>
                  </a:cubicBezTo>
                  <a:cubicBezTo>
                    <a:pt x="10317" y="3791"/>
                    <a:pt x="9773" y="2478"/>
                    <a:pt x="8806" y="1511"/>
                  </a:cubicBezTo>
                  <a:cubicBezTo>
                    <a:pt x="7839" y="544"/>
                    <a:pt x="6527" y="0"/>
                    <a:pt x="5159" y="0"/>
                  </a:cubicBezTo>
                  <a:close/>
                </a:path>
              </a:pathLst>
            </a:custGeom>
            <a:solidFill>
              <a:srgbClr val="F8CA88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1"/>
            <p:cNvSpPr/>
            <p:nvPr/>
          </p:nvSpPr>
          <p:spPr>
            <a:xfrm>
              <a:off x="5828811" y="3295490"/>
              <a:ext cx="312744" cy="298205"/>
            </a:xfrm>
            <a:custGeom>
              <a:rect b="b" l="l" r="r" t="t"/>
              <a:pathLst>
                <a:path extrusionOk="0" h="7876" w="8260">
                  <a:moveTo>
                    <a:pt x="4322" y="1"/>
                  </a:moveTo>
                  <a:cubicBezTo>
                    <a:pt x="3314" y="1"/>
                    <a:pt x="2307" y="385"/>
                    <a:pt x="1538" y="1154"/>
                  </a:cubicBezTo>
                  <a:cubicBezTo>
                    <a:pt x="0" y="2692"/>
                    <a:pt x="0" y="5184"/>
                    <a:pt x="1538" y="6722"/>
                  </a:cubicBezTo>
                  <a:cubicBezTo>
                    <a:pt x="2276" y="7460"/>
                    <a:pt x="3277" y="7875"/>
                    <a:pt x="4322" y="7875"/>
                  </a:cubicBezTo>
                  <a:cubicBezTo>
                    <a:pt x="5366" y="7875"/>
                    <a:pt x="6367" y="7460"/>
                    <a:pt x="7106" y="6722"/>
                  </a:cubicBezTo>
                  <a:cubicBezTo>
                    <a:pt x="7844" y="5983"/>
                    <a:pt x="8259" y="4982"/>
                    <a:pt x="8259" y="3937"/>
                  </a:cubicBezTo>
                  <a:cubicBezTo>
                    <a:pt x="8259" y="2894"/>
                    <a:pt x="7844" y="1892"/>
                    <a:pt x="7106" y="1154"/>
                  </a:cubicBezTo>
                  <a:cubicBezTo>
                    <a:pt x="6337" y="385"/>
                    <a:pt x="5329" y="1"/>
                    <a:pt x="4322" y="1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5875497" y="3338049"/>
              <a:ext cx="233915" cy="213090"/>
            </a:xfrm>
            <a:custGeom>
              <a:rect b="b" l="l" r="r" t="t"/>
              <a:pathLst>
                <a:path extrusionOk="0" h="5628" w="6178">
                  <a:moveTo>
                    <a:pt x="3089" y="0"/>
                  </a:moveTo>
                  <a:cubicBezTo>
                    <a:pt x="2369" y="0"/>
                    <a:pt x="1649" y="275"/>
                    <a:pt x="1100" y="825"/>
                  </a:cubicBezTo>
                  <a:cubicBezTo>
                    <a:pt x="1" y="1923"/>
                    <a:pt x="1" y="3705"/>
                    <a:pt x="1100" y="4804"/>
                  </a:cubicBezTo>
                  <a:cubicBezTo>
                    <a:pt x="1649" y="5353"/>
                    <a:pt x="2369" y="5628"/>
                    <a:pt x="3089" y="5628"/>
                  </a:cubicBezTo>
                  <a:cubicBezTo>
                    <a:pt x="3809" y="5628"/>
                    <a:pt x="4529" y="5353"/>
                    <a:pt x="5079" y="4804"/>
                  </a:cubicBezTo>
                  <a:cubicBezTo>
                    <a:pt x="6177" y="3705"/>
                    <a:pt x="6177" y="1923"/>
                    <a:pt x="5079" y="825"/>
                  </a:cubicBezTo>
                  <a:cubicBezTo>
                    <a:pt x="4529" y="275"/>
                    <a:pt x="3809" y="0"/>
                    <a:pt x="3089" y="0"/>
                  </a:cubicBezTo>
                  <a:close/>
                </a:path>
              </a:pathLst>
            </a:custGeom>
            <a:solidFill>
              <a:srgbClr val="F8CA88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1"/>
            <p:cNvSpPr/>
            <p:nvPr/>
          </p:nvSpPr>
          <p:spPr>
            <a:xfrm>
              <a:off x="5933542" y="3385757"/>
              <a:ext cx="117790" cy="117790"/>
            </a:xfrm>
            <a:custGeom>
              <a:rect b="b" l="l" r="r" t="t"/>
              <a:pathLst>
                <a:path extrusionOk="0" h="3111" w="3111">
                  <a:moveTo>
                    <a:pt x="1556" y="0"/>
                  </a:moveTo>
                  <a:cubicBezTo>
                    <a:pt x="697" y="0"/>
                    <a:pt x="0" y="697"/>
                    <a:pt x="0" y="1556"/>
                  </a:cubicBezTo>
                  <a:cubicBezTo>
                    <a:pt x="0" y="2414"/>
                    <a:pt x="697" y="3111"/>
                    <a:pt x="1556" y="3111"/>
                  </a:cubicBezTo>
                  <a:cubicBezTo>
                    <a:pt x="2414" y="3111"/>
                    <a:pt x="3111" y="2414"/>
                    <a:pt x="3111" y="1556"/>
                  </a:cubicBezTo>
                  <a:cubicBezTo>
                    <a:pt x="3111" y="696"/>
                    <a:pt x="2415" y="0"/>
                    <a:pt x="1556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1"/>
            <p:cNvSpPr/>
            <p:nvPr/>
          </p:nvSpPr>
          <p:spPr>
            <a:xfrm>
              <a:off x="5965764" y="3417929"/>
              <a:ext cx="53348" cy="53310"/>
            </a:xfrm>
            <a:custGeom>
              <a:rect b="b" l="l" r="r" t="t"/>
              <a:pathLst>
                <a:path extrusionOk="0" h="1408" w="1409">
                  <a:moveTo>
                    <a:pt x="705" y="0"/>
                  </a:moveTo>
                  <a:cubicBezTo>
                    <a:pt x="316" y="0"/>
                    <a:pt x="0" y="316"/>
                    <a:pt x="0" y="705"/>
                  </a:cubicBezTo>
                  <a:cubicBezTo>
                    <a:pt x="0" y="1093"/>
                    <a:pt x="317" y="1408"/>
                    <a:pt x="705" y="1408"/>
                  </a:cubicBezTo>
                  <a:cubicBezTo>
                    <a:pt x="1094" y="1408"/>
                    <a:pt x="1409" y="1093"/>
                    <a:pt x="1409" y="705"/>
                  </a:cubicBezTo>
                  <a:cubicBezTo>
                    <a:pt x="1409" y="316"/>
                    <a:pt x="1094" y="0"/>
                    <a:pt x="705" y="0"/>
                  </a:cubicBezTo>
                  <a:close/>
                </a:path>
              </a:pathLst>
            </a:custGeom>
            <a:solidFill>
              <a:srgbClr val="F8CA88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6006846" y="3171600"/>
              <a:ext cx="258449" cy="258449"/>
            </a:xfrm>
            <a:custGeom>
              <a:rect b="b" l="l" r="r" t="t"/>
              <a:pathLst>
                <a:path extrusionOk="0" h="6826" w="6826">
                  <a:moveTo>
                    <a:pt x="6667" y="0"/>
                  </a:moveTo>
                  <a:lnTo>
                    <a:pt x="0" y="6666"/>
                  </a:lnTo>
                  <a:lnTo>
                    <a:pt x="160" y="6826"/>
                  </a:lnTo>
                  <a:lnTo>
                    <a:pt x="6826" y="160"/>
                  </a:lnTo>
                  <a:lnTo>
                    <a:pt x="6667" y="0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1"/>
            <p:cNvSpPr/>
            <p:nvPr/>
          </p:nvSpPr>
          <p:spPr>
            <a:xfrm>
              <a:off x="5992420" y="3411580"/>
              <a:ext cx="33092" cy="33054"/>
            </a:xfrm>
            <a:custGeom>
              <a:rect b="b" l="l" r="r" t="t"/>
              <a:pathLst>
                <a:path extrusionOk="0" h="873" w="874">
                  <a:moveTo>
                    <a:pt x="234" y="1"/>
                  </a:moveTo>
                  <a:lnTo>
                    <a:pt x="1" y="873"/>
                  </a:lnTo>
                  <a:lnTo>
                    <a:pt x="873" y="64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1"/>
            <p:cNvSpPr/>
            <p:nvPr/>
          </p:nvSpPr>
          <p:spPr>
            <a:xfrm>
              <a:off x="6219981" y="3132562"/>
              <a:ext cx="84547" cy="84547"/>
            </a:xfrm>
            <a:custGeom>
              <a:rect b="b" l="l" r="r" t="t"/>
              <a:pathLst>
                <a:path extrusionOk="0" h="2233" w="2233">
                  <a:moveTo>
                    <a:pt x="1550" y="1"/>
                  </a:moveTo>
                  <a:lnTo>
                    <a:pt x="300" y="1251"/>
                  </a:lnTo>
                  <a:lnTo>
                    <a:pt x="1" y="2232"/>
                  </a:lnTo>
                  <a:lnTo>
                    <a:pt x="982" y="1933"/>
                  </a:lnTo>
                  <a:lnTo>
                    <a:pt x="2232" y="683"/>
                  </a:lnTo>
                  <a:lnTo>
                    <a:pt x="1251" y="982"/>
                  </a:lnTo>
                  <a:lnTo>
                    <a:pt x="1251" y="982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5224733" y="4059238"/>
              <a:ext cx="106318" cy="452154"/>
            </a:xfrm>
            <a:custGeom>
              <a:rect b="b" l="l" r="r" t="t"/>
              <a:pathLst>
                <a:path extrusionOk="0" h="11942" w="2808">
                  <a:moveTo>
                    <a:pt x="0" y="0"/>
                  </a:moveTo>
                  <a:lnTo>
                    <a:pt x="0" y="11941"/>
                  </a:lnTo>
                  <a:lnTo>
                    <a:pt x="2807" y="11941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00D7C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5368767" y="4117927"/>
              <a:ext cx="106318" cy="393467"/>
            </a:xfrm>
            <a:custGeom>
              <a:rect b="b" l="l" r="r" t="t"/>
              <a:pathLst>
                <a:path extrusionOk="0" h="10392" w="2808">
                  <a:moveTo>
                    <a:pt x="0" y="1"/>
                  </a:moveTo>
                  <a:lnTo>
                    <a:pt x="0" y="10391"/>
                  </a:lnTo>
                  <a:lnTo>
                    <a:pt x="2808" y="10391"/>
                  </a:lnTo>
                  <a:lnTo>
                    <a:pt x="2808" y="1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5512800" y="3999565"/>
              <a:ext cx="106318" cy="511825"/>
            </a:xfrm>
            <a:custGeom>
              <a:rect b="b" l="l" r="r" t="t"/>
              <a:pathLst>
                <a:path extrusionOk="0" h="13518" w="2808">
                  <a:moveTo>
                    <a:pt x="0" y="0"/>
                  </a:moveTo>
                  <a:lnTo>
                    <a:pt x="0" y="13517"/>
                  </a:lnTo>
                  <a:lnTo>
                    <a:pt x="2808" y="13517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rgbClr val="00D7C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5080700" y="4194374"/>
              <a:ext cx="106318" cy="317023"/>
            </a:xfrm>
            <a:custGeom>
              <a:rect b="b" l="l" r="r" t="t"/>
              <a:pathLst>
                <a:path extrusionOk="0" h="8373" w="2808">
                  <a:moveTo>
                    <a:pt x="0" y="0"/>
                  </a:moveTo>
                  <a:lnTo>
                    <a:pt x="0" y="8372"/>
                  </a:lnTo>
                  <a:lnTo>
                    <a:pt x="2807" y="8372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5110082" y="4102100"/>
              <a:ext cx="47555" cy="47555"/>
            </a:xfrm>
            <a:custGeom>
              <a:rect b="b" l="l" r="r" t="t"/>
              <a:pathLst>
                <a:path extrusionOk="0" h="1256" w="1256">
                  <a:moveTo>
                    <a:pt x="627" y="197"/>
                  </a:moveTo>
                  <a:cubicBezTo>
                    <a:pt x="865" y="197"/>
                    <a:pt x="1059" y="391"/>
                    <a:pt x="1059" y="629"/>
                  </a:cubicBezTo>
                  <a:cubicBezTo>
                    <a:pt x="1059" y="866"/>
                    <a:pt x="865" y="1059"/>
                    <a:pt x="627" y="1059"/>
                  </a:cubicBezTo>
                  <a:cubicBezTo>
                    <a:pt x="390" y="1059"/>
                    <a:pt x="197" y="866"/>
                    <a:pt x="197" y="629"/>
                  </a:cubicBezTo>
                  <a:cubicBezTo>
                    <a:pt x="197" y="391"/>
                    <a:pt x="390" y="197"/>
                    <a:pt x="627" y="197"/>
                  </a:cubicBezTo>
                  <a:close/>
                  <a:moveTo>
                    <a:pt x="627" y="1"/>
                  </a:moveTo>
                  <a:cubicBezTo>
                    <a:pt x="282" y="1"/>
                    <a:pt x="0" y="282"/>
                    <a:pt x="0" y="628"/>
                  </a:cubicBezTo>
                  <a:cubicBezTo>
                    <a:pt x="0" y="974"/>
                    <a:pt x="282" y="1256"/>
                    <a:pt x="627" y="1256"/>
                  </a:cubicBezTo>
                  <a:cubicBezTo>
                    <a:pt x="974" y="1256"/>
                    <a:pt x="1255" y="974"/>
                    <a:pt x="1255" y="628"/>
                  </a:cubicBezTo>
                  <a:cubicBezTo>
                    <a:pt x="1255" y="282"/>
                    <a:pt x="974" y="1"/>
                    <a:pt x="62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5255327" y="3956666"/>
              <a:ext cx="47593" cy="47555"/>
            </a:xfrm>
            <a:custGeom>
              <a:rect b="b" l="l" r="r" t="t"/>
              <a:pathLst>
                <a:path extrusionOk="0" h="1256" w="1257">
                  <a:moveTo>
                    <a:pt x="628" y="196"/>
                  </a:moveTo>
                  <a:cubicBezTo>
                    <a:pt x="866" y="196"/>
                    <a:pt x="1059" y="391"/>
                    <a:pt x="1059" y="628"/>
                  </a:cubicBezTo>
                  <a:cubicBezTo>
                    <a:pt x="1059" y="865"/>
                    <a:pt x="866" y="1058"/>
                    <a:pt x="628" y="1058"/>
                  </a:cubicBezTo>
                  <a:cubicBezTo>
                    <a:pt x="391" y="1058"/>
                    <a:pt x="197" y="865"/>
                    <a:pt x="197" y="628"/>
                  </a:cubicBezTo>
                  <a:cubicBezTo>
                    <a:pt x="197" y="390"/>
                    <a:pt x="391" y="196"/>
                    <a:pt x="628" y="196"/>
                  </a:cubicBezTo>
                  <a:close/>
                  <a:moveTo>
                    <a:pt x="628" y="1"/>
                  </a:moveTo>
                  <a:cubicBezTo>
                    <a:pt x="282" y="1"/>
                    <a:pt x="1" y="282"/>
                    <a:pt x="1" y="629"/>
                  </a:cubicBezTo>
                  <a:cubicBezTo>
                    <a:pt x="1" y="975"/>
                    <a:pt x="282" y="1256"/>
                    <a:pt x="628" y="1256"/>
                  </a:cubicBezTo>
                  <a:cubicBezTo>
                    <a:pt x="975" y="1256"/>
                    <a:pt x="1256" y="973"/>
                    <a:pt x="1256" y="629"/>
                  </a:cubicBezTo>
                  <a:cubicBezTo>
                    <a:pt x="1256" y="282"/>
                    <a:pt x="975" y="1"/>
                    <a:pt x="628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5400194" y="4028455"/>
              <a:ext cx="47555" cy="47555"/>
            </a:xfrm>
            <a:custGeom>
              <a:rect b="b" l="l" r="r" t="t"/>
              <a:pathLst>
                <a:path extrusionOk="0" h="1256" w="1256">
                  <a:moveTo>
                    <a:pt x="628" y="197"/>
                  </a:moveTo>
                  <a:cubicBezTo>
                    <a:pt x="865" y="197"/>
                    <a:pt x="1059" y="390"/>
                    <a:pt x="1059" y="628"/>
                  </a:cubicBezTo>
                  <a:cubicBezTo>
                    <a:pt x="1059" y="865"/>
                    <a:pt x="866" y="1059"/>
                    <a:pt x="628" y="1059"/>
                  </a:cubicBezTo>
                  <a:cubicBezTo>
                    <a:pt x="391" y="1059"/>
                    <a:pt x="197" y="865"/>
                    <a:pt x="197" y="628"/>
                  </a:cubicBezTo>
                  <a:cubicBezTo>
                    <a:pt x="197" y="390"/>
                    <a:pt x="391" y="197"/>
                    <a:pt x="628" y="197"/>
                  </a:cubicBezTo>
                  <a:close/>
                  <a:moveTo>
                    <a:pt x="628" y="0"/>
                  </a:moveTo>
                  <a:cubicBezTo>
                    <a:pt x="282" y="0"/>
                    <a:pt x="1" y="282"/>
                    <a:pt x="1" y="628"/>
                  </a:cubicBezTo>
                  <a:cubicBezTo>
                    <a:pt x="1" y="974"/>
                    <a:pt x="282" y="1255"/>
                    <a:pt x="628" y="1255"/>
                  </a:cubicBezTo>
                  <a:cubicBezTo>
                    <a:pt x="973" y="1255"/>
                    <a:pt x="1256" y="974"/>
                    <a:pt x="1256" y="628"/>
                  </a:cubicBezTo>
                  <a:cubicBezTo>
                    <a:pt x="1256" y="282"/>
                    <a:pt x="974" y="0"/>
                    <a:pt x="62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1"/>
            <p:cNvSpPr/>
            <p:nvPr/>
          </p:nvSpPr>
          <p:spPr>
            <a:xfrm>
              <a:off x="5542183" y="3890442"/>
              <a:ext cx="47593" cy="47631"/>
            </a:xfrm>
            <a:custGeom>
              <a:rect b="b" l="l" r="r" t="t"/>
              <a:pathLst>
                <a:path extrusionOk="0" h="1258" w="1257">
                  <a:moveTo>
                    <a:pt x="627" y="199"/>
                  </a:moveTo>
                  <a:cubicBezTo>
                    <a:pt x="865" y="199"/>
                    <a:pt x="1060" y="391"/>
                    <a:pt x="1059" y="629"/>
                  </a:cubicBezTo>
                  <a:cubicBezTo>
                    <a:pt x="1059" y="867"/>
                    <a:pt x="865" y="1059"/>
                    <a:pt x="627" y="1059"/>
                  </a:cubicBezTo>
                  <a:cubicBezTo>
                    <a:pt x="390" y="1059"/>
                    <a:pt x="197" y="867"/>
                    <a:pt x="197" y="629"/>
                  </a:cubicBezTo>
                  <a:cubicBezTo>
                    <a:pt x="197" y="391"/>
                    <a:pt x="390" y="199"/>
                    <a:pt x="627" y="199"/>
                  </a:cubicBezTo>
                  <a:close/>
                  <a:moveTo>
                    <a:pt x="627" y="1"/>
                  </a:moveTo>
                  <a:cubicBezTo>
                    <a:pt x="282" y="1"/>
                    <a:pt x="0" y="282"/>
                    <a:pt x="0" y="629"/>
                  </a:cubicBezTo>
                  <a:cubicBezTo>
                    <a:pt x="0" y="976"/>
                    <a:pt x="282" y="1257"/>
                    <a:pt x="627" y="1257"/>
                  </a:cubicBezTo>
                  <a:cubicBezTo>
                    <a:pt x="974" y="1257"/>
                    <a:pt x="1257" y="976"/>
                    <a:pt x="1256" y="629"/>
                  </a:cubicBezTo>
                  <a:cubicBezTo>
                    <a:pt x="1256" y="282"/>
                    <a:pt x="974" y="1"/>
                    <a:pt x="62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1"/>
            <p:cNvSpPr/>
            <p:nvPr/>
          </p:nvSpPr>
          <p:spPr>
            <a:xfrm>
              <a:off x="5141812" y="3988320"/>
              <a:ext cx="121349" cy="124075"/>
            </a:xfrm>
            <a:custGeom>
              <a:rect b="b" l="l" r="r" t="t"/>
              <a:pathLst>
                <a:path extrusionOk="0" h="3277" w="3205">
                  <a:moveTo>
                    <a:pt x="3096" y="0"/>
                  </a:moveTo>
                  <a:cubicBezTo>
                    <a:pt x="3070" y="0"/>
                    <a:pt x="3044" y="10"/>
                    <a:pt x="3025" y="31"/>
                  </a:cubicBezTo>
                  <a:lnTo>
                    <a:pt x="37" y="3109"/>
                  </a:lnTo>
                  <a:cubicBezTo>
                    <a:pt x="0" y="3148"/>
                    <a:pt x="0" y="3211"/>
                    <a:pt x="39" y="3249"/>
                  </a:cubicBezTo>
                  <a:cubicBezTo>
                    <a:pt x="59" y="3266"/>
                    <a:pt x="83" y="3276"/>
                    <a:pt x="108" y="3276"/>
                  </a:cubicBezTo>
                  <a:cubicBezTo>
                    <a:pt x="134" y="3276"/>
                    <a:pt x="159" y="3266"/>
                    <a:pt x="179" y="3246"/>
                  </a:cubicBezTo>
                  <a:lnTo>
                    <a:pt x="3167" y="168"/>
                  </a:lnTo>
                  <a:cubicBezTo>
                    <a:pt x="3204" y="127"/>
                    <a:pt x="3204" y="66"/>
                    <a:pt x="3164" y="28"/>
                  </a:cubicBezTo>
                  <a:cubicBezTo>
                    <a:pt x="3145" y="9"/>
                    <a:pt x="3120" y="0"/>
                    <a:pt x="3096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5296372" y="3977453"/>
              <a:ext cx="108628" cy="68720"/>
            </a:xfrm>
            <a:custGeom>
              <a:rect b="b" l="l" r="r" t="t"/>
              <a:pathLst>
                <a:path extrusionOk="0" h="1815" w="2869">
                  <a:moveTo>
                    <a:pt x="113" y="0"/>
                  </a:moveTo>
                  <a:cubicBezTo>
                    <a:pt x="80" y="0"/>
                    <a:pt x="48" y="17"/>
                    <a:pt x="30" y="47"/>
                  </a:cubicBezTo>
                  <a:cubicBezTo>
                    <a:pt x="0" y="93"/>
                    <a:pt x="16" y="155"/>
                    <a:pt x="62" y="183"/>
                  </a:cubicBezTo>
                  <a:lnTo>
                    <a:pt x="2704" y="1799"/>
                  </a:lnTo>
                  <a:cubicBezTo>
                    <a:pt x="2721" y="1810"/>
                    <a:pt x="2738" y="1814"/>
                    <a:pt x="2756" y="1814"/>
                  </a:cubicBezTo>
                  <a:cubicBezTo>
                    <a:pt x="2788" y="1814"/>
                    <a:pt x="2821" y="1798"/>
                    <a:pt x="2840" y="1767"/>
                  </a:cubicBezTo>
                  <a:cubicBezTo>
                    <a:pt x="2869" y="1721"/>
                    <a:pt x="2853" y="1660"/>
                    <a:pt x="2808" y="1631"/>
                  </a:cubicBezTo>
                  <a:lnTo>
                    <a:pt x="166" y="15"/>
                  </a:lnTo>
                  <a:cubicBezTo>
                    <a:pt x="149" y="5"/>
                    <a:pt x="131" y="0"/>
                    <a:pt x="113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5436354" y="3927700"/>
              <a:ext cx="115784" cy="112527"/>
            </a:xfrm>
            <a:custGeom>
              <a:rect b="b" l="l" r="r" t="t"/>
              <a:pathLst>
                <a:path extrusionOk="0" h="2972" w="3058">
                  <a:moveTo>
                    <a:pt x="2949" y="1"/>
                  </a:moveTo>
                  <a:cubicBezTo>
                    <a:pt x="2924" y="1"/>
                    <a:pt x="2899" y="10"/>
                    <a:pt x="2879" y="29"/>
                  </a:cubicBezTo>
                  <a:lnTo>
                    <a:pt x="40" y="2802"/>
                  </a:lnTo>
                  <a:cubicBezTo>
                    <a:pt x="2" y="2840"/>
                    <a:pt x="1" y="2903"/>
                    <a:pt x="39" y="2943"/>
                  </a:cubicBezTo>
                  <a:cubicBezTo>
                    <a:pt x="57" y="2963"/>
                    <a:pt x="83" y="2972"/>
                    <a:pt x="110" y="2972"/>
                  </a:cubicBezTo>
                  <a:cubicBezTo>
                    <a:pt x="133" y="2972"/>
                    <a:pt x="160" y="2964"/>
                    <a:pt x="178" y="2944"/>
                  </a:cubicBezTo>
                  <a:lnTo>
                    <a:pt x="3018" y="170"/>
                  </a:lnTo>
                  <a:cubicBezTo>
                    <a:pt x="3056" y="132"/>
                    <a:pt x="3057" y="69"/>
                    <a:pt x="3019" y="30"/>
                  </a:cubicBezTo>
                  <a:cubicBezTo>
                    <a:pt x="3000" y="10"/>
                    <a:pt x="2974" y="1"/>
                    <a:pt x="294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6177800" y="3595143"/>
              <a:ext cx="1407576" cy="940845"/>
            </a:xfrm>
            <a:custGeom>
              <a:rect b="b" l="l" r="r" t="t"/>
              <a:pathLst>
                <a:path extrusionOk="0" h="24849" w="37176">
                  <a:moveTo>
                    <a:pt x="2426" y="0"/>
                  </a:moveTo>
                  <a:cubicBezTo>
                    <a:pt x="1092" y="0"/>
                    <a:pt x="1" y="1092"/>
                    <a:pt x="1" y="2426"/>
                  </a:cubicBezTo>
                  <a:lnTo>
                    <a:pt x="1" y="22423"/>
                  </a:lnTo>
                  <a:cubicBezTo>
                    <a:pt x="1" y="23756"/>
                    <a:pt x="1092" y="24848"/>
                    <a:pt x="2426" y="24848"/>
                  </a:cubicBezTo>
                  <a:lnTo>
                    <a:pt x="34749" y="24848"/>
                  </a:lnTo>
                  <a:cubicBezTo>
                    <a:pt x="36084" y="24848"/>
                    <a:pt x="37175" y="23757"/>
                    <a:pt x="37175" y="22423"/>
                  </a:cubicBezTo>
                  <a:lnTo>
                    <a:pt x="37175" y="2426"/>
                  </a:lnTo>
                  <a:cubicBezTo>
                    <a:pt x="37175" y="1092"/>
                    <a:pt x="36084" y="0"/>
                    <a:pt x="34748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6177800" y="3595143"/>
              <a:ext cx="1407576" cy="101812"/>
            </a:xfrm>
            <a:custGeom>
              <a:rect b="b" l="l" r="r" t="t"/>
              <a:pathLst>
                <a:path extrusionOk="0" h="2689" w="37176">
                  <a:moveTo>
                    <a:pt x="2426" y="0"/>
                  </a:moveTo>
                  <a:cubicBezTo>
                    <a:pt x="1092" y="0"/>
                    <a:pt x="1" y="1092"/>
                    <a:pt x="1" y="2426"/>
                  </a:cubicBezTo>
                  <a:lnTo>
                    <a:pt x="1" y="2688"/>
                  </a:lnTo>
                  <a:lnTo>
                    <a:pt x="37175" y="2688"/>
                  </a:lnTo>
                  <a:lnTo>
                    <a:pt x="37175" y="2426"/>
                  </a:lnTo>
                  <a:cubicBezTo>
                    <a:pt x="37175" y="1092"/>
                    <a:pt x="36084" y="0"/>
                    <a:pt x="34748" y="0"/>
                  </a:cubicBezTo>
                  <a:close/>
                </a:path>
              </a:pathLst>
            </a:custGeom>
            <a:solidFill>
              <a:srgbClr val="ED7550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7320224" y="3628539"/>
              <a:ext cx="37484" cy="37484"/>
            </a:xfrm>
            <a:custGeom>
              <a:rect b="b" l="l" r="r" t="t"/>
              <a:pathLst>
                <a:path extrusionOk="0" h="990" w="990">
                  <a:moveTo>
                    <a:pt x="495" y="1"/>
                  </a:moveTo>
                  <a:cubicBezTo>
                    <a:pt x="222" y="1"/>
                    <a:pt x="0" y="222"/>
                    <a:pt x="0" y="495"/>
                  </a:cubicBezTo>
                  <a:cubicBezTo>
                    <a:pt x="0" y="768"/>
                    <a:pt x="222" y="990"/>
                    <a:pt x="495" y="990"/>
                  </a:cubicBezTo>
                  <a:cubicBezTo>
                    <a:pt x="768" y="990"/>
                    <a:pt x="989" y="768"/>
                    <a:pt x="989" y="495"/>
                  </a:cubicBezTo>
                  <a:cubicBezTo>
                    <a:pt x="989" y="222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7381071" y="3628539"/>
              <a:ext cx="37484" cy="37484"/>
            </a:xfrm>
            <a:custGeom>
              <a:rect b="b" l="l" r="r" t="t"/>
              <a:pathLst>
                <a:path extrusionOk="0" h="990" w="990">
                  <a:moveTo>
                    <a:pt x="495" y="1"/>
                  </a:moveTo>
                  <a:cubicBezTo>
                    <a:pt x="223" y="1"/>
                    <a:pt x="1" y="222"/>
                    <a:pt x="1" y="495"/>
                  </a:cubicBezTo>
                  <a:cubicBezTo>
                    <a:pt x="1" y="768"/>
                    <a:pt x="223" y="990"/>
                    <a:pt x="495" y="990"/>
                  </a:cubicBezTo>
                  <a:cubicBezTo>
                    <a:pt x="768" y="990"/>
                    <a:pt x="990" y="768"/>
                    <a:pt x="990" y="495"/>
                  </a:cubicBezTo>
                  <a:cubicBezTo>
                    <a:pt x="990" y="222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7441956" y="3628539"/>
              <a:ext cx="37484" cy="37484"/>
            </a:xfrm>
            <a:custGeom>
              <a:rect b="b" l="l" r="r" t="t"/>
              <a:pathLst>
                <a:path extrusionOk="0" h="990" w="990">
                  <a:moveTo>
                    <a:pt x="495" y="1"/>
                  </a:moveTo>
                  <a:cubicBezTo>
                    <a:pt x="221" y="1"/>
                    <a:pt x="0" y="222"/>
                    <a:pt x="0" y="495"/>
                  </a:cubicBezTo>
                  <a:cubicBezTo>
                    <a:pt x="0" y="768"/>
                    <a:pt x="221" y="990"/>
                    <a:pt x="495" y="990"/>
                  </a:cubicBezTo>
                  <a:cubicBezTo>
                    <a:pt x="768" y="990"/>
                    <a:pt x="989" y="768"/>
                    <a:pt x="989" y="495"/>
                  </a:cubicBezTo>
                  <a:cubicBezTo>
                    <a:pt x="989" y="222"/>
                    <a:pt x="768" y="1"/>
                    <a:pt x="495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5964060" y="3428808"/>
              <a:ext cx="303241" cy="338339"/>
            </a:xfrm>
            <a:custGeom>
              <a:rect b="b" l="l" r="r" t="t"/>
              <a:pathLst>
                <a:path extrusionOk="0" h="8936" w="8009">
                  <a:moveTo>
                    <a:pt x="568" y="0"/>
                  </a:moveTo>
                  <a:lnTo>
                    <a:pt x="568" y="0"/>
                  </a:lnTo>
                  <a:cubicBezTo>
                    <a:pt x="568" y="0"/>
                    <a:pt x="1" y="447"/>
                    <a:pt x="690" y="914"/>
                  </a:cubicBezTo>
                  <a:cubicBezTo>
                    <a:pt x="709" y="1015"/>
                    <a:pt x="1709" y="1475"/>
                    <a:pt x="1709" y="1475"/>
                  </a:cubicBezTo>
                  <a:cubicBezTo>
                    <a:pt x="1709" y="1475"/>
                    <a:pt x="2744" y="1981"/>
                    <a:pt x="3017" y="2321"/>
                  </a:cubicBezTo>
                  <a:cubicBezTo>
                    <a:pt x="3017" y="2321"/>
                    <a:pt x="2947" y="2305"/>
                    <a:pt x="2850" y="2305"/>
                  </a:cubicBezTo>
                  <a:cubicBezTo>
                    <a:pt x="2643" y="2305"/>
                    <a:pt x="2310" y="2377"/>
                    <a:pt x="2255" y="2832"/>
                  </a:cubicBezTo>
                  <a:lnTo>
                    <a:pt x="2247" y="3198"/>
                  </a:lnTo>
                  <a:cubicBezTo>
                    <a:pt x="2247" y="3198"/>
                    <a:pt x="1478" y="3267"/>
                    <a:pt x="1922" y="4225"/>
                  </a:cubicBezTo>
                  <a:cubicBezTo>
                    <a:pt x="1922" y="4225"/>
                    <a:pt x="1320" y="4757"/>
                    <a:pt x="1789" y="5163"/>
                  </a:cubicBezTo>
                  <a:lnTo>
                    <a:pt x="3318" y="6749"/>
                  </a:lnTo>
                  <a:cubicBezTo>
                    <a:pt x="3318" y="6749"/>
                    <a:pt x="3368" y="6770"/>
                    <a:pt x="3433" y="6770"/>
                  </a:cubicBezTo>
                  <a:cubicBezTo>
                    <a:pt x="3555" y="6770"/>
                    <a:pt x="3729" y="6693"/>
                    <a:pt x="3704" y="6244"/>
                  </a:cubicBezTo>
                  <a:lnTo>
                    <a:pt x="3704" y="6244"/>
                  </a:lnTo>
                  <a:cubicBezTo>
                    <a:pt x="3704" y="6245"/>
                    <a:pt x="3884" y="6983"/>
                    <a:pt x="4660" y="6983"/>
                  </a:cubicBezTo>
                  <a:cubicBezTo>
                    <a:pt x="4786" y="6983"/>
                    <a:pt x="4926" y="6964"/>
                    <a:pt x="5084" y="6919"/>
                  </a:cubicBezTo>
                  <a:lnTo>
                    <a:pt x="5444" y="8935"/>
                  </a:lnTo>
                  <a:lnTo>
                    <a:pt x="8009" y="8445"/>
                  </a:lnTo>
                  <a:lnTo>
                    <a:pt x="7790" y="7509"/>
                  </a:lnTo>
                  <a:lnTo>
                    <a:pt x="6696" y="3834"/>
                  </a:lnTo>
                  <a:cubicBezTo>
                    <a:pt x="6696" y="3834"/>
                    <a:pt x="6522" y="3060"/>
                    <a:pt x="5527" y="2494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6092531" y="3482158"/>
              <a:ext cx="147702" cy="194159"/>
            </a:xfrm>
            <a:custGeom>
              <a:rect b="b" l="l" r="r" t="t"/>
              <a:pathLst>
                <a:path extrusionOk="0" h="5128" w="3901">
                  <a:moveTo>
                    <a:pt x="502" y="1"/>
                  </a:moveTo>
                  <a:cubicBezTo>
                    <a:pt x="499" y="1"/>
                    <a:pt x="497" y="2"/>
                    <a:pt x="495" y="3"/>
                  </a:cubicBezTo>
                  <a:cubicBezTo>
                    <a:pt x="495" y="3"/>
                    <a:pt x="1" y="618"/>
                    <a:pt x="643" y="1251"/>
                  </a:cubicBezTo>
                  <a:lnTo>
                    <a:pt x="1585" y="2088"/>
                  </a:lnTo>
                  <a:cubicBezTo>
                    <a:pt x="1585" y="2088"/>
                    <a:pt x="997" y="4533"/>
                    <a:pt x="2553" y="5109"/>
                  </a:cubicBezTo>
                  <a:cubicBezTo>
                    <a:pt x="2553" y="5109"/>
                    <a:pt x="2650" y="5128"/>
                    <a:pt x="2792" y="5128"/>
                  </a:cubicBezTo>
                  <a:cubicBezTo>
                    <a:pt x="3132" y="5128"/>
                    <a:pt x="3729" y="5020"/>
                    <a:pt x="3856" y="4288"/>
                  </a:cubicBezTo>
                  <a:cubicBezTo>
                    <a:pt x="3901" y="4027"/>
                    <a:pt x="3805" y="3673"/>
                    <a:pt x="3759" y="3419"/>
                  </a:cubicBezTo>
                  <a:cubicBezTo>
                    <a:pt x="3658" y="2847"/>
                    <a:pt x="3502" y="2065"/>
                    <a:pt x="3090" y="1618"/>
                  </a:cubicBezTo>
                  <a:cubicBezTo>
                    <a:pt x="2883" y="1394"/>
                    <a:pt x="2566" y="1238"/>
                    <a:pt x="2308" y="1076"/>
                  </a:cubicBezTo>
                  <a:cubicBezTo>
                    <a:pt x="2042" y="908"/>
                    <a:pt x="1774" y="744"/>
                    <a:pt x="1503" y="581"/>
                  </a:cubicBezTo>
                  <a:cubicBezTo>
                    <a:pt x="1438" y="543"/>
                    <a:pt x="589" y="1"/>
                    <a:pt x="502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6029413" y="3465611"/>
              <a:ext cx="12608" cy="18969"/>
            </a:xfrm>
            <a:custGeom>
              <a:rect b="b" l="l" r="r" t="t"/>
              <a:pathLst>
                <a:path extrusionOk="0" h="501" w="333">
                  <a:moveTo>
                    <a:pt x="260" y="1"/>
                  </a:moveTo>
                  <a:cubicBezTo>
                    <a:pt x="230" y="1"/>
                    <a:pt x="202" y="22"/>
                    <a:pt x="195" y="52"/>
                  </a:cubicBezTo>
                  <a:cubicBezTo>
                    <a:pt x="174" y="153"/>
                    <a:pt x="110" y="331"/>
                    <a:pt x="39" y="380"/>
                  </a:cubicBezTo>
                  <a:cubicBezTo>
                    <a:pt x="8" y="400"/>
                    <a:pt x="1" y="442"/>
                    <a:pt x="21" y="473"/>
                  </a:cubicBezTo>
                  <a:cubicBezTo>
                    <a:pt x="33" y="490"/>
                    <a:pt x="54" y="501"/>
                    <a:pt x="76" y="501"/>
                  </a:cubicBezTo>
                  <a:cubicBezTo>
                    <a:pt x="88" y="501"/>
                    <a:pt x="101" y="497"/>
                    <a:pt x="112" y="488"/>
                  </a:cubicBezTo>
                  <a:cubicBezTo>
                    <a:pt x="252" y="394"/>
                    <a:pt x="317" y="112"/>
                    <a:pt x="324" y="80"/>
                  </a:cubicBezTo>
                  <a:cubicBezTo>
                    <a:pt x="332" y="46"/>
                    <a:pt x="309" y="11"/>
                    <a:pt x="274" y="2"/>
                  </a:cubicBezTo>
                  <a:cubicBezTo>
                    <a:pt x="269" y="1"/>
                    <a:pt x="264" y="1"/>
                    <a:pt x="26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6046716" y="3549593"/>
              <a:ext cx="81972" cy="52932"/>
            </a:xfrm>
            <a:custGeom>
              <a:rect b="b" l="l" r="r" t="t"/>
              <a:pathLst>
                <a:path extrusionOk="0" h="1398" w="2165">
                  <a:moveTo>
                    <a:pt x="132" y="0"/>
                  </a:moveTo>
                  <a:lnTo>
                    <a:pt x="0" y="15"/>
                  </a:lnTo>
                  <a:cubicBezTo>
                    <a:pt x="0" y="15"/>
                    <a:pt x="38" y="350"/>
                    <a:pt x="39" y="359"/>
                  </a:cubicBezTo>
                  <a:cubicBezTo>
                    <a:pt x="77" y="693"/>
                    <a:pt x="521" y="826"/>
                    <a:pt x="785" y="904"/>
                  </a:cubicBezTo>
                  <a:lnTo>
                    <a:pt x="833" y="920"/>
                  </a:lnTo>
                  <a:cubicBezTo>
                    <a:pt x="893" y="937"/>
                    <a:pt x="953" y="956"/>
                    <a:pt x="1015" y="973"/>
                  </a:cubicBezTo>
                  <a:cubicBezTo>
                    <a:pt x="1332" y="1064"/>
                    <a:pt x="1629" y="1149"/>
                    <a:pt x="1866" y="1365"/>
                  </a:cubicBezTo>
                  <a:lnTo>
                    <a:pt x="1902" y="1398"/>
                  </a:lnTo>
                  <a:lnTo>
                    <a:pt x="1947" y="1372"/>
                  </a:lnTo>
                  <a:cubicBezTo>
                    <a:pt x="1955" y="1369"/>
                    <a:pt x="2126" y="1269"/>
                    <a:pt x="2146" y="1057"/>
                  </a:cubicBezTo>
                  <a:cubicBezTo>
                    <a:pt x="2164" y="828"/>
                    <a:pt x="1999" y="570"/>
                    <a:pt x="1652" y="285"/>
                  </a:cubicBezTo>
                  <a:lnTo>
                    <a:pt x="1295" y="126"/>
                  </a:lnTo>
                  <a:cubicBezTo>
                    <a:pt x="1286" y="122"/>
                    <a:pt x="1277" y="120"/>
                    <a:pt x="1268" y="120"/>
                  </a:cubicBezTo>
                  <a:cubicBezTo>
                    <a:pt x="1243" y="120"/>
                    <a:pt x="1219" y="135"/>
                    <a:pt x="1208" y="160"/>
                  </a:cubicBezTo>
                  <a:cubicBezTo>
                    <a:pt x="1192" y="193"/>
                    <a:pt x="1208" y="233"/>
                    <a:pt x="1241" y="247"/>
                  </a:cubicBezTo>
                  <a:lnTo>
                    <a:pt x="1575" y="394"/>
                  </a:lnTo>
                  <a:cubicBezTo>
                    <a:pt x="1953" y="707"/>
                    <a:pt x="2022" y="920"/>
                    <a:pt x="2012" y="1045"/>
                  </a:cubicBezTo>
                  <a:cubicBezTo>
                    <a:pt x="2005" y="1137"/>
                    <a:pt x="1953" y="1198"/>
                    <a:pt x="1917" y="1231"/>
                  </a:cubicBezTo>
                  <a:cubicBezTo>
                    <a:pt x="1664" y="1021"/>
                    <a:pt x="1354" y="931"/>
                    <a:pt x="1054" y="845"/>
                  </a:cubicBezTo>
                  <a:cubicBezTo>
                    <a:pt x="994" y="827"/>
                    <a:pt x="934" y="810"/>
                    <a:pt x="874" y="793"/>
                  </a:cubicBezTo>
                  <a:lnTo>
                    <a:pt x="825" y="777"/>
                  </a:lnTo>
                  <a:cubicBezTo>
                    <a:pt x="591" y="708"/>
                    <a:pt x="200" y="591"/>
                    <a:pt x="171" y="344"/>
                  </a:cubicBezTo>
                  <a:cubicBezTo>
                    <a:pt x="171" y="337"/>
                    <a:pt x="132" y="0"/>
                    <a:pt x="132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6033994" y="3586245"/>
              <a:ext cx="94429" cy="50849"/>
            </a:xfrm>
            <a:custGeom>
              <a:rect b="b" l="l" r="r" t="t"/>
              <a:pathLst>
                <a:path extrusionOk="0" h="1343" w="2494">
                  <a:moveTo>
                    <a:pt x="75" y="0"/>
                  </a:moveTo>
                  <a:cubicBezTo>
                    <a:pt x="62" y="0"/>
                    <a:pt x="49" y="4"/>
                    <a:pt x="37" y="13"/>
                  </a:cubicBezTo>
                  <a:cubicBezTo>
                    <a:pt x="7" y="34"/>
                    <a:pt x="0" y="76"/>
                    <a:pt x="22" y="105"/>
                  </a:cubicBezTo>
                  <a:cubicBezTo>
                    <a:pt x="493" y="761"/>
                    <a:pt x="1284" y="1233"/>
                    <a:pt x="2090" y="1335"/>
                  </a:cubicBezTo>
                  <a:cubicBezTo>
                    <a:pt x="2121" y="1339"/>
                    <a:pt x="2158" y="1343"/>
                    <a:pt x="2195" y="1343"/>
                  </a:cubicBezTo>
                  <a:cubicBezTo>
                    <a:pt x="2228" y="1343"/>
                    <a:pt x="2265" y="1339"/>
                    <a:pt x="2298" y="1328"/>
                  </a:cubicBezTo>
                  <a:cubicBezTo>
                    <a:pt x="2365" y="1305"/>
                    <a:pt x="2414" y="1256"/>
                    <a:pt x="2439" y="1189"/>
                  </a:cubicBezTo>
                  <a:cubicBezTo>
                    <a:pt x="2494" y="1034"/>
                    <a:pt x="2413" y="819"/>
                    <a:pt x="2351" y="718"/>
                  </a:cubicBezTo>
                  <a:cubicBezTo>
                    <a:pt x="2206" y="484"/>
                    <a:pt x="1955" y="308"/>
                    <a:pt x="1751" y="180"/>
                  </a:cubicBezTo>
                  <a:cubicBezTo>
                    <a:pt x="1740" y="173"/>
                    <a:pt x="1728" y="169"/>
                    <a:pt x="1716" y="169"/>
                  </a:cubicBezTo>
                  <a:cubicBezTo>
                    <a:pt x="1694" y="169"/>
                    <a:pt x="1673" y="180"/>
                    <a:pt x="1661" y="201"/>
                  </a:cubicBezTo>
                  <a:cubicBezTo>
                    <a:pt x="1640" y="232"/>
                    <a:pt x="1650" y="272"/>
                    <a:pt x="1681" y="292"/>
                  </a:cubicBezTo>
                  <a:cubicBezTo>
                    <a:pt x="1871" y="411"/>
                    <a:pt x="2108" y="577"/>
                    <a:pt x="2239" y="787"/>
                  </a:cubicBezTo>
                  <a:cubicBezTo>
                    <a:pt x="2293" y="871"/>
                    <a:pt x="2349" y="1047"/>
                    <a:pt x="2315" y="1143"/>
                  </a:cubicBezTo>
                  <a:cubicBezTo>
                    <a:pt x="2306" y="1173"/>
                    <a:pt x="2287" y="1192"/>
                    <a:pt x="2257" y="1202"/>
                  </a:cubicBezTo>
                  <a:cubicBezTo>
                    <a:pt x="2237" y="1208"/>
                    <a:pt x="2216" y="1211"/>
                    <a:pt x="2194" y="1211"/>
                  </a:cubicBezTo>
                  <a:cubicBezTo>
                    <a:pt x="2165" y="1211"/>
                    <a:pt x="2136" y="1207"/>
                    <a:pt x="2107" y="1203"/>
                  </a:cubicBezTo>
                  <a:cubicBezTo>
                    <a:pt x="1337" y="1105"/>
                    <a:pt x="580" y="654"/>
                    <a:pt x="130" y="28"/>
                  </a:cubicBezTo>
                  <a:cubicBezTo>
                    <a:pt x="116" y="10"/>
                    <a:pt x="96" y="0"/>
                    <a:pt x="75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6081778" y="3637550"/>
              <a:ext cx="26693" cy="48502"/>
            </a:xfrm>
            <a:custGeom>
              <a:rect b="b" l="l" r="r" t="t"/>
              <a:pathLst>
                <a:path extrusionOk="0" h="1281" w="705">
                  <a:moveTo>
                    <a:pt x="77" y="0"/>
                  </a:moveTo>
                  <a:cubicBezTo>
                    <a:pt x="55" y="0"/>
                    <a:pt x="34" y="11"/>
                    <a:pt x="21" y="30"/>
                  </a:cubicBezTo>
                  <a:cubicBezTo>
                    <a:pt x="0" y="62"/>
                    <a:pt x="10" y="102"/>
                    <a:pt x="40" y="123"/>
                  </a:cubicBezTo>
                  <a:cubicBezTo>
                    <a:pt x="44" y="125"/>
                    <a:pt x="555" y="469"/>
                    <a:pt x="568" y="818"/>
                  </a:cubicBezTo>
                  <a:cubicBezTo>
                    <a:pt x="571" y="945"/>
                    <a:pt x="509" y="1058"/>
                    <a:pt x="373" y="1162"/>
                  </a:cubicBezTo>
                  <a:cubicBezTo>
                    <a:pt x="345" y="1183"/>
                    <a:pt x="339" y="1226"/>
                    <a:pt x="361" y="1254"/>
                  </a:cubicBezTo>
                  <a:cubicBezTo>
                    <a:pt x="374" y="1270"/>
                    <a:pt x="394" y="1280"/>
                    <a:pt x="413" y="1280"/>
                  </a:cubicBezTo>
                  <a:cubicBezTo>
                    <a:pt x="427" y="1280"/>
                    <a:pt x="440" y="1276"/>
                    <a:pt x="451" y="1266"/>
                  </a:cubicBezTo>
                  <a:cubicBezTo>
                    <a:pt x="622" y="1138"/>
                    <a:pt x="704" y="983"/>
                    <a:pt x="699" y="813"/>
                  </a:cubicBezTo>
                  <a:cubicBezTo>
                    <a:pt x="685" y="395"/>
                    <a:pt x="135" y="26"/>
                    <a:pt x="112" y="11"/>
                  </a:cubicBezTo>
                  <a:cubicBezTo>
                    <a:pt x="101" y="4"/>
                    <a:pt x="89" y="0"/>
                    <a:pt x="7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6057470" y="3547321"/>
              <a:ext cx="20711" cy="21733"/>
            </a:xfrm>
            <a:custGeom>
              <a:rect b="b" l="l" r="r" t="t"/>
              <a:pathLst>
                <a:path extrusionOk="0" h="574" w="547">
                  <a:moveTo>
                    <a:pt x="472" y="1"/>
                  </a:moveTo>
                  <a:cubicBezTo>
                    <a:pt x="466" y="1"/>
                    <a:pt x="461" y="1"/>
                    <a:pt x="455" y="3"/>
                  </a:cubicBezTo>
                  <a:cubicBezTo>
                    <a:pt x="98" y="99"/>
                    <a:pt x="14" y="478"/>
                    <a:pt x="10" y="494"/>
                  </a:cubicBezTo>
                  <a:cubicBezTo>
                    <a:pt x="1" y="529"/>
                    <a:pt x="25" y="564"/>
                    <a:pt x="60" y="572"/>
                  </a:cubicBezTo>
                  <a:cubicBezTo>
                    <a:pt x="64" y="573"/>
                    <a:pt x="69" y="573"/>
                    <a:pt x="74" y="573"/>
                  </a:cubicBezTo>
                  <a:cubicBezTo>
                    <a:pt x="104" y="573"/>
                    <a:pt x="131" y="551"/>
                    <a:pt x="140" y="522"/>
                  </a:cubicBezTo>
                  <a:cubicBezTo>
                    <a:pt x="140" y="519"/>
                    <a:pt x="211" y="207"/>
                    <a:pt x="490" y="131"/>
                  </a:cubicBezTo>
                  <a:cubicBezTo>
                    <a:pt x="526" y="121"/>
                    <a:pt x="547" y="84"/>
                    <a:pt x="537" y="49"/>
                  </a:cubicBezTo>
                  <a:cubicBezTo>
                    <a:pt x="529" y="19"/>
                    <a:pt x="501" y="1"/>
                    <a:pt x="47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6075682" y="3589501"/>
              <a:ext cx="14729" cy="25936"/>
            </a:xfrm>
            <a:custGeom>
              <a:rect b="b" l="l" r="r" t="t"/>
              <a:pathLst>
                <a:path extrusionOk="0" h="685" w="389">
                  <a:moveTo>
                    <a:pt x="165" y="1"/>
                  </a:moveTo>
                  <a:cubicBezTo>
                    <a:pt x="156" y="1"/>
                    <a:pt x="148" y="2"/>
                    <a:pt x="139" y="6"/>
                  </a:cubicBezTo>
                  <a:cubicBezTo>
                    <a:pt x="106" y="19"/>
                    <a:pt x="89" y="57"/>
                    <a:pt x="104" y="92"/>
                  </a:cubicBezTo>
                  <a:cubicBezTo>
                    <a:pt x="105" y="95"/>
                    <a:pt x="231" y="410"/>
                    <a:pt x="34" y="567"/>
                  </a:cubicBezTo>
                  <a:cubicBezTo>
                    <a:pt x="5" y="588"/>
                    <a:pt x="0" y="631"/>
                    <a:pt x="23" y="659"/>
                  </a:cubicBezTo>
                  <a:cubicBezTo>
                    <a:pt x="35" y="675"/>
                    <a:pt x="56" y="684"/>
                    <a:pt x="74" y="684"/>
                  </a:cubicBezTo>
                  <a:cubicBezTo>
                    <a:pt x="88" y="684"/>
                    <a:pt x="104" y="680"/>
                    <a:pt x="116" y="670"/>
                  </a:cubicBezTo>
                  <a:cubicBezTo>
                    <a:pt x="388" y="454"/>
                    <a:pt x="232" y="59"/>
                    <a:pt x="225" y="43"/>
                  </a:cubicBezTo>
                  <a:cubicBezTo>
                    <a:pt x="215" y="17"/>
                    <a:pt x="191" y="1"/>
                    <a:pt x="16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6068942" y="3637399"/>
              <a:ext cx="10526" cy="17795"/>
            </a:xfrm>
            <a:custGeom>
              <a:rect b="b" l="l" r="r" t="t"/>
              <a:pathLst>
                <a:path extrusionOk="0" h="470" w="278">
                  <a:moveTo>
                    <a:pt x="127" y="1"/>
                  </a:moveTo>
                  <a:cubicBezTo>
                    <a:pt x="117" y="1"/>
                    <a:pt x="108" y="3"/>
                    <a:pt x="99" y="7"/>
                  </a:cubicBezTo>
                  <a:cubicBezTo>
                    <a:pt x="66" y="23"/>
                    <a:pt x="53" y="63"/>
                    <a:pt x="67" y="95"/>
                  </a:cubicBezTo>
                  <a:cubicBezTo>
                    <a:pt x="72" y="102"/>
                    <a:pt x="149" y="272"/>
                    <a:pt x="38" y="348"/>
                  </a:cubicBezTo>
                  <a:cubicBezTo>
                    <a:pt x="8" y="368"/>
                    <a:pt x="0" y="410"/>
                    <a:pt x="21" y="441"/>
                  </a:cubicBezTo>
                  <a:cubicBezTo>
                    <a:pt x="33" y="458"/>
                    <a:pt x="53" y="469"/>
                    <a:pt x="75" y="469"/>
                  </a:cubicBezTo>
                  <a:cubicBezTo>
                    <a:pt x="87" y="469"/>
                    <a:pt x="100" y="466"/>
                    <a:pt x="111" y="458"/>
                  </a:cubicBezTo>
                  <a:cubicBezTo>
                    <a:pt x="277" y="346"/>
                    <a:pt x="234" y="134"/>
                    <a:pt x="187" y="39"/>
                  </a:cubicBezTo>
                  <a:cubicBezTo>
                    <a:pt x="175" y="15"/>
                    <a:pt x="151" y="1"/>
                    <a:pt x="12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6099612" y="3479697"/>
              <a:ext cx="92271" cy="198475"/>
            </a:xfrm>
            <a:custGeom>
              <a:rect b="b" l="l" r="r" t="t"/>
              <a:pathLst>
                <a:path extrusionOk="0" h="5242" w="2437">
                  <a:moveTo>
                    <a:pt x="306" y="0"/>
                  </a:moveTo>
                  <a:cubicBezTo>
                    <a:pt x="287" y="0"/>
                    <a:pt x="269" y="8"/>
                    <a:pt x="256" y="25"/>
                  </a:cubicBezTo>
                  <a:cubicBezTo>
                    <a:pt x="245" y="37"/>
                    <a:pt x="1" y="334"/>
                    <a:pt x="67" y="755"/>
                  </a:cubicBezTo>
                  <a:cubicBezTo>
                    <a:pt x="125" y="1119"/>
                    <a:pt x="392" y="1455"/>
                    <a:pt x="865" y="1753"/>
                  </a:cubicBezTo>
                  <a:lnTo>
                    <a:pt x="1324" y="2177"/>
                  </a:lnTo>
                  <a:cubicBezTo>
                    <a:pt x="1271" y="2450"/>
                    <a:pt x="993" y="4070"/>
                    <a:pt x="1715" y="4810"/>
                  </a:cubicBezTo>
                  <a:cubicBezTo>
                    <a:pt x="1728" y="4825"/>
                    <a:pt x="2038" y="5188"/>
                    <a:pt x="2354" y="5239"/>
                  </a:cubicBezTo>
                  <a:cubicBezTo>
                    <a:pt x="2358" y="5242"/>
                    <a:pt x="2360" y="5242"/>
                    <a:pt x="2365" y="5242"/>
                  </a:cubicBezTo>
                  <a:cubicBezTo>
                    <a:pt x="2397" y="5242"/>
                    <a:pt x="2426" y="5218"/>
                    <a:pt x="2430" y="5184"/>
                  </a:cubicBezTo>
                  <a:cubicBezTo>
                    <a:pt x="2437" y="5147"/>
                    <a:pt x="2413" y="5113"/>
                    <a:pt x="2376" y="5108"/>
                  </a:cubicBezTo>
                  <a:cubicBezTo>
                    <a:pt x="2108" y="5066"/>
                    <a:pt x="1818" y="4727"/>
                    <a:pt x="1813" y="4721"/>
                  </a:cubicBezTo>
                  <a:cubicBezTo>
                    <a:pt x="1085" y="3976"/>
                    <a:pt x="1457" y="2184"/>
                    <a:pt x="1462" y="2167"/>
                  </a:cubicBezTo>
                  <a:lnTo>
                    <a:pt x="1469" y="2130"/>
                  </a:lnTo>
                  <a:lnTo>
                    <a:pt x="951" y="1651"/>
                  </a:lnTo>
                  <a:lnTo>
                    <a:pt x="941" y="1644"/>
                  </a:lnTo>
                  <a:cubicBezTo>
                    <a:pt x="501" y="1368"/>
                    <a:pt x="251" y="1063"/>
                    <a:pt x="200" y="738"/>
                  </a:cubicBezTo>
                  <a:cubicBezTo>
                    <a:pt x="141" y="378"/>
                    <a:pt x="355" y="114"/>
                    <a:pt x="358" y="109"/>
                  </a:cubicBezTo>
                  <a:cubicBezTo>
                    <a:pt x="381" y="81"/>
                    <a:pt x="378" y="39"/>
                    <a:pt x="350" y="16"/>
                  </a:cubicBezTo>
                  <a:cubicBezTo>
                    <a:pt x="337" y="6"/>
                    <a:pt x="322" y="0"/>
                    <a:pt x="306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1"/>
            <p:cNvSpPr/>
            <p:nvPr/>
          </p:nvSpPr>
          <p:spPr>
            <a:xfrm>
              <a:off x="6098855" y="3696580"/>
              <a:ext cx="190448" cy="100222"/>
            </a:xfrm>
            <a:custGeom>
              <a:rect b="b" l="l" r="r" t="t"/>
              <a:pathLst>
                <a:path extrusionOk="0" h="2647" w="5030">
                  <a:moveTo>
                    <a:pt x="4457" y="1"/>
                  </a:moveTo>
                  <a:cubicBezTo>
                    <a:pt x="4078" y="1"/>
                    <a:pt x="3343" y="364"/>
                    <a:pt x="3175" y="432"/>
                  </a:cubicBezTo>
                  <a:cubicBezTo>
                    <a:pt x="2232" y="818"/>
                    <a:pt x="1308" y="1243"/>
                    <a:pt x="369" y="1641"/>
                  </a:cubicBezTo>
                  <a:cubicBezTo>
                    <a:pt x="292" y="1673"/>
                    <a:pt x="212" y="1707"/>
                    <a:pt x="147" y="1760"/>
                  </a:cubicBezTo>
                  <a:cubicBezTo>
                    <a:pt x="131" y="1776"/>
                    <a:pt x="117" y="1793"/>
                    <a:pt x="102" y="1809"/>
                  </a:cubicBezTo>
                  <a:cubicBezTo>
                    <a:pt x="26" y="1903"/>
                    <a:pt x="0" y="2033"/>
                    <a:pt x="9" y="2149"/>
                  </a:cubicBezTo>
                  <a:cubicBezTo>
                    <a:pt x="14" y="2222"/>
                    <a:pt x="48" y="2646"/>
                    <a:pt x="187" y="2646"/>
                  </a:cubicBezTo>
                  <a:cubicBezTo>
                    <a:pt x="196" y="2646"/>
                    <a:pt x="205" y="2644"/>
                    <a:pt x="215" y="2641"/>
                  </a:cubicBezTo>
                  <a:lnTo>
                    <a:pt x="5029" y="792"/>
                  </a:lnTo>
                  <a:cubicBezTo>
                    <a:pt x="5029" y="792"/>
                    <a:pt x="4667" y="92"/>
                    <a:pt x="4667" y="91"/>
                  </a:cubicBezTo>
                  <a:cubicBezTo>
                    <a:pt x="4634" y="27"/>
                    <a:pt x="4558" y="1"/>
                    <a:pt x="4457" y="1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>
              <a:off x="6244857" y="3699836"/>
              <a:ext cx="16697" cy="23399"/>
            </a:xfrm>
            <a:custGeom>
              <a:rect b="b" l="l" r="r" t="t"/>
              <a:pathLst>
                <a:path extrusionOk="0" h="618" w="441">
                  <a:moveTo>
                    <a:pt x="95" y="1"/>
                  </a:moveTo>
                  <a:cubicBezTo>
                    <a:pt x="81" y="1"/>
                    <a:pt x="67" y="4"/>
                    <a:pt x="55" y="11"/>
                  </a:cubicBezTo>
                  <a:cubicBezTo>
                    <a:pt x="13" y="34"/>
                    <a:pt x="0" y="84"/>
                    <a:pt x="22" y="124"/>
                  </a:cubicBezTo>
                  <a:lnTo>
                    <a:pt x="273" y="575"/>
                  </a:lnTo>
                  <a:cubicBezTo>
                    <a:pt x="288" y="602"/>
                    <a:pt x="317" y="618"/>
                    <a:pt x="345" y="618"/>
                  </a:cubicBezTo>
                  <a:cubicBezTo>
                    <a:pt x="359" y="618"/>
                    <a:pt x="372" y="613"/>
                    <a:pt x="386" y="608"/>
                  </a:cubicBezTo>
                  <a:cubicBezTo>
                    <a:pt x="427" y="585"/>
                    <a:pt x="441" y="534"/>
                    <a:pt x="419" y="495"/>
                  </a:cubicBezTo>
                  <a:lnTo>
                    <a:pt x="168" y="44"/>
                  </a:lnTo>
                  <a:cubicBezTo>
                    <a:pt x="152" y="16"/>
                    <a:pt x="123" y="1"/>
                    <a:pt x="9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1"/>
            <p:cNvSpPr/>
            <p:nvPr/>
          </p:nvSpPr>
          <p:spPr>
            <a:xfrm>
              <a:off x="6104724" y="3721911"/>
              <a:ext cx="194613" cy="72242"/>
            </a:xfrm>
            <a:custGeom>
              <a:rect b="b" l="l" r="r" t="t"/>
              <a:pathLst>
                <a:path extrusionOk="0" h="1908" w="5140">
                  <a:moveTo>
                    <a:pt x="5001" y="0"/>
                  </a:moveTo>
                  <a:cubicBezTo>
                    <a:pt x="4318" y="0"/>
                    <a:pt x="911" y="1451"/>
                    <a:pt x="298" y="1714"/>
                  </a:cubicBezTo>
                  <a:cubicBezTo>
                    <a:pt x="212" y="1589"/>
                    <a:pt x="285" y="1375"/>
                    <a:pt x="288" y="1369"/>
                  </a:cubicBezTo>
                  <a:cubicBezTo>
                    <a:pt x="304" y="1326"/>
                    <a:pt x="282" y="1280"/>
                    <a:pt x="239" y="1264"/>
                  </a:cubicBezTo>
                  <a:cubicBezTo>
                    <a:pt x="229" y="1260"/>
                    <a:pt x="219" y="1259"/>
                    <a:pt x="210" y="1259"/>
                  </a:cubicBezTo>
                  <a:cubicBezTo>
                    <a:pt x="176" y="1259"/>
                    <a:pt x="145" y="1279"/>
                    <a:pt x="132" y="1313"/>
                  </a:cubicBezTo>
                  <a:cubicBezTo>
                    <a:pt x="127" y="1328"/>
                    <a:pt x="1" y="1685"/>
                    <a:pt x="225" y="1875"/>
                  </a:cubicBezTo>
                  <a:lnTo>
                    <a:pt x="264" y="1907"/>
                  </a:lnTo>
                  <a:lnTo>
                    <a:pt x="309" y="1888"/>
                  </a:lnTo>
                  <a:cubicBezTo>
                    <a:pt x="1897" y="1204"/>
                    <a:pt x="4495" y="161"/>
                    <a:pt x="4980" y="161"/>
                  </a:cubicBezTo>
                  <a:cubicBezTo>
                    <a:pt x="4999" y="161"/>
                    <a:pt x="5015" y="163"/>
                    <a:pt x="5027" y="166"/>
                  </a:cubicBezTo>
                  <a:cubicBezTo>
                    <a:pt x="5034" y="168"/>
                    <a:pt x="5041" y="169"/>
                    <a:pt x="5048" y="169"/>
                  </a:cubicBezTo>
                  <a:cubicBezTo>
                    <a:pt x="5084" y="169"/>
                    <a:pt x="5117" y="144"/>
                    <a:pt x="5127" y="108"/>
                  </a:cubicBezTo>
                  <a:cubicBezTo>
                    <a:pt x="5139" y="64"/>
                    <a:pt x="5114" y="19"/>
                    <a:pt x="5070" y="8"/>
                  </a:cubicBezTo>
                  <a:cubicBezTo>
                    <a:pt x="5052" y="3"/>
                    <a:pt x="5029" y="0"/>
                    <a:pt x="500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1"/>
            <p:cNvSpPr/>
            <p:nvPr/>
          </p:nvSpPr>
          <p:spPr>
            <a:xfrm>
              <a:off x="6243721" y="3633310"/>
              <a:ext cx="589254" cy="664108"/>
            </a:xfrm>
            <a:custGeom>
              <a:rect b="b" l="l" r="r" t="t"/>
              <a:pathLst>
                <a:path extrusionOk="0" h="17540" w="15563">
                  <a:moveTo>
                    <a:pt x="12610" y="0"/>
                  </a:moveTo>
                  <a:cubicBezTo>
                    <a:pt x="12016" y="0"/>
                    <a:pt x="11417" y="200"/>
                    <a:pt x="10925" y="611"/>
                  </a:cubicBezTo>
                  <a:cubicBezTo>
                    <a:pt x="10711" y="789"/>
                    <a:pt x="5633" y="5076"/>
                    <a:pt x="726" y="13592"/>
                  </a:cubicBezTo>
                  <a:cubicBezTo>
                    <a:pt x="0" y="14853"/>
                    <a:pt x="434" y="16463"/>
                    <a:pt x="1693" y="17189"/>
                  </a:cubicBezTo>
                  <a:cubicBezTo>
                    <a:pt x="2107" y="17428"/>
                    <a:pt x="2560" y="17540"/>
                    <a:pt x="3005" y="17540"/>
                  </a:cubicBezTo>
                  <a:cubicBezTo>
                    <a:pt x="3916" y="17540"/>
                    <a:pt x="4802" y="17066"/>
                    <a:pt x="5287" y="16221"/>
                  </a:cubicBezTo>
                  <a:cubicBezTo>
                    <a:pt x="9676" y="8602"/>
                    <a:pt x="14227" y="4714"/>
                    <a:pt x="14301" y="4652"/>
                  </a:cubicBezTo>
                  <a:cubicBezTo>
                    <a:pt x="15414" y="3719"/>
                    <a:pt x="15563" y="2062"/>
                    <a:pt x="14633" y="947"/>
                  </a:cubicBezTo>
                  <a:cubicBezTo>
                    <a:pt x="14112" y="322"/>
                    <a:pt x="13364" y="0"/>
                    <a:pt x="12610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1"/>
            <p:cNvSpPr/>
            <p:nvPr/>
          </p:nvSpPr>
          <p:spPr>
            <a:xfrm>
              <a:off x="6093667" y="3724258"/>
              <a:ext cx="380821" cy="507850"/>
            </a:xfrm>
            <a:custGeom>
              <a:rect b="b" l="l" r="r" t="t"/>
              <a:pathLst>
                <a:path extrusionOk="0" h="13413" w="10058">
                  <a:moveTo>
                    <a:pt x="5040" y="0"/>
                  </a:moveTo>
                  <a:cubicBezTo>
                    <a:pt x="4946" y="0"/>
                    <a:pt x="4851" y="18"/>
                    <a:pt x="4759" y="55"/>
                  </a:cubicBezTo>
                  <a:lnTo>
                    <a:pt x="570" y="1750"/>
                  </a:lnTo>
                  <a:cubicBezTo>
                    <a:pt x="185" y="1905"/>
                    <a:pt x="0" y="2342"/>
                    <a:pt x="156" y="2726"/>
                  </a:cubicBezTo>
                  <a:lnTo>
                    <a:pt x="4477" y="13413"/>
                  </a:lnTo>
                  <a:lnTo>
                    <a:pt x="10057" y="11157"/>
                  </a:lnTo>
                  <a:lnTo>
                    <a:pt x="5735" y="469"/>
                  </a:lnTo>
                  <a:cubicBezTo>
                    <a:pt x="5617" y="177"/>
                    <a:pt x="5336" y="0"/>
                    <a:pt x="5040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1"/>
            <p:cNvSpPr/>
            <p:nvPr/>
          </p:nvSpPr>
          <p:spPr>
            <a:xfrm>
              <a:off x="6552272" y="3572311"/>
              <a:ext cx="623747" cy="968901"/>
            </a:xfrm>
            <a:custGeom>
              <a:rect b="b" l="l" r="r" t="t"/>
              <a:pathLst>
                <a:path extrusionOk="0" h="25590" w="16474">
                  <a:moveTo>
                    <a:pt x="8163" y="0"/>
                  </a:moveTo>
                  <a:cubicBezTo>
                    <a:pt x="3654" y="0"/>
                    <a:pt x="849" y="3654"/>
                    <a:pt x="849" y="8161"/>
                  </a:cubicBezTo>
                  <a:lnTo>
                    <a:pt x="0" y="25589"/>
                  </a:lnTo>
                  <a:lnTo>
                    <a:pt x="16474" y="25589"/>
                  </a:lnTo>
                  <a:lnTo>
                    <a:pt x="16474" y="6507"/>
                  </a:lnTo>
                  <a:cubicBezTo>
                    <a:pt x="16474" y="2913"/>
                    <a:pt x="13561" y="0"/>
                    <a:pt x="9968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6716109" y="3112835"/>
              <a:ext cx="323081" cy="341861"/>
            </a:xfrm>
            <a:custGeom>
              <a:rect b="b" l="l" r="r" t="t"/>
              <a:pathLst>
                <a:path extrusionOk="0" h="9029" w="8533">
                  <a:moveTo>
                    <a:pt x="3750" y="0"/>
                  </a:moveTo>
                  <a:cubicBezTo>
                    <a:pt x="3456" y="0"/>
                    <a:pt x="3164" y="88"/>
                    <a:pt x="2898" y="283"/>
                  </a:cubicBezTo>
                  <a:cubicBezTo>
                    <a:pt x="2641" y="471"/>
                    <a:pt x="2483" y="765"/>
                    <a:pt x="2277" y="1003"/>
                  </a:cubicBezTo>
                  <a:cubicBezTo>
                    <a:pt x="2116" y="1190"/>
                    <a:pt x="1917" y="1348"/>
                    <a:pt x="1670" y="1391"/>
                  </a:cubicBezTo>
                  <a:cubicBezTo>
                    <a:pt x="1624" y="1400"/>
                    <a:pt x="1578" y="1403"/>
                    <a:pt x="1532" y="1403"/>
                  </a:cubicBezTo>
                  <a:cubicBezTo>
                    <a:pt x="1403" y="1403"/>
                    <a:pt x="1273" y="1379"/>
                    <a:pt x="1145" y="1379"/>
                  </a:cubicBezTo>
                  <a:cubicBezTo>
                    <a:pt x="1061" y="1379"/>
                    <a:pt x="977" y="1390"/>
                    <a:pt x="897" y="1423"/>
                  </a:cubicBezTo>
                  <a:cubicBezTo>
                    <a:pt x="801" y="1462"/>
                    <a:pt x="669" y="1525"/>
                    <a:pt x="602" y="1608"/>
                  </a:cubicBezTo>
                  <a:cubicBezTo>
                    <a:pt x="0" y="2361"/>
                    <a:pt x="676" y="3413"/>
                    <a:pt x="676" y="3413"/>
                  </a:cubicBezTo>
                  <a:cubicBezTo>
                    <a:pt x="471" y="3884"/>
                    <a:pt x="847" y="4071"/>
                    <a:pt x="847" y="4071"/>
                  </a:cubicBezTo>
                  <a:cubicBezTo>
                    <a:pt x="150" y="8754"/>
                    <a:pt x="3764" y="9028"/>
                    <a:pt x="4618" y="9028"/>
                  </a:cubicBezTo>
                  <a:cubicBezTo>
                    <a:pt x="4731" y="9028"/>
                    <a:pt x="4796" y="9023"/>
                    <a:pt x="4795" y="9023"/>
                  </a:cubicBezTo>
                  <a:lnTo>
                    <a:pt x="4795" y="9023"/>
                  </a:lnTo>
                  <a:cubicBezTo>
                    <a:pt x="4806" y="9024"/>
                    <a:pt x="4816" y="9024"/>
                    <a:pt x="4826" y="9024"/>
                  </a:cubicBezTo>
                  <a:cubicBezTo>
                    <a:pt x="6488" y="9024"/>
                    <a:pt x="7604" y="7018"/>
                    <a:pt x="7604" y="7018"/>
                  </a:cubicBezTo>
                  <a:cubicBezTo>
                    <a:pt x="8092" y="6139"/>
                    <a:pt x="8532" y="5084"/>
                    <a:pt x="8304" y="4054"/>
                  </a:cubicBezTo>
                  <a:cubicBezTo>
                    <a:pt x="8207" y="3618"/>
                    <a:pt x="7957" y="3359"/>
                    <a:pt x="7566" y="3154"/>
                  </a:cubicBezTo>
                  <a:cubicBezTo>
                    <a:pt x="7320" y="3025"/>
                    <a:pt x="7098" y="2841"/>
                    <a:pt x="6904" y="2643"/>
                  </a:cubicBezTo>
                  <a:cubicBezTo>
                    <a:pt x="6521" y="2250"/>
                    <a:pt x="6233" y="1777"/>
                    <a:pt x="5908" y="1339"/>
                  </a:cubicBezTo>
                  <a:cubicBezTo>
                    <a:pt x="5638" y="972"/>
                    <a:pt x="5294" y="716"/>
                    <a:pt x="4935" y="448"/>
                  </a:cubicBezTo>
                  <a:cubicBezTo>
                    <a:pt x="4863" y="395"/>
                    <a:pt x="4789" y="345"/>
                    <a:pt x="4713" y="297"/>
                  </a:cubicBezTo>
                  <a:cubicBezTo>
                    <a:pt x="4409" y="109"/>
                    <a:pt x="4078" y="0"/>
                    <a:pt x="375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6804255" y="3422409"/>
              <a:ext cx="157849" cy="220208"/>
            </a:xfrm>
            <a:custGeom>
              <a:rect b="b" l="l" r="r" t="t"/>
              <a:pathLst>
                <a:path extrusionOk="0" h="5816" w="4169">
                  <a:moveTo>
                    <a:pt x="3828" y="1"/>
                  </a:moveTo>
                  <a:lnTo>
                    <a:pt x="3577" y="97"/>
                  </a:lnTo>
                  <a:lnTo>
                    <a:pt x="103" y="1430"/>
                  </a:lnTo>
                  <a:cubicBezTo>
                    <a:pt x="103" y="1430"/>
                    <a:pt x="81" y="2272"/>
                    <a:pt x="60" y="3043"/>
                  </a:cubicBezTo>
                  <a:cubicBezTo>
                    <a:pt x="45" y="3687"/>
                    <a:pt x="28" y="4283"/>
                    <a:pt x="28" y="4288"/>
                  </a:cubicBezTo>
                  <a:cubicBezTo>
                    <a:pt x="1" y="5347"/>
                    <a:pt x="853" y="5815"/>
                    <a:pt x="1784" y="5815"/>
                  </a:cubicBezTo>
                  <a:cubicBezTo>
                    <a:pt x="2918" y="5815"/>
                    <a:pt x="4169" y="5121"/>
                    <a:pt x="4091" y="3950"/>
                  </a:cubicBezTo>
                  <a:lnTo>
                    <a:pt x="3828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1"/>
            <p:cNvSpPr/>
            <p:nvPr/>
          </p:nvSpPr>
          <p:spPr>
            <a:xfrm>
              <a:off x="6806603" y="3426082"/>
              <a:ext cx="133125" cy="112149"/>
            </a:xfrm>
            <a:custGeom>
              <a:rect b="b" l="l" r="r" t="t"/>
              <a:pathLst>
                <a:path extrusionOk="0" h="2962" w="3516">
                  <a:moveTo>
                    <a:pt x="3515" y="0"/>
                  </a:moveTo>
                  <a:lnTo>
                    <a:pt x="44" y="1333"/>
                  </a:lnTo>
                  <a:cubicBezTo>
                    <a:pt x="44" y="1333"/>
                    <a:pt x="21" y="2175"/>
                    <a:pt x="0" y="2946"/>
                  </a:cubicBezTo>
                  <a:cubicBezTo>
                    <a:pt x="78" y="2955"/>
                    <a:pt x="168" y="2961"/>
                    <a:pt x="268" y="2961"/>
                  </a:cubicBezTo>
                  <a:cubicBezTo>
                    <a:pt x="1066" y="2961"/>
                    <a:pt x="2494" y="2558"/>
                    <a:pt x="3515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1"/>
            <p:cNvSpPr/>
            <p:nvPr/>
          </p:nvSpPr>
          <p:spPr>
            <a:xfrm>
              <a:off x="6712587" y="3179665"/>
              <a:ext cx="301007" cy="328192"/>
            </a:xfrm>
            <a:custGeom>
              <a:rect b="b" l="l" r="r" t="t"/>
              <a:pathLst>
                <a:path extrusionOk="0" h="8668" w="7950">
                  <a:moveTo>
                    <a:pt x="3762" y="0"/>
                  </a:moveTo>
                  <a:cubicBezTo>
                    <a:pt x="1984" y="0"/>
                    <a:pt x="543" y="1811"/>
                    <a:pt x="528" y="4054"/>
                  </a:cubicBezTo>
                  <a:cubicBezTo>
                    <a:pt x="195" y="4531"/>
                    <a:pt x="1" y="5109"/>
                    <a:pt x="1" y="5729"/>
                  </a:cubicBezTo>
                  <a:cubicBezTo>
                    <a:pt x="1" y="6102"/>
                    <a:pt x="71" y="6474"/>
                    <a:pt x="211" y="6819"/>
                  </a:cubicBezTo>
                  <a:cubicBezTo>
                    <a:pt x="475" y="7478"/>
                    <a:pt x="980" y="8028"/>
                    <a:pt x="1609" y="8356"/>
                  </a:cubicBezTo>
                  <a:cubicBezTo>
                    <a:pt x="2024" y="8572"/>
                    <a:pt x="2460" y="8668"/>
                    <a:pt x="2895" y="8668"/>
                  </a:cubicBezTo>
                  <a:cubicBezTo>
                    <a:pt x="3715" y="8668"/>
                    <a:pt x="4531" y="8326"/>
                    <a:pt x="5186" y="7796"/>
                  </a:cubicBezTo>
                  <a:cubicBezTo>
                    <a:pt x="5395" y="7628"/>
                    <a:pt x="5602" y="7446"/>
                    <a:pt x="5792" y="7256"/>
                  </a:cubicBezTo>
                  <a:cubicBezTo>
                    <a:pt x="5843" y="7206"/>
                    <a:pt x="6336" y="6665"/>
                    <a:pt x="6295" y="6625"/>
                  </a:cubicBezTo>
                  <a:lnTo>
                    <a:pt x="6295" y="6625"/>
                  </a:lnTo>
                  <a:cubicBezTo>
                    <a:pt x="6471" y="6792"/>
                    <a:pt x="6708" y="6895"/>
                    <a:pt x="6971" y="6895"/>
                  </a:cubicBezTo>
                  <a:cubicBezTo>
                    <a:pt x="7511" y="6895"/>
                    <a:pt x="7949" y="6457"/>
                    <a:pt x="7949" y="5917"/>
                  </a:cubicBezTo>
                  <a:cubicBezTo>
                    <a:pt x="7949" y="5377"/>
                    <a:pt x="7511" y="4940"/>
                    <a:pt x="6975" y="4940"/>
                  </a:cubicBezTo>
                  <a:cubicBezTo>
                    <a:pt x="6974" y="4940"/>
                    <a:pt x="6974" y="4940"/>
                    <a:pt x="6973" y="4940"/>
                  </a:cubicBezTo>
                  <a:cubicBezTo>
                    <a:pt x="6958" y="4940"/>
                    <a:pt x="6942" y="4940"/>
                    <a:pt x="6927" y="4941"/>
                  </a:cubicBezTo>
                  <a:cubicBezTo>
                    <a:pt x="6973" y="4667"/>
                    <a:pt x="6998" y="4380"/>
                    <a:pt x="6998" y="4088"/>
                  </a:cubicBezTo>
                  <a:cubicBezTo>
                    <a:pt x="6998" y="1831"/>
                    <a:pt x="5549" y="0"/>
                    <a:pt x="3762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1"/>
            <p:cNvSpPr/>
            <p:nvPr/>
          </p:nvSpPr>
          <p:spPr>
            <a:xfrm>
              <a:off x="6751435" y="3267849"/>
              <a:ext cx="53803" cy="17417"/>
            </a:xfrm>
            <a:custGeom>
              <a:rect b="b" l="l" r="r" t="t"/>
              <a:pathLst>
                <a:path extrusionOk="0" h="460" w="1421">
                  <a:moveTo>
                    <a:pt x="822" y="0"/>
                  </a:moveTo>
                  <a:cubicBezTo>
                    <a:pt x="605" y="0"/>
                    <a:pt x="389" y="34"/>
                    <a:pt x="179" y="96"/>
                  </a:cubicBezTo>
                  <a:cubicBezTo>
                    <a:pt x="132" y="110"/>
                    <a:pt x="76" y="125"/>
                    <a:pt x="43" y="158"/>
                  </a:cubicBezTo>
                  <a:cubicBezTo>
                    <a:pt x="12" y="188"/>
                    <a:pt x="1" y="232"/>
                    <a:pt x="13" y="272"/>
                  </a:cubicBezTo>
                  <a:cubicBezTo>
                    <a:pt x="25" y="312"/>
                    <a:pt x="57" y="344"/>
                    <a:pt x="105" y="356"/>
                  </a:cubicBezTo>
                  <a:cubicBezTo>
                    <a:pt x="128" y="362"/>
                    <a:pt x="152" y="364"/>
                    <a:pt x="175" y="364"/>
                  </a:cubicBezTo>
                  <a:cubicBezTo>
                    <a:pt x="224" y="364"/>
                    <a:pt x="274" y="355"/>
                    <a:pt x="323" y="355"/>
                  </a:cubicBezTo>
                  <a:cubicBezTo>
                    <a:pt x="324" y="355"/>
                    <a:pt x="326" y="355"/>
                    <a:pt x="328" y="355"/>
                  </a:cubicBezTo>
                  <a:cubicBezTo>
                    <a:pt x="404" y="356"/>
                    <a:pt x="480" y="359"/>
                    <a:pt x="555" y="365"/>
                  </a:cubicBezTo>
                  <a:cubicBezTo>
                    <a:pt x="713" y="378"/>
                    <a:pt x="867" y="403"/>
                    <a:pt x="1019" y="436"/>
                  </a:cubicBezTo>
                  <a:cubicBezTo>
                    <a:pt x="1072" y="448"/>
                    <a:pt x="1126" y="460"/>
                    <a:pt x="1179" y="460"/>
                  </a:cubicBezTo>
                  <a:cubicBezTo>
                    <a:pt x="1224" y="460"/>
                    <a:pt x="1268" y="451"/>
                    <a:pt x="1310" y="427"/>
                  </a:cubicBezTo>
                  <a:cubicBezTo>
                    <a:pt x="1378" y="387"/>
                    <a:pt x="1419" y="319"/>
                    <a:pt x="1420" y="250"/>
                  </a:cubicBezTo>
                  <a:cubicBezTo>
                    <a:pt x="1420" y="207"/>
                    <a:pt x="1405" y="161"/>
                    <a:pt x="1370" y="122"/>
                  </a:cubicBezTo>
                  <a:cubicBezTo>
                    <a:pt x="1328" y="73"/>
                    <a:pt x="1269" y="49"/>
                    <a:pt x="1203" y="36"/>
                  </a:cubicBezTo>
                  <a:cubicBezTo>
                    <a:pt x="1076" y="12"/>
                    <a:pt x="949" y="0"/>
                    <a:pt x="822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1"/>
            <p:cNvSpPr/>
            <p:nvPr/>
          </p:nvSpPr>
          <p:spPr>
            <a:xfrm>
              <a:off x="6854197" y="3282919"/>
              <a:ext cx="55469" cy="30517"/>
            </a:xfrm>
            <a:custGeom>
              <a:rect b="b" l="l" r="r" t="t"/>
              <a:pathLst>
                <a:path extrusionOk="0" h="806" w="1465">
                  <a:moveTo>
                    <a:pt x="249" y="0"/>
                  </a:moveTo>
                  <a:cubicBezTo>
                    <a:pt x="209" y="0"/>
                    <a:pt x="172" y="7"/>
                    <a:pt x="135" y="24"/>
                  </a:cubicBezTo>
                  <a:cubicBezTo>
                    <a:pt x="84" y="49"/>
                    <a:pt x="50" y="87"/>
                    <a:pt x="31" y="131"/>
                  </a:cubicBezTo>
                  <a:cubicBezTo>
                    <a:pt x="1" y="201"/>
                    <a:pt x="14" y="287"/>
                    <a:pt x="65" y="355"/>
                  </a:cubicBezTo>
                  <a:cubicBezTo>
                    <a:pt x="133" y="447"/>
                    <a:pt x="244" y="469"/>
                    <a:pt x="352" y="489"/>
                  </a:cubicBezTo>
                  <a:cubicBezTo>
                    <a:pt x="519" y="522"/>
                    <a:pt x="684" y="562"/>
                    <a:pt x="846" y="619"/>
                  </a:cubicBezTo>
                  <a:cubicBezTo>
                    <a:pt x="923" y="646"/>
                    <a:pt x="1001" y="675"/>
                    <a:pt x="1077" y="707"/>
                  </a:cubicBezTo>
                  <a:cubicBezTo>
                    <a:pt x="1152" y="738"/>
                    <a:pt x="1218" y="790"/>
                    <a:pt x="1298" y="803"/>
                  </a:cubicBezTo>
                  <a:cubicBezTo>
                    <a:pt x="1307" y="805"/>
                    <a:pt x="1315" y="805"/>
                    <a:pt x="1323" y="805"/>
                  </a:cubicBezTo>
                  <a:cubicBezTo>
                    <a:pt x="1365" y="805"/>
                    <a:pt x="1402" y="789"/>
                    <a:pt x="1428" y="760"/>
                  </a:cubicBezTo>
                  <a:cubicBezTo>
                    <a:pt x="1457" y="725"/>
                    <a:pt x="1465" y="676"/>
                    <a:pt x="1446" y="632"/>
                  </a:cubicBezTo>
                  <a:cubicBezTo>
                    <a:pt x="1428" y="586"/>
                    <a:pt x="1377" y="546"/>
                    <a:pt x="1336" y="512"/>
                  </a:cubicBezTo>
                  <a:cubicBezTo>
                    <a:pt x="1046" y="272"/>
                    <a:pt x="712" y="93"/>
                    <a:pt x="340" y="11"/>
                  </a:cubicBezTo>
                  <a:cubicBezTo>
                    <a:pt x="309" y="4"/>
                    <a:pt x="278" y="0"/>
                    <a:pt x="249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1"/>
            <p:cNvSpPr/>
            <p:nvPr/>
          </p:nvSpPr>
          <p:spPr>
            <a:xfrm>
              <a:off x="6771276" y="3305107"/>
              <a:ext cx="20332" cy="29230"/>
            </a:xfrm>
            <a:custGeom>
              <a:rect b="b" l="l" r="r" t="t"/>
              <a:pathLst>
                <a:path extrusionOk="0" h="772" w="537">
                  <a:moveTo>
                    <a:pt x="269" y="0"/>
                  </a:moveTo>
                  <a:cubicBezTo>
                    <a:pt x="120" y="0"/>
                    <a:pt x="1" y="172"/>
                    <a:pt x="1" y="386"/>
                  </a:cubicBezTo>
                  <a:cubicBezTo>
                    <a:pt x="1" y="599"/>
                    <a:pt x="120" y="772"/>
                    <a:pt x="269" y="772"/>
                  </a:cubicBezTo>
                  <a:cubicBezTo>
                    <a:pt x="417" y="772"/>
                    <a:pt x="536" y="599"/>
                    <a:pt x="536" y="386"/>
                  </a:cubicBezTo>
                  <a:cubicBezTo>
                    <a:pt x="536" y="172"/>
                    <a:pt x="417" y="0"/>
                    <a:pt x="269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1"/>
            <p:cNvSpPr/>
            <p:nvPr/>
          </p:nvSpPr>
          <p:spPr>
            <a:xfrm>
              <a:off x="6852494" y="3326084"/>
              <a:ext cx="20256" cy="29268"/>
            </a:xfrm>
            <a:custGeom>
              <a:rect b="b" l="l" r="r" t="t"/>
              <a:pathLst>
                <a:path extrusionOk="0" h="773" w="535">
                  <a:moveTo>
                    <a:pt x="267" y="0"/>
                  </a:moveTo>
                  <a:cubicBezTo>
                    <a:pt x="120" y="0"/>
                    <a:pt x="0" y="172"/>
                    <a:pt x="0" y="386"/>
                  </a:cubicBezTo>
                  <a:cubicBezTo>
                    <a:pt x="0" y="599"/>
                    <a:pt x="120" y="772"/>
                    <a:pt x="267" y="772"/>
                  </a:cubicBezTo>
                  <a:cubicBezTo>
                    <a:pt x="415" y="772"/>
                    <a:pt x="535" y="599"/>
                    <a:pt x="535" y="386"/>
                  </a:cubicBezTo>
                  <a:cubicBezTo>
                    <a:pt x="535" y="172"/>
                    <a:pt x="415" y="0"/>
                    <a:pt x="26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1"/>
            <p:cNvSpPr/>
            <p:nvPr/>
          </p:nvSpPr>
          <p:spPr>
            <a:xfrm>
              <a:off x="6768323" y="3402909"/>
              <a:ext cx="85910" cy="28435"/>
            </a:xfrm>
            <a:custGeom>
              <a:rect b="b" l="l" r="r" t="t"/>
              <a:pathLst>
                <a:path extrusionOk="0" h="751" w="2269">
                  <a:moveTo>
                    <a:pt x="2164" y="1"/>
                  </a:moveTo>
                  <a:cubicBezTo>
                    <a:pt x="2115" y="1"/>
                    <a:pt x="2071" y="37"/>
                    <a:pt x="2065" y="88"/>
                  </a:cubicBezTo>
                  <a:cubicBezTo>
                    <a:pt x="2031" y="344"/>
                    <a:pt x="1610" y="553"/>
                    <a:pt x="1127" y="553"/>
                  </a:cubicBezTo>
                  <a:cubicBezTo>
                    <a:pt x="689" y="553"/>
                    <a:pt x="292" y="377"/>
                    <a:pt x="206" y="145"/>
                  </a:cubicBezTo>
                  <a:cubicBezTo>
                    <a:pt x="191" y="105"/>
                    <a:pt x="153" y="80"/>
                    <a:pt x="113" y="80"/>
                  </a:cubicBezTo>
                  <a:cubicBezTo>
                    <a:pt x="101" y="80"/>
                    <a:pt x="89" y="82"/>
                    <a:pt x="78" y="86"/>
                  </a:cubicBezTo>
                  <a:cubicBezTo>
                    <a:pt x="26" y="105"/>
                    <a:pt x="0" y="163"/>
                    <a:pt x="19" y="214"/>
                  </a:cubicBezTo>
                  <a:cubicBezTo>
                    <a:pt x="136" y="531"/>
                    <a:pt x="593" y="751"/>
                    <a:pt x="1127" y="751"/>
                  </a:cubicBezTo>
                  <a:cubicBezTo>
                    <a:pt x="1725" y="751"/>
                    <a:pt x="2213" y="477"/>
                    <a:pt x="2262" y="114"/>
                  </a:cubicBezTo>
                  <a:cubicBezTo>
                    <a:pt x="2269" y="59"/>
                    <a:pt x="2231" y="9"/>
                    <a:pt x="2176" y="2"/>
                  </a:cubicBezTo>
                  <a:cubicBezTo>
                    <a:pt x="2172" y="1"/>
                    <a:pt x="2168" y="1"/>
                    <a:pt x="2164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1"/>
            <p:cNvSpPr/>
            <p:nvPr/>
          </p:nvSpPr>
          <p:spPr>
            <a:xfrm>
              <a:off x="6816031" y="3149753"/>
              <a:ext cx="199384" cy="221799"/>
            </a:xfrm>
            <a:custGeom>
              <a:rect b="b" l="l" r="r" t="t"/>
              <a:pathLst>
                <a:path extrusionOk="0" h="5858" w="5266">
                  <a:moveTo>
                    <a:pt x="1011" y="0"/>
                  </a:moveTo>
                  <a:cubicBezTo>
                    <a:pt x="544" y="0"/>
                    <a:pt x="94" y="202"/>
                    <a:pt x="88" y="978"/>
                  </a:cubicBezTo>
                  <a:cubicBezTo>
                    <a:pt x="88" y="978"/>
                    <a:pt x="0" y="2408"/>
                    <a:pt x="2093" y="2846"/>
                  </a:cubicBezTo>
                  <a:cubicBezTo>
                    <a:pt x="2359" y="2902"/>
                    <a:pt x="2611" y="3089"/>
                    <a:pt x="2739" y="3327"/>
                  </a:cubicBezTo>
                  <a:cubicBezTo>
                    <a:pt x="2991" y="3794"/>
                    <a:pt x="2734" y="4354"/>
                    <a:pt x="2777" y="4850"/>
                  </a:cubicBezTo>
                  <a:cubicBezTo>
                    <a:pt x="2802" y="5146"/>
                    <a:pt x="2904" y="5483"/>
                    <a:pt x="3141" y="5688"/>
                  </a:cubicBezTo>
                  <a:cubicBezTo>
                    <a:pt x="3284" y="5812"/>
                    <a:pt x="3456" y="5858"/>
                    <a:pt x="3633" y="5858"/>
                  </a:cubicBezTo>
                  <a:cubicBezTo>
                    <a:pt x="3838" y="5858"/>
                    <a:pt x="4050" y="5798"/>
                    <a:pt x="4237" y="5730"/>
                  </a:cubicBezTo>
                  <a:cubicBezTo>
                    <a:pt x="4237" y="5730"/>
                    <a:pt x="5266" y="5342"/>
                    <a:pt x="4952" y="3963"/>
                  </a:cubicBezTo>
                  <a:cubicBezTo>
                    <a:pt x="4952" y="3963"/>
                    <a:pt x="4652" y="1505"/>
                    <a:pt x="2043" y="239"/>
                  </a:cubicBezTo>
                  <a:cubicBezTo>
                    <a:pt x="2044" y="238"/>
                    <a:pt x="1518" y="0"/>
                    <a:pt x="1011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1"/>
            <p:cNvSpPr/>
            <p:nvPr/>
          </p:nvSpPr>
          <p:spPr>
            <a:xfrm>
              <a:off x="6840188" y="3187503"/>
              <a:ext cx="137289" cy="181740"/>
            </a:xfrm>
            <a:custGeom>
              <a:rect b="b" l="l" r="r" t="t"/>
              <a:pathLst>
                <a:path extrusionOk="0" h="4800" w="3626">
                  <a:moveTo>
                    <a:pt x="77" y="1"/>
                  </a:moveTo>
                  <a:cubicBezTo>
                    <a:pt x="42" y="1"/>
                    <a:pt x="12" y="28"/>
                    <a:pt x="10" y="64"/>
                  </a:cubicBezTo>
                  <a:cubicBezTo>
                    <a:pt x="0" y="218"/>
                    <a:pt x="63" y="386"/>
                    <a:pt x="200" y="575"/>
                  </a:cubicBezTo>
                  <a:cubicBezTo>
                    <a:pt x="564" y="1076"/>
                    <a:pt x="1175" y="1363"/>
                    <a:pt x="1781" y="1599"/>
                  </a:cubicBezTo>
                  <a:cubicBezTo>
                    <a:pt x="1841" y="1623"/>
                    <a:pt x="1901" y="1644"/>
                    <a:pt x="1961" y="1664"/>
                  </a:cubicBezTo>
                  <a:cubicBezTo>
                    <a:pt x="2264" y="1770"/>
                    <a:pt x="2525" y="1863"/>
                    <a:pt x="2629" y="2189"/>
                  </a:cubicBezTo>
                  <a:cubicBezTo>
                    <a:pt x="2723" y="2479"/>
                    <a:pt x="2653" y="2767"/>
                    <a:pt x="2580" y="3071"/>
                  </a:cubicBezTo>
                  <a:cubicBezTo>
                    <a:pt x="2542" y="3227"/>
                    <a:pt x="2504" y="3385"/>
                    <a:pt x="2489" y="3544"/>
                  </a:cubicBezTo>
                  <a:cubicBezTo>
                    <a:pt x="2429" y="4171"/>
                    <a:pt x="2853" y="4674"/>
                    <a:pt x="3542" y="4798"/>
                  </a:cubicBezTo>
                  <a:cubicBezTo>
                    <a:pt x="3545" y="4799"/>
                    <a:pt x="3550" y="4799"/>
                    <a:pt x="3554" y="4799"/>
                  </a:cubicBezTo>
                  <a:cubicBezTo>
                    <a:pt x="3586" y="4799"/>
                    <a:pt x="3614" y="4777"/>
                    <a:pt x="3619" y="4744"/>
                  </a:cubicBezTo>
                  <a:cubicBezTo>
                    <a:pt x="3626" y="4707"/>
                    <a:pt x="3602" y="4673"/>
                    <a:pt x="3566" y="4667"/>
                  </a:cubicBezTo>
                  <a:cubicBezTo>
                    <a:pt x="2939" y="4554"/>
                    <a:pt x="2568" y="4118"/>
                    <a:pt x="2623" y="3555"/>
                  </a:cubicBezTo>
                  <a:cubicBezTo>
                    <a:pt x="2636" y="3405"/>
                    <a:pt x="2674" y="3251"/>
                    <a:pt x="2710" y="3102"/>
                  </a:cubicBezTo>
                  <a:cubicBezTo>
                    <a:pt x="2784" y="2793"/>
                    <a:pt x="2860" y="2474"/>
                    <a:pt x="2755" y="2146"/>
                  </a:cubicBezTo>
                  <a:cubicBezTo>
                    <a:pt x="2630" y="1758"/>
                    <a:pt x="2311" y="1646"/>
                    <a:pt x="2004" y="1538"/>
                  </a:cubicBezTo>
                  <a:cubicBezTo>
                    <a:pt x="1946" y="1517"/>
                    <a:pt x="1887" y="1498"/>
                    <a:pt x="1829" y="1474"/>
                  </a:cubicBezTo>
                  <a:cubicBezTo>
                    <a:pt x="1240" y="1245"/>
                    <a:pt x="650" y="968"/>
                    <a:pt x="308" y="495"/>
                  </a:cubicBezTo>
                  <a:cubicBezTo>
                    <a:pt x="190" y="336"/>
                    <a:pt x="135" y="193"/>
                    <a:pt x="141" y="70"/>
                  </a:cubicBezTo>
                  <a:cubicBezTo>
                    <a:pt x="142" y="36"/>
                    <a:pt x="115" y="4"/>
                    <a:pt x="79" y="1"/>
                  </a:cubicBezTo>
                  <a:cubicBezTo>
                    <a:pt x="79" y="1"/>
                    <a:pt x="78" y="1"/>
                    <a:pt x="77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1"/>
            <p:cNvSpPr/>
            <p:nvPr/>
          </p:nvSpPr>
          <p:spPr>
            <a:xfrm>
              <a:off x="6953476" y="3387271"/>
              <a:ext cx="44981" cy="21392"/>
            </a:xfrm>
            <a:custGeom>
              <a:rect b="b" l="l" r="r" t="t"/>
              <a:pathLst>
                <a:path extrusionOk="0" h="565" w="1188">
                  <a:moveTo>
                    <a:pt x="686" y="1"/>
                  </a:moveTo>
                  <a:cubicBezTo>
                    <a:pt x="670" y="1"/>
                    <a:pt x="654" y="1"/>
                    <a:pt x="637" y="3"/>
                  </a:cubicBezTo>
                  <a:cubicBezTo>
                    <a:pt x="286" y="34"/>
                    <a:pt x="40" y="396"/>
                    <a:pt x="30" y="410"/>
                  </a:cubicBezTo>
                  <a:cubicBezTo>
                    <a:pt x="0" y="456"/>
                    <a:pt x="12" y="517"/>
                    <a:pt x="57" y="548"/>
                  </a:cubicBezTo>
                  <a:cubicBezTo>
                    <a:pt x="74" y="559"/>
                    <a:pt x="94" y="565"/>
                    <a:pt x="112" y="565"/>
                  </a:cubicBezTo>
                  <a:cubicBezTo>
                    <a:pt x="144" y="565"/>
                    <a:pt x="175" y="549"/>
                    <a:pt x="195" y="522"/>
                  </a:cubicBezTo>
                  <a:cubicBezTo>
                    <a:pt x="198" y="519"/>
                    <a:pt x="403" y="224"/>
                    <a:pt x="656" y="202"/>
                  </a:cubicBezTo>
                  <a:cubicBezTo>
                    <a:pt x="666" y="201"/>
                    <a:pt x="677" y="200"/>
                    <a:pt x="687" y="200"/>
                  </a:cubicBezTo>
                  <a:cubicBezTo>
                    <a:pt x="797" y="200"/>
                    <a:pt x="903" y="252"/>
                    <a:pt x="1008" y="360"/>
                  </a:cubicBezTo>
                  <a:cubicBezTo>
                    <a:pt x="1027" y="380"/>
                    <a:pt x="1052" y="390"/>
                    <a:pt x="1078" y="390"/>
                  </a:cubicBezTo>
                  <a:cubicBezTo>
                    <a:pt x="1103" y="390"/>
                    <a:pt x="1128" y="380"/>
                    <a:pt x="1148" y="361"/>
                  </a:cubicBezTo>
                  <a:cubicBezTo>
                    <a:pt x="1187" y="323"/>
                    <a:pt x="1187" y="261"/>
                    <a:pt x="1149" y="222"/>
                  </a:cubicBezTo>
                  <a:cubicBezTo>
                    <a:pt x="1006" y="75"/>
                    <a:pt x="850" y="1"/>
                    <a:pt x="686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1"/>
            <p:cNvSpPr/>
            <p:nvPr/>
          </p:nvSpPr>
          <p:spPr>
            <a:xfrm>
              <a:off x="6722697" y="3284131"/>
              <a:ext cx="88977" cy="89015"/>
            </a:xfrm>
            <a:custGeom>
              <a:rect b="b" l="l" r="r" t="t"/>
              <a:pathLst>
                <a:path extrusionOk="0" h="2351" w="2350">
                  <a:moveTo>
                    <a:pt x="1175" y="226"/>
                  </a:moveTo>
                  <a:cubicBezTo>
                    <a:pt x="1698" y="226"/>
                    <a:pt x="2125" y="653"/>
                    <a:pt x="2125" y="1176"/>
                  </a:cubicBezTo>
                  <a:cubicBezTo>
                    <a:pt x="2125" y="1699"/>
                    <a:pt x="1698" y="2126"/>
                    <a:pt x="1175" y="2126"/>
                  </a:cubicBezTo>
                  <a:cubicBezTo>
                    <a:pt x="652" y="2126"/>
                    <a:pt x="226" y="1699"/>
                    <a:pt x="226" y="1176"/>
                  </a:cubicBezTo>
                  <a:cubicBezTo>
                    <a:pt x="226" y="653"/>
                    <a:pt x="652" y="226"/>
                    <a:pt x="1175" y="226"/>
                  </a:cubicBezTo>
                  <a:close/>
                  <a:moveTo>
                    <a:pt x="1175" y="1"/>
                  </a:moveTo>
                  <a:cubicBezTo>
                    <a:pt x="527" y="1"/>
                    <a:pt x="0" y="528"/>
                    <a:pt x="0" y="1176"/>
                  </a:cubicBezTo>
                  <a:cubicBezTo>
                    <a:pt x="0" y="1824"/>
                    <a:pt x="527" y="2351"/>
                    <a:pt x="1175" y="2351"/>
                  </a:cubicBezTo>
                  <a:cubicBezTo>
                    <a:pt x="1824" y="2351"/>
                    <a:pt x="2350" y="1824"/>
                    <a:pt x="2350" y="1176"/>
                  </a:cubicBezTo>
                  <a:cubicBezTo>
                    <a:pt x="2350" y="528"/>
                    <a:pt x="1823" y="1"/>
                    <a:pt x="1175" y="1"/>
                  </a:cubicBezTo>
                  <a:close/>
                </a:path>
              </a:pathLst>
            </a:custGeom>
            <a:solidFill>
              <a:srgbClr val="00D7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1"/>
            <p:cNvSpPr/>
            <p:nvPr/>
          </p:nvSpPr>
          <p:spPr>
            <a:xfrm>
              <a:off x="6826140" y="3304539"/>
              <a:ext cx="89015" cy="89053"/>
            </a:xfrm>
            <a:custGeom>
              <a:rect b="b" l="l" r="r" t="t"/>
              <a:pathLst>
                <a:path extrusionOk="0" h="2352" w="2351">
                  <a:moveTo>
                    <a:pt x="1175" y="227"/>
                  </a:moveTo>
                  <a:cubicBezTo>
                    <a:pt x="1700" y="227"/>
                    <a:pt x="2125" y="653"/>
                    <a:pt x="2125" y="1176"/>
                  </a:cubicBezTo>
                  <a:cubicBezTo>
                    <a:pt x="2125" y="1700"/>
                    <a:pt x="1698" y="2126"/>
                    <a:pt x="1175" y="2126"/>
                  </a:cubicBezTo>
                  <a:cubicBezTo>
                    <a:pt x="653" y="2126"/>
                    <a:pt x="225" y="1700"/>
                    <a:pt x="225" y="1176"/>
                  </a:cubicBezTo>
                  <a:cubicBezTo>
                    <a:pt x="225" y="653"/>
                    <a:pt x="653" y="227"/>
                    <a:pt x="1175" y="227"/>
                  </a:cubicBezTo>
                  <a:close/>
                  <a:moveTo>
                    <a:pt x="1175" y="1"/>
                  </a:moveTo>
                  <a:cubicBezTo>
                    <a:pt x="528" y="1"/>
                    <a:pt x="0" y="528"/>
                    <a:pt x="0" y="1176"/>
                  </a:cubicBezTo>
                  <a:cubicBezTo>
                    <a:pt x="0" y="1825"/>
                    <a:pt x="528" y="2352"/>
                    <a:pt x="1175" y="2352"/>
                  </a:cubicBezTo>
                  <a:cubicBezTo>
                    <a:pt x="1823" y="2352"/>
                    <a:pt x="2350" y="1825"/>
                    <a:pt x="2350" y="1176"/>
                  </a:cubicBezTo>
                  <a:cubicBezTo>
                    <a:pt x="2350" y="528"/>
                    <a:pt x="1823" y="1"/>
                    <a:pt x="1175" y="1"/>
                  </a:cubicBezTo>
                  <a:close/>
                </a:path>
              </a:pathLst>
            </a:custGeom>
            <a:solidFill>
              <a:srgbClr val="00D7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1"/>
            <p:cNvSpPr/>
            <p:nvPr/>
          </p:nvSpPr>
          <p:spPr>
            <a:xfrm>
              <a:off x="6786156" y="3352929"/>
              <a:ext cx="31918" cy="36159"/>
            </a:xfrm>
            <a:custGeom>
              <a:rect b="b" l="l" r="r" t="t"/>
              <a:pathLst>
                <a:path extrusionOk="0" h="955" w="843">
                  <a:moveTo>
                    <a:pt x="486" y="0"/>
                  </a:moveTo>
                  <a:cubicBezTo>
                    <a:pt x="217" y="0"/>
                    <a:pt x="0" y="217"/>
                    <a:pt x="0" y="485"/>
                  </a:cubicBezTo>
                  <a:cubicBezTo>
                    <a:pt x="0" y="699"/>
                    <a:pt x="143" y="890"/>
                    <a:pt x="348" y="950"/>
                  </a:cubicBezTo>
                  <a:cubicBezTo>
                    <a:pt x="358" y="952"/>
                    <a:pt x="367" y="954"/>
                    <a:pt x="377" y="954"/>
                  </a:cubicBezTo>
                  <a:cubicBezTo>
                    <a:pt x="420" y="954"/>
                    <a:pt x="459" y="927"/>
                    <a:pt x="471" y="884"/>
                  </a:cubicBezTo>
                  <a:cubicBezTo>
                    <a:pt x="487" y="830"/>
                    <a:pt x="456" y="775"/>
                    <a:pt x="404" y="760"/>
                  </a:cubicBezTo>
                  <a:cubicBezTo>
                    <a:pt x="283" y="724"/>
                    <a:pt x="199" y="612"/>
                    <a:pt x="199" y="485"/>
                  </a:cubicBezTo>
                  <a:cubicBezTo>
                    <a:pt x="199" y="327"/>
                    <a:pt x="328" y="199"/>
                    <a:pt x="486" y="199"/>
                  </a:cubicBezTo>
                  <a:cubicBezTo>
                    <a:pt x="553" y="199"/>
                    <a:pt x="617" y="223"/>
                    <a:pt x="668" y="265"/>
                  </a:cubicBezTo>
                  <a:cubicBezTo>
                    <a:pt x="687" y="280"/>
                    <a:pt x="709" y="287"/>
                    <a:pt x="732" y="287"/>
                  </a:cubicBezTo>
                  <a:cubicBezTo>
                    <a:pt x="760" y="287"/>
                    <a:pt x="789" y="275"/>
                    <a:pt x="809" y="251"/>
                  </a:cubicBezTo>
                  <a:cubicBezTo>
                    <a:pt x="842" y="210"/>
                    <a:pt x="837" y="147"/>
                    <a:pt x="796" y="112"/>
                  </a:cubicBezTo>
                  <a:cubicBezTo>
                    <a:pt x="709" y="39"/>
                    <a:pt x="598" y="0"/>
                    <a:pt x="486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1"/>
            <p:cNvSpPr/>
            <p:nvPr/>
          </p:nvSpPr>
          <p:spPr>
            <a:xfrm>
              <a:off x="6800166" y="3329984"/>
              <a:ext cx="34114" cy="18288"/>
            </a:xfrm>
            <a:custGeom>
              <a:rect b="b" l="l" r="r" t="t"/>
              <a:pathLst>
                <a:path extrusionOk="0" h="483" w="901">
                  <a:moveTo>
                    <a:pt x="455" y="0"/>
                  </a:moveTo>
                  <a:cubicBezTo>
                    <a:pt x="241" y="0"/>
                    <a:pt x="65" y="169"/>
                    <a:pt x="44" y="191"/>
                  </a:cubicBezTo>
                  <a:cubicBezTo>
                    <a:pt x="1" y="234"/>
                    <a:pt x="1" y="305"/>
                    <a:pt x="44" y="350"/>
                  </a:cubicBezTo>
                  <a:cubicBezTo>
                    <a:pt x="65" y="371"/>
                    <a:pt x="94" y="382"/>
                    <a:pt x="122" y="382"/>
                  </a:cubicBezTo>
                  <a:cubicBezTo>
                    <a:pt x="151" y="382"/>
                    <a:pt x="180" y="371"/>
                    <a:pt x="203" y="350"/>
                  </a:cubicBezTo>
                  <a:cubicBezTo>
                    <a:pt x="239" y="315"/>
                    <a:pt x="355" y="224"/>
                    <a:pt x="461" y="224"/>
                  </a:cubicBezTo>
                  <a:cubicBezTo>
                    <a:pt x="470" y="224"/>
                    <a:pt x="480" y="225"/>
                    <a:pt x="490" y="227"/>
                  </a:cubicBezTo>
                  <a:cubicBezTo>
                    <a:pt x="558" y="240"/>
                    <a:pt x="619" y="303"/>
                    <a:pt x="671" y="416"/>
                  </a:cubicBezTo>
                  <a:cubicBezTo>
                    <a:pt x="691" y="458"/>
                    <a:pt x="731" y="482"/>
                    <a:pt x="774" y="482"/>
                  </a:cubicBezTo>
                  <a:cubicBezTo>
                    <a:pt x="790" y="482"/>
                    <a:pt x="806" y="480"/>
                    <a:pt x="819" y="475"/>
                  </a:cubicBezTo>
                  <a:cubicBezTo>
                    <a:pt x="874" y="448"/>
                    <a:pt x="901" y="382"/>
                    <a:pt x="874" y="325"/>
                  </a:cubicBezTo>
                  <a:cubicBezTo>
                    <a:pt x="792" y="142"/>
                    <a:pt x="676" y="34"/>
                    <a:pt x="529" y="7"/>
                  </a:cubicBezTo>
                  <a:cubicBezTo>
                    <a:pt x="504" y="2"/>
                    <a:pt x="480" y="0"/>
                    <a:pt x="455" y="0"/>
                  </a:cubicBezTo>
                  <a:close/>
                </a:path>
              </a:pathLst>
            </a:custGeom>
            <a:solidFill>
              <a:srgbClr val="00D7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6798689" y="3588479"/>
              <a:ext cx="149405" cy="58270"/>
            </a:xfrm>
            <a:custGeom>
              <a:rect b="b" l="l" r="r" t="t"/>
              <a:pathLst>
                <a:path extrusionOk="0" h="1539" w="3946">
                  <a:moveTo>
                    <a:pt x="110" y="1"/>
                  </a:moveTo>
                  <a:cubicBezTo>
                    <a:pt x="101" y="1"/>
                    <a:pt x="92" y="2"/>
                    <a:pt x="82" y="5"/>
                  </a:cubicBezTo>
                  <a:cubicBezTo>
                    <a:pt x="31" y="21"/>
                    <a:pt x="1" y="75"/>
                    <a:pt x="16" y="127"/>
                  </a:cubicBezTo>
                  <a:cubicBezTo>
                    <a:pt x="29" y="168"/>
                    <a:pt x="312" y="1100"/>
                    <a:pt x="1206" y="1428"/>
                  </a:cubicBezTo>
                  <a:cubicBezTo>
                    <a:pt x="1407" y="1501"/>
                    <a:pt x="1622" y="1538"/>
                    <a:pt x="1849" y="1538"/>
                  </a:cubicBezTo>
                  <a:cubicBezTo>
                    <a:pt x="2444" y="1538"/>
                    <a:pt x="3127" y="1285"/>
                    <a:pt x="3888" y="783"/>
                  </a:cubicBezTo>
                  <a:cubicBezTo>
                    <a:pt x="3934" y="752"/>
                    <a:pt x="3946" y="692"/>
                    <a:pt x="3916" y="646"/>
                  </a:cubicBezTo>
                  <a:cubicBezTo>
                    <a:pt x="3897" y="616"/>
                    <a:pt x="3866" y="601"/>
                    <a:pt x="3834" y="601"/>
                  </a:cubicBezTo>
                  <a:cubicBezTo>
                    <a:pt x="3815" y="601"/>
                    <a:pt x="3796" y="606"/>
                    <a:pt x="3780" y="617"/>
                  </a:cubicBezTo>
                  <a:cubicBezTo>
                    <a:pt x="3051" y="1097"/>
                    <a:pt x="2404" y="1338"/>
                    <a:pt x="1849" y="1338"/>
                  </a:cubicBezTo>
                  <a:cubicBezTo>
                    <a:pt x="1645" y="1338"/>
                    <a:pt x="1454" y="1306"/>
                    <a:pt x="1275" y="1240"/>
                  </a:cubicBezTo>
                  <a:cubicBezTo>
                    <a:pt x="475" y="948"/>
                    <a:pt x="209" y="79"/>
                    <a:pt x="206" y="71"/>
                  </a:cubicBezTo>
                  <a:cubicBezTo>
                    <a:pt x="193" y="28"/>
                    <a:pt x="153" y="1"/>
                    <a:pt x="110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6776956" y="3588403"/>
              <a:ext cx="223919" cy="97723"/>
            </a:xfrm>
            <a:custGeom>
              <a:rect b="b" l="l" r="r" t="t"/>
              <a:pathLst>
                <a:path extrusionOk="0" h="2581" w="5914">
                  <a:moveTo>
                    <a:pt x="5162" y="0"/>
                  </a:moveTo>
                  <a:cubicBezTo>
                    <a:pt x="5126" y="0"/>
                    <a:pt x="5093" y="23"/>
                    <a:pt x="5082" y="59"/>
                  </a:cubicBezTo>
                  <a:cubicBezTo>
                    <a:pt x="5069" y="102"/>
                    <a:pt x="5094" y="149"/>
                    <a:pt x="5137" y="162"/>
                  </a:cubicBezTo>
                  <a:lnTo>
                    <a:pt x="5687" y="329"/>
                  </a:lnTo>
                  <a:cubicBezTo>
                    <a:pt x="5522" y="694"/>
                    <a:pt x="5328" y="1013"/>
                    <a:pt x="5112" y="1280"/>
                  </a:cubicBezTo>
                  <a:cubicBezTo>
                    <a:pt x="4577" y="1943"/>
                    <a:pt x="3696" y="2377"/>
                    <a:pt x="2811" y="2412"/>
                  </a:cubicBezTo>
                  <a:cubicBezTo>
                    <a:pt x="2769" y="2414"/>
                    <a:pt x="2727" y="2415"/>
                    <a:pt x="2684" y="2415"/>
                  </a:cubicBezTo>
                  <a:cubicBezTo>
                    <a:pt x="1945" y="2415"/>
                    <a:pt x="1208" y="2148"/>
                    <a:pt x="736" y="1709"/>
                  </a:cubicBezTo>
                  <a:cubicBezTo>
                    <a:pt x="373" y="1371"/>
                    <a:pt x="182" y="954"/>
                    <a:pt x="168" y="475"/>
                  </a:cubicBezTo>
                  <a:cubicBezTo>
                    <a:pt x="166" y="430"/>
                    <a:pt x="130" y="395"/>
                    <a:pt x="86" y="395"/>
                  </a:cubicBezTo>
                  <a:cubicBezTo>
                    <a:pt x="85" y="395"/>
                    <a:pt x="83" y="395"/>
                    <a:pt x="82" y="395"/>
                  </a:cubicBezTo>
                  <a:cubicBezTo>
                    <a:pt x="35" y="396"/>
                    <a:pt x="1" y="434"/>
                    <a:pt x="2" y="481"/>
                  </a:cubicBezTo>
                  <a:cubicBezTo>
                    <a:pt x="17" y="999"/>
                    <a:pt x="233" y="1465"/>
                    <a:pt x="622" y="1829"/>
                  </a:cubicBezTo>
                  <a:cubicBezTo>
                    <a:pt x="1126" y="2298"/>
                    <a:pt x="1908" y="2580"/>
                    <a:pt x="2691" y="2580"/>
                  </a:cubicBezTo>
                  <a:cubicBezTo>
                    <a:pt x="2733" y="2580"/>
                    <a:pt x="2774" y="2579"/>
                    <a:pt x="2817" y="2579"/>
                  </a:cubicBezTo>
                  <a:cubicBezTo>
                    <a:pt x="3747" y="2542"/>
                    <a:pt x="4675" y="2085"/>
                    <a:pt x="5240" y="1385"/>
                  </a:cubicBezTo>
                  <a:cubicBezTo>
                    <a:pt x="5482" y="1085"/>
                    <a:pt x="5696" y="724"/>
                    <a:pt x="5876" y="311"/>
                  </a:cubicBezTo>
                  <a:lnTo>
                    <a:pt x="5913" y="225"/>
                  </a:lnTo>
                  <a:lnTo>
                    <a:pt x="5185" y="3"/>
                  </a:lnTo>
                  <a:cubicBezTo>
                    <a:pt x="5177" y="1"/>
                    <a:pt x="5170" y="0"/>
                    <a:pt x="5162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1"/>
            <p:cNvSpPr/>
            <p:nvPr/>
          </p:nvSpPr>
          <p:spPr>
            <a:xfrm>
              <a:off x="6564237" y="3831223"/>
              <a:ext cx="38847" cy="403122"/>
            </a:xfrm>
            <a:custGeom>
              <a:rect b="b" l="l" r="r" t="t"/>
              <a:pathLst>
                <a:path extrusionOk="0" h="10647" w="1026">
                  <a:moveTo>
                    <a:pt x="939" y="0"/>
                  </a:moveTo>
                  <a:cubicBezTo>
                    <a:pt x="898" y="0"/>
                    <a:pt x="862" y="29"/>
                    <a:pt x="855" y="71"/>
                  </a:cubicBezTo>
                  <a:cubicBezTo>
                    <a:pt x="848" y="117"/>
                    <a:pt x="201" y="4756"/>
                    <a:pt x="2" y="10561"/>
                  </a:cubicBezTo>
                  <a:cubicBezTo>
                    <a:pt x="1" y="10606"/>
                    <a:pt x="36" y="10644"/>
                    <a:pt x="82" y="10647"/>
                  </a:cubicBezTo>
                  <a:lnTo>
                    <a:pt x="85" y="10647"/>
                  </a:lnTo>
                  <a:cubicBezTo>
                    <a:pt x="130" y="10647"/>
                    <a:pt x="167" y="10611"/>
                    <a:pt x="168" y="10566"/>
                  </a:cubicBezTo>
                  <a:cubicBezTo>
                    <a:pt x="366" y="4771"/>
                    <a:pt x="1013" y="140"/>
                    <a:pt x="1020" y="94"/>
                  </a:cubicBezTo>
                  <a:cubicBezTo>
                    <a:pt x="1026" y="47"/>
                    <a:pt x="994" y="7"/>
                    <a:pt x="949" y="1"/>
                  </a:cubicBezTo>
                  <a:cubicBezTo>
                    <a:pt x="946" y="0"/>
                    <a:pt x="942" y="0"/>
                    <a:pt x="939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1"/>
            <p:cNvSpPr/>
            <p:nvPr/>
          </p:nvSpPr>
          <p:spPr>
            <a:xfrm>
              <a:off x="6592219" y="3946897"/>
              <a:ext cx="112603" cy="96777"/>
            </a:xfrm>
            <a:custGeom>
              <a:rect b="b" l="l" r="r" t="t"/>
              <a:pathLst>
                <a:path extrusionOk="0" h="2556" w="2974">
                  <a:moveTo>
                    <a:pt x="1" y="1"/>
                  </a:moveTo>
                  <a:lnTo>
                    <a:pt x="125" y="1708"/>
                  </a:lnTo>
                  <a:lnTo>
                    <a:pt x="2973" y="2555"/>
                  </a:lnTo>
                  <a:cubicBezTo>
                    <a:pt x="2973" y="2555"/>
                    <a:pt x="2973" y="2555"/>
                    <a:pt x="2973" y="2555"/>
                  </a:cubicBezTo>
                  <a:cubicBezTo>
                    <a:pt x="2974" y="2555"/>
                    <a:pt x="2332" y="961"/>
                    <a:pt x="1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1"/>
            <p:cNvSpPr/>
            <p:nvPr/>
          </p:nvSpPr>
          <p:spPr>
            <a:xfrm>
              <a:off x="6226115" y="3775980"/>
              <a:ext cx="466655" cy="402365"/>
            </a:xfrm>
            <a:custGeom>
              <a:rect b="b" l="l" r="r" t="t"/>
              <a:pathLst>
                <a:path extrusionOk="0" h="10627" w="12325">
                  <a:moveTo>
                    <a:pt x="1392" y="0"/>
                  </a:moveTo>
                  <a:cubicBezTo>
                    <a:pt x="1" y="0"/>
                    <a:pt x="1" y="902"/>
                    <a:pt x="1" y="902"/>
                  </a:cubicBezTo>
                  <a:cubicBezTo>
                    <a:pt x="1" y="1132"/>
                    <a:pt x="356" y="1574"/>
                    <a:pt x="463" y="1771"/>
                  </a:cubicBezTo>
                  <a:cubicBezTo>
                    <a:pt x="766" y="2342"/>
                    <a:pt x="1070" y="2912"/>
                    <a:pt x="1373" y="3483"/>
                  </a:cubicBezTo>
                  <a:cubicBezTo>
                    <a:pt x="1437" y="3602"/>
                    <a:pt x="1498" y="3720"/>
                    <a:pt x="1562" y="3838"/>
                  </a:cubicBezTo>
                  <a:cubicBezTo>
                    <a:pt x="1973" y="4613"/>
                    <a:pt x="2383" y="5386"/>
                    <a:pt x="2795" y="6160"/>
                  </a:cubicBezTo>
                  <a:cubicBezTo>
                    <a:pt x="3208" y="6938"/>
                    <a:pt x="3557" y="7863"/>
                    <a:pt x="4114" y="8539"/>
                  </a:cubicBezTo>
                  <a:cubicBezTo>
                    <a:pt x="4892" y="9487"/>
                    <a:pt x="6746" y="9604"/>
                    <a:pt x="7885" y="9883"/>
                  </a:cubicBezTo>
                  <a:cubicBezTo>
                    <a:pt x="8768" y="10098"/>
                    <a:pt x="9651" y="10314"/>
                    <a:pt x="10533" y="10531"/>
                  </a:cubicBezTo>
                  <a:cubicBezTo>
                    <a:pt x="10795" y="10598"/>
                    <a:pt x="11012" y="10627"/>
                    <a:pt x="11192" y="10627"/>
                  </a:cubicBezTo>
                  <a:cubicBezTo>
                    <a:pt x="12325" y="10627"/>
                    <a:pt x="11962" y="9478"/>
                    <a:pt x="11961" y="9478"/>
                  </a:cubicBezTo>
                  <a:cubicBezTo>
                    <a:pt x="11860" y="9161"/>
                    <a:pt x="11754" y="8846"/>
                    <a:pt x="11641" y="8532"/>
                  </a:cubicBezTo>
                  <a:cubicBezTo>
                    <a:pt x="11029" y="6809"/>
                    <a:pt x="10265" y="5107"/>
                    <a:pt x="9591" y="3419"/>
                  </a:cubicBezTo>
                  <a:cubicBezTo>
                    <a:pt x="9158" y="2337"/>
                    <a:pt x="8728" y="1055"/>
                    <a:pt x="7409" y="865"/>
                  </a:cubicBezTo>
                  <a:cubicBezTo>
                    <a:pt x="7397" y="863"/>
                    <a:pt x="1392" y="0"/>
                    <a:pt x="1392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1"/>
            <p:cNvSpPr/>
            <p:nvPr/>
          </p:nvSpPr>
          <p:spPr>
            <a:xfrm>
              <a:off x="6368482" y="3817933"/>
              <a:ext cx="285938" cy="342353"/>
            </a:xfrm>
            <a:custGeom>
              <a:rect b="b" l="l" r="r" t="t"/>
              <a:pathLst>
                <a:path extrusionOk="0" h="9042" w="7552">
                  <a:moveTo>
                    <a:pt x="89" y="1"/>
                  </a:moveTo>
                  <a:cubicBezTo>
                    <a:pt x="49" y="1"/>
                    <a:pt x="13" y="31"/>
                    <a:pt x="7" y="71"/>
                  </a:cubicBezTo>
                  <a:cubicBezTo>
                    <a:pt x="0" y="116"/>
                    <a:pt x="31" y="158"/>
                    <a:pt x="76" y="165"/>
                  </a:cubicBezTo>
                  <a:cubicBezTo>
                    <a:pt x="457" y="221"/>
                    <a:pt x="850" y="253"/>
                    <a:pt x="1231" y="283"/>
                  </a:cubicBezTo>
                  <a:cubicBezTo>
                    <a:pt x="2007" y="346"/>
                    <a:pt x="2807" y="409"/>
                    <a:pt x="3541" y="690"/>
                  </a:cubicBezTo>
                  <a:cubicBezTo>
                    <a:pt x="4027" y="875"/>
                    <a:pt x="4426" y="1215"/>
                    <a:pt x="4696" y="1673"/>
                  </a:cubicBezTo>
                  <a:cubicBezTo>
                    <a:pt x="5109" y="2374"/>
                    <a:pt x="5375" y="3207"/>
                    <a:pt x="5631" y="4011"/>
                  </a:cubicBezTo>
                  <a:cubicBezTo>
                    <a:pt x="5730" y="4319"/>
                    <a:pt x="5831" y="4636"/>
                    <a:pt x="5938" y="4935"/>
                  </a:cubicBezTo>
                  <a:lnTo>
                    <a:pt x="7383" y="8987"/>
                  </a:lnTo>
                  <a:cubicBezTo>
                    <a:pt x="7397" y="9020"/>
                    <a:pt x="7427" y="9041"/>
                    <a:pt x="7462" y="9041"/>
                  </a:cubicBezTo>
                  <a:cubicBezTo>
                    <a:pt x="7470" y="9041"/>
                    <a:pt x="7480" y="9039"/>
                    <a:pt x="7487" y="9038"/>
                  </a:cubicBezTo>
                  <a:cubicBezTo>
                    <a:pt x="7530" y="9022"/>
                    <a:pt x="7552" y="8976"/>
                    <a:pt x="7538" y="8933"/>
                  </a:cubicBezTo>
                  <a:lnTo>
                    <a:pt x="6092" y="4881"/>
                  </a:lnTo>
                  <a:cubicBezTo>
                    <a:pt x="5986" y="4585"/>
                    <a:pt x="5889" y="4282"/>
                    <a:pt x="5788" y="3962"/>
                  </a:cubicBezTo>
                  <a:cubicBezTo>
                    <a:pt x="5527" y="3148"/>
                    <a:pt x="5258" y="2308"/>
                    <a:pt x="4837" y="1591"/>
                  </a:cubicBezTo>
                  <a:cubicBezTo>
                    <a:pt x="4549" y="1100"/>
                    <a:pt x="4121" y="734"/>
                    <a:pt x="3600" y="537"/>
                  </a:cubicBezTo>
                  <a:cubicBezTo>
                    <a:pt x="2844" y="246"/>
                    <a:pt x="2031" y="181"/>
                    <a:pt x="1245" y="119"/>
                  </a:cubicBezTo>
                  <a:cubicBezTo>
                    <a:pt x="867" y="89"/>
                    <a:pt x="476" y="58"/>
                    <a:pt x="100" y="2"/>
                  </a:cubicBezTo>
                  <a:cubicBezTo>
                    <a:pt x="96" y="1"/>
                    <a:pt x="93" y="1"/>
                    <a:pt x="89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1"/>
            <p:cNvSpPr/>
            <p:nvPr/>
          </p:nvSpPr>
          <p:spPr>
            <a:xfrm>
              <a:off x="6444361" y="3948639"/>
              <a:ext cx="375217" cy="256708"/>
            </a:xfrm>
            <a:custGeom>
              <a:rect b="b" l="l" r="r" t="t"/>
              <a:pathLst>
                <a:path extrusionOk="0" h="6780" w="9910">
                  <a:moveTo>
                    <a:pt x="1313" y="0"/>
                  </a:moveTo>
                  <a:cubicBezTo>
                    <a:pt x="1230" y="0"/>
                    <a:pt x="1147" y="9"/>
                    <a:pt x="1065" y="27"/>
                  </a:cubicBezTo>
                  <a:cubicBezTo>
                    <a:pt x="1065" y="27"/>
                    <a:pt x="629" y="123"/>
                    <a:pt x="1069" y="515"/>
                  </a:cubicBezTo>
                  <a:cubicBezTo>
                    <a:pt x="1069" y="515"/>
                    <a:pt x="397" y="547"/>
                    <a:pt x="696" y="881"/>
                  </a:cubicBezTo>
                  <a:cubicBezTo>
                    <a:pt x="696" y="881"/>
                    <a:pt x="1" y="1221"/>
                    <a:pt x="826" y="1774"/>
                  </a:cubicBezTo>
                  <a:cubicBezTo>
                    <a:pt x="826" y="1774"/>
                    <a:pt x="389" y="2240"/>
                    <a:pt x="1336" y="3275"/>
                  </a:cubicBezTo>
                  <a:lnTo>
                    <a:pt x="1837" y="4014"/>
                  </a:lnTo>
                  <a:cubicBezTo>
                    <a:pt x="1837" y="4014"/>
                    <a:pt x="1960" y="4282"/>
                    <a:pt x="3242" y="4587"/>
                  </a:cubicBezTo>
                  <a:lnTo>
                    <a:pt x="5936" y="5216"/>
                  </a:lnTo>
                  <a:lnTo>
                    <a:pt x="7147" y="5939"/>
                  </a:lnTo>
                  <a:lnTo>
                    <a:pt x="8553" y="6779"/>
                  </a:lnTo>
                  <a:cubicBezTo>
                    <a:pt x="8553" y="6779"/>
                    <a:pt x="9910" y="4418"/>
                    <a:pt x="9532" y="3439"/>
                  </a:cubicBezTo>
                  <a:cubicBezTo>
                    <a:pt x="9532" y="3439"/>
                    <a:pt x="9416" y="3388"/>
                    <a:pt x="9217" y="3301"/>
                  </a:cubicBezTo>
                  <a:cubicBezTo>
                    <a:pt x="8281" y="2892"/>
                    <a:pt x="5538" y="1707"/>
                    <a:pt x="4750" y="1527"/>
                  </a:cubicBezTo>
                  <a:lnTo>
                    <a:pt x="3225" y="1115"/>
                  </a:lnTo>
                  <a:cubicBezTo>
                    <a:pt x="3225" y="1115"/>
                    <a:pt x="2272" y="0"/>
                    <a:pt x="1313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1"/>
            <p:cNvSpPr/>
            <p:nvPr/>
          </p:nvSpPr>
          <p:spPr>
            <a:xfrm>
              <a:off x="6714935" y="4073627"/>
              <a:ext cx="104652" cy="131724"/>
            </a:xfrm>
            <a:custGeom>
              <a:rect b="b" l="l" r="r" t="t"/>
              <a:pathLst>
                <a:path extrusionOk="0" h="3479" w="2764">
                  <a:moveTo>
                    <a:pt x="2070" y="0"/>
                  </a:moveTo>
                  <a:cubicBezTo>
                    <a:pt x="1740" y="703"/>
                    <a:pt x="1042" y="1960"/>
                    <a:pt x="1" y="2638"/>
                  </a:cubicBezTo>
                  <a:lnTo>
                    <a:pt x="1407" y="3478"/>
                  </a:lnTo>
                  <a:cubicBezTo>
                    <a:pt x="1407" y="3478"/>
                    <a:pt x="2764" y="1117"/>
                    <a:pt x="2385" y="138"/>
                  </a:cubicBezTo>
                  <a:cubicBezTo>
                    <a:pt x="2385" y="138"/>
                    <a:pt x="2269" y="87"/>
                    <a:pt x="207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6481884" y="3965601"/>
              <a:ext cx="125022" cy="76293"/>
            </a:xfrm>
            <a:custGeom>
              <a:rect b="b" l="l" r="r" t="t"/>
              <a:pathLst>
                <a:path extrusionOk="0" h="2015" w="3302">
                  <a:moveTo>
                    <a:pt x="75" y="1"/>
                  </a:moveTo>
                  <a:cubicBezTo>
                    <a:pt x="56" y="1"/>
                    <a:pt x="37" y="9"/>
                    <a:pt x="24" y="25"/>
                  </a:cubicBezTo>
                  <a:cubicBezTo>
                    <a:pt x="1" y="54"/>
                    <a:pt x="6" y="95"/>
                    <a:pt x="35" y="118"/>
                  </a:cubicBezTo>
                  <a:cubicBezTo>
                    <a:pt x="43" y="125"/>
                    <a:pt x="888" y="800"/>
                    <a:pt x="1404" y="1302"/>
                  </a:cubicBezTo>
                  <a:cubicBezTo>
                    <a:pt x="1420" y="1319"/>
                    <a:pt x="1810" y="1694"/>
                    <a:pt x="2410" y="1817"/>
                  </a:cubicBezTo>
                  <a:lnTo>
                    <a:pt x="3215" y="2013"/>
                  </a:lnTo>
                  <a:cubicBezTo>
                    <a:pt x="3220" y="2014"/>
                    <a:pt x="3226" y="2014"/>
                    <a:pt x="3231" y="2014"/>
                  </a:cubicBezTo>
                  <a:cubicBezTo>
                    <a:pt x="3261" y="2014"/>
                    <a:pt x="3289" y="1996"/>
                    <a:pt x="3294" y="1965"/>
                  </a:cubicBezTo>
                  <a:cubicBezTo>
                    <a:pt x="3302" y="1931"/>
                    <a:pt x="3280" y="1894"/>
                    <a:pt x="3245" y="1886"/>
                  </a:cubicBezTo>
                  <a:lnTo>
                    <a:pt x="2438" y="1687"/>
                  </a:lnTo>
                  <a:cubicBezTo>
                    <a:pt x="1876" y="1572"/>
                    <a:pt x="1500" y="1212"/>
                    <a:pt x="1495" y="1208"/>
                  </a:cubicBezTo>
                  <a:cubicBezTo>
                    <a:pt x="975" y="699"/>
                    <a:pt x="125" y="22"/>
                    <a:pt x="116" y="15"/>
                  </a:cubicBezTo>
                  <a:cubicBezTo>
                    <a:pt x="104" y="5"/>
                    <a:pt x="90" y="1"/>
                    <a:pt x="75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1"/>
            <p:cNvSpPr/>
            <p:nvPr/>
          </p:nvSpPr>
          <p:spPr>
            <a:xfrm>
              <a:off x="6467912" y="3979535"/>
              <a:ext cx="132140" cy="90756"/>
            </a:xfrm>
            <a:custGeom>
              <a:rect b="b" l="l" r="r" t="t"/>
              <a:pathLst>
                <a:path extrusionOk="0" h="2397" w="3490">
                  <a:moveTo>
                    <a:pt x="74" y="0"/>
                  </a:moveTo>
                  <a:cubicBezTo>
                    <a:pt x="58" y="0"/>
                    <a:pt x="42" y="6"/>
                    <a:pt x="29" y="18"/>
                  </a:cubicBezTo>
                  <a:cubicBezTo>
                    <a:pt x="1" y="42"/>
                    <a:pt x="0" y="85"/>
                    <a:pt x="24" y="112"/>
                  </a:cubicBezTo>
                  <a:cubicBezTo>
                    <a:pt x="156" y="254"/>
                    <a:pt x="284" y="405"/>
                    <a:pt x="420" y="564"/>
                  </a:cubicBezTo>
                  <a:cubicBezTo>
                    <a:pt x="908" y="1138"/>
                    <a:pt x="1413" y="1731"/>
                    <a:pt x="2088" y="2018"/>
                  </a:cubicBezTo>
                  <a:cubicBezTo>
                    <a:pt x="2401" y="2151"/>
                    <a:pt x="2729" y="2230"/>
                    <a:pt x="3049" y="2307"/>
                  </a:cubicBezTo>
                  <a:cubicBezTo>
                    <a:pt x="3165" y="2334"/>
                    <a:pt x="3283" y="2363"/>
                    <a:pt x="3399" y="2394"/>
                  </a:cubicBezTo>
                  <a:cubicBezTo>
                    <a:pt x="3407" y="2395"/>
                    <a:pt x="3412" y="2396"/>
                    <a:pt x="3417" y="2396"/>
                  </a:cubicBezTo>
                  <a:cubicBezTo>
                    <a:pt x="3447" y="2396"/>
                    <a:pt x="3474" y="2378"/>
                    <a:pt x="3480" y="2350"/>
                  </a:cubicBezTo>
                  <a:cubicBezTo>
                    <a:pt x="3489" y="2314"/>
                    <a:pt x="3468" y="2277"/>
                    <a:pt x="3434" y="2268"/>
                  </a:cubicBezTo>
                  <a:cubicBezTo>
                    <a:pt x="3316" y="2237"/>
                    <a:pt x="3198" y="2208"/>
                    <a:pt x="3080" y="2179"/>
                  </a:cubicBezTo>
                  <a:cubicBezTo>
                    <a:pt x="2766" y="2103"/>
                    <a:pt x="2441" y="2025"/>
                    <a:pt x="2140" y="1896"/>
                  </a:cubicBezTo>
                  <a:cubicBezTo>
                    <a:pt x="1495" y="1622"/>
                    <a:pt x="999" y="1041"/>
                    <a:pt x="521" y="478"/>
                  </a:cubicBezTo>
                  <a:cubicBezTo>
                    <a:pt x="385" y="318"/>
                    <a:pt x="256" y="167"/>
                    <a:pt x="122" y="21"/>
                  </a:cubicBezTo>
                  <a:cubicBezTo>
                    <a:pt x="110" y="7"/>
                    <a:pt x="92" y="0"/>
                    <a:pt x="74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6472721" y="4013272"/>
              <a:ext cx="111694" cy="82275"/>
            </a:xfrm>
            <a:custGeom>
              <a:rect b="b" l="l" r="r" t="t"/>
              <a:pathLst>
                <a:path extrusionOk="0" h="2173" w="2950">
                  <a:moveTo>
                    <a:pt x="77" y="0"/>
                  </a:moveTo>
                  <a:cubicBezTo>
                    <a:pt x="63" y="0"/>
                    <a:pt x="50" y="4"/>
                    <a:pt x="37" y="13"/>
                  </a:cubicBezTo>
                  <a:cubicBezTo>
                    <a:pt x="8" y="35"/>
                    <a:pt x="0" y="75"/>
                    <a:pt x="22" y="105"/>
                  </a:cubicBezTo>
                  <a:lnTo>
                    <a:pt x="916" y="1336"/>
                  </a:lnTo>
                  <a:cubicBezTo>
                    <a:pt x="945" y="1388"/>
                    <a:pt x="1226" y="1845"/>
                    <a:pt x="1977" y="1991"/>
                  </a:cubicBezTo>
                  <a:lnTo>
                    <a:pt x="2863" y="2172"/>
                  </a:lnTo>
                  <a:cubicBezTo>
                    <a:pt x="2869" y="2173"/>
                    <a:pt x="2873" y="2173"/>
                    <a:pt x="2877" y="2173"/>
                  </a:cubicBezTo>
                  <a:cubicBezTo>
                    <a:pt x="2908" y="2173"/>
                    <a:pt x="2935" y="2151"/>
                    <a:pt x="2943" y="2119"/>
                  </a:cubicBezTo>
                  <a:cubicBezTo>
                    <a:pt x="2949" y="2085"/>
                    <a:pt x="2926" y="2049"/>
                    <a:pt x="2890" y="2042"/>
                  </a:cubicBezTo>
                  <a:lnTo>
                    <a:pt x="2004" y="1862"/>
                  </a:lnTo>
                  <a:cubicBezTo>
                    <a:pt x="1287" y="1723"/>
                    <a:pt x="1032" y="1274"/>
                    <a:pt x="1030" y="1269"/>
                  </a:cubicBezTo>
                  <a:lnTo>
                    <a:pt x="130" y="27"/>
                  </a:lnTo>
                  <a:cubicBezTo>
                    <a:pt x="117" y="10"/>
                    <a:pt x="97" y="0"/>
                    <a:pt x="77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1"/>
            <p:cNvSpPr/>
            <p:nvPr/>
          </p:nvSpPr>
          <p:spPr>
            <a:xfrm>
              <a:off x="6918755" y="3637891"/>
              <a:ext cx="480513" cy="757439"/>
            </a:xfrm>
            <a:custGeom>
              <a:rect b="b" l="l" r="r" t="t"/>
              <a:pathLst>
                <a:path extrusionOk="0" h="20005" w="12691">
                  <a:moveTo>
                    <a:pt x="3350" y="0"/>
                  </a:moveTo>
                  <a:cubicBezTo>
                    <a:pt x="2869" y="0"/>
                    <a:pt x="2381" y="119"/>
                    <a:pt x="1930" y="369"/>
                  </a:cubicBezTo>
                  <a:cubicBezTo>
                    <a:pt x="513" y="1154"/>
                    <a:pt x="1" y="2940"/>
                    <a:pt x="787" y="4356"/>
                  </a:cubicBezTo>
                  <a:cubicBezTo>
                    <a:pt x="828" y="4433"/>
                    <a:pt x="5022" y="12037"/>
                    <a:pt x="6604" y="17842"/>
                  </a:cubicBezTo>
                  <a:cubicBezTo>
                    <a:pt x="6960" y="19146"/>
                    <a:pt x="8142" y="20004"/>
                    <a:pt x="9433" y="20004"/>
                  </a:cubicBezTo>
                  <a:cubicBezTo>
                    <a:pt x="9688" y="20004"/>
                    <a:pt x="9947" y="19972"/>
                    <a:pt x="10204" y="19900"/>
                  </a:cubicBezTo>
                  <a:cubicBezTo>
                    <a:pt x="11767" y="19474"/>
                    <a:pt x="12690" y="17862"/>
                    <a:pt x="12264" y="16298"/>
                  </a:cubicBezTo>
                  <a:cubicBezTo>
                    <a:pt x="10499" y="9819"/>
                    <a:pt x="6104" y="1848"/>
                    <a:pt x="5918" y="1512"/>
                  </a:cubicBezTo>
                  <a:cubicBezTo>
                    <a:pt x="5382" y="546"/>
                    <a:pt x="4382" y="0"/>
                    <a:pt x="3350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6766089" y="4071431"/>
              <a:ext cx="625564" cy="326148"/>
            </a:xfrm>
            <a:custGeom>
              <a:rect b="b" l="l" r="r" t="t"/>
              <a:pathLst>
                <a:path extrusionOk="0" h="8614" w="16522">
                  <a:moveTo>
                    <a:pt x="2184" y="1"/>
                  </a:moveTo>
                  <a:lnTo>
                    <a:pt x="1" y="5203"/>
                  </a:lnTo>
                  <a:cubicBezTo>
                    <a:pt x="325" y="5348"/>
                    <a:pt x="2209" y="6183"/>
                    <a:pt x="4650" y="6987"/>
                  </a:cubicBezTo>
                  <a:cubicBezTo>
                    <a:pt x="7929" y="8069"/>
                    <a:pt x="10731" y="8613"/>
                    <a:pt x="12992" y="8613"/>
                  </a:cubicBezTo>
                  <a:cubicBezTo>
                    <a:pt x="13264" y="8613"/>
                    <a:pt x="13527" y="8607"/>
                    <a:pt x="13782" y="8590"/>
                  </a:cubicBezTo>
                  <a:cubicBezTo>
                    <a:pt x="15337" y="8495"/>
                    <a:pt x="16521" y="7157"/>
                    <a:pt x="16427" y="5601"/>
                  </a:cubicBezTo>
                  <a:cubicBezTo>
                    <a:pt x="16417" y="5453"/>
                    <a:pt x="16396" y="5306"/>
                    <a:pt x="16365" y="5165"/>
                  </a:cubicBezTo>
                  <a:cubicBezTo>
                    <a:pt x="16083" y="3887"/>
                    <a:pt x="14944" y="2953"/>
                    <a:pt x="13614" y="2953"/>
                  </a:cubicBezTo>
                  <a:cubicBezTo>
                    <a:pt x="13556" y="2953"/>
                    <a:pt x="13497" y="2955"/>
                    <a:pt x="13438" y="2958"/>
                  </a:cubicBezTo>
                  <a:cubicBezTo>
                    <a:pt x="13285" y="2968"/>
                    <a:pt x="13129" y="2972"/>
                    <a:pt x="12968" y="2972"/>
                  </a:cubicBezTo>
                  <a:cubicBezTo>
                    <a:pt x="11881" y="2972"/>
                    <a:pt x="10604" y="2766"/>
                    <a:pt x="9309" y="2457"/>
                  </a:cubicBezTo>
                  <a:cubicBezTo>
                    <a:pt x="6483" y="1783"/>
                    <a:pt x="3561" y="624"/>
                    <a:pt x="2290" y="45"/>
                  </a:cubicBezTo>
                  <a:lnTo>
                    <a:pt x="2184" y="1"/>
                  </a:ln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1"/>
            <p:cNvSpPr/>
            <p:nvPr/>
          </p:nvSpPr>
          <p:spPr>
            <a:xfrm>
              <a:off x="6720349" y="4066167"/>
              <a:ext cx="128467" cy="202261"/>
            </a:xfrm>
            <a:custGeom>
              <a:rect b="b" l="l" r="r" t="t"/>
              <a:pathLst>
                <a:path extrusionOk="0" h="5342" w="3393">
                  <a:moveTo>
                    <a:pt x="2688" y="0"/>
                  </a:moveTo>
                  <a:cubicBezTo>
                    <a:pt x="2252" y="0"/>
                    <a:pt x="2130" y="221"/>
                    <a:pt x="2130" y="221"/>
                  </a:cubicBezTo>
                  <a:lnTo>
                    <a:pt x="300" y="4008"/>
                  </a:lnTo>
                  <a:cubicBezTo>
                    <a:pt x="0" y="5010"/>
                    <a:pt x="1209" y="5342"/>
                    <a:pt x="1209" y="5342"/>
                  </a:cubicBezTo>
                  <a:lnTo>
                    <a:pt x="3392" y="141"/>
                  </a:lnTo>
                  <a:cubicBezTo>
                    <a:pt x="3096" y="37"/>
                    <a:pt x="2866" y="0"/>
                    <a:pt x="2688" y="0"/>
                  </a:cubicBezTo>
                  <a:close/>
                </a:path>
              </a:pathLst>
            </a:custGeom>
            <a:solidFill>
              <a:srgbClr val="F8CA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1"/>
            <p:cNvSpPr/>
            <p:nvPr/>
          </p:nvSpPr>
          <p:spPr>
            <a:xfrm>
              <a:off x="6849199" y="4070030"/>
              <a:ext cx="373779" cy="114951"/>
            </a:xfrm>
            <a:custGeom>
              <a:rect b="b" l="l" r="r" t="t"/>
              <a:pathLst>
                <a:path extrusionOk="0" h="3036" w="9872">
                  <a:moveTo>
                    <a:pt x="95" y="0"/>
                  </a:moveTo>
                  <a:cubicBezTo>
                    <a:pt x="63" y="0"/>
                    <a:pt x="33" y="18"/>
                    <a:pt x="19" y="49"/>
                  </a:cubicBezTo>
                  <a:cubicBezTo>
                    <a:pt x="0" y="91"/>
                    <a:pt x="17" y="140"/>
                    <a:pt x="60" y="158"/>
                  </a:cubicBezTo>
                  <a:cubicBezTo>
                    <a:pt x="113" y="183"/>
                    <a:pt x="5375" y="2563"/>
                    <a:pt x="9775" y="3035"/>
                  </a:cubicBezTo>
                  <a:lnTo>
                    <a:pt x="9784" y="3035"/>
                  </a:lnTo>
                  <a:cubicBezTo>
                    <a:pt x="9826" y="3035"/>
                    <a:pt x="9863" y="3004"/>
                    <a:pt x="9866" y="2961"/>
                  </a:cubicBezTo>
                  <a:cubicBezTo>
                    <a:pt x="9871" y="2917"/>
                    <a:pt x="9837" y="2876"/>
                    <a:pt x="9793" y="2870"/>
                  </a:cubicBezTo>
                  <a:cubicBezTo>
                    <a:pt x="5419" y="2401"/>
                    <a:pt x="182" y="32"/>
                    <a:pt x="129" y="7"/>
                  </a:cubicBezTo>
                  <a:cubicBezTo>
                    <a:pt x="118" y="2"/>
                    <a:pt x="106" y="0"/>
                    <a:pt x="95" y="0"/>
                  </a:cubicBezTo>
                  <a:close/>
                </a:path>
              </a:pathLst>
            </a:custGeom>
            <a:solidFill>
              <a:srgbClr val="1513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6715730" y="4050871"/>
              <a:ext cx="406605" cy="334439"/>
            </a:xfrm>
            <a:custGeom>
              <a:rect b="b" l="l" r="r" t="t"/>
              <a:pathLst>
                <a:path extrusionOk="0" h="8833" w="10739">
                  <a:moveTo>
                    <a:pt x="2826" y="0"/>
                  </a:moveTo>
                  <a:cubicBezTo>
                    <a:pt x="2797" y="0"/>
                    <a:pt x="2768" y="3"/>
                    <a:pt x="2739" y="8"/>
                  </a:cubicBezTo>
                  <a:cubicBezTo>
                    <a:pt x="2370" y="74"/>
                    <a:pt x="2195" y="536"/>
                    <a:pt x="2174" y="594"/>
                  </a:cubicBezTo>
                  <a:lnTo>
                    <a:pt x="399" y="4272"/>
                  </a:lnTo>
                  <a:cubicBezTo>
                    <a:pt x="362" y="4333"/>
                    <a:pt x="0" y="4945"/>
                    <a:pt x="241" y="5418"/>
                  </a:cubicBezTo>
                  <a:cubicBezTo>
                    <a:pt x="391" y="5712"/>
                    <a:pt x="730" y="5880"/>
                    <a:pt x="1255" y="5923"/>
                  </a:cubicBezTo>
                  <a:cubicBezTo>
                    <a:pt x="1555" y="6044"/>
                    <a:pt x="7163" y="8320"/>
                    <a:pt x="10640" y="8831"/>
                  </a:cubicBezTo>
                  <a:cubicBezTo>
                    <a:pt x="10644" y="8832"/>
                    <a:pt x="10647" y="8832"/>
                    <a:pt x="10652" y="8832"/>
                  </a:cubicBezTo>
                  <a:cubicBezTo>
                    <a:pt x="10693" y="8832"/>
                    <a:pt x="10728" y="8803"/>
                    <a:pt x="10732" y="8765"/>
                  </a:cubicBezTo>
                  <a:cubicBezTo>
                    <a:pt x="10739" y="8720"/>
                    <a:pt x="10708" y="8678"/>
                    <a:pt x="10663" y="8671"/>
                  </a:cubicBezTo>
                  <a:cubicBezTo>
                    <a:pt x="7129" y="8152"/>
                    <a:pt x="1363" y="5792"/>
                    <a:pt x="1305" y="5767"/>
                  </a:cubicBezTo>
                  <a:lnTo>
                    <a:pt x="1293" y="5762"/>
                  </a:lnTo>
                  <a:lnTo>
                    <a:pt x="1280" y="5761"/>
                  </a:lnTo>
                  <a:cubicBezTo>
                    <a:pt x="809" y="5726"/>
                    <a:pt x="510" y="5587"/>
                    <a:pt x="387" y="5347"/>
                  </a:cubicBezTo>
                  <a:cubicBezTo>
                    <a:pt x="182" y="4941"/>
                    <a:pt x="536" y="4363"/>
                    <a:pt x="539" y="4358"/>
                  </a:cubicBezTo>
                  <a:lnTo>
                    <a:pt x="2325" y="663"/>
                  </a:lnTo>
                  <a:lnTo>
                    <a:pt x="2330" y="654"/>
                  </a:lnTo>
                  <a:cubicBezTo>
                    <a:pt x="2370" y="534"/>
                    <a:pt x="2526" y="216"/>
                    <a:pt x="2768" y="173"/>
                  </a:cubicBezTo>
                  <a:cubicBezTo>
                    <a:pt x="2787" y="170"/>
                    <a:pt x="2807" y="168"/>
                    <a:pt x="2828" y="168"/>
                  </a:cubicBezTo>
                  <a:cubicBezTo>
                    <a:pt x="3012" y="168"/>
                    <a:pt x="3220" y="313"/>
                    <a:pt x="3449" y="598"/>
                  </a:cubicBezTo>
                  <a:cubicBezTo>
                    <a:pt x="3465" y="618"/>
                    <a:pt x="3489" y="629"/>
                    <a:pt x="3513" y="629"/>
                  </a:cubicBezTo>
                  <a:cubicBezTo>
                    <a:pt x="3532" y="629"/>
                    <a:pt x="3550" y="623"/>
                    <a:pt x="3565" y="610"/>
                  </a:cubicBezTo>
                  <a:cubicBezTo>
                    <a:pt x="3601" y="582"/>
                    <a:pt x="3607" y="529"/>
                    <a:pt x="3578" y="494"/>
                  </a:cubicBezTo>
                  <a:cubicBezTo>
                    <a:pt x="3315" y="166"/>
                    <a:pt x="3062" y="0"/>
                    <a:pt x="2826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1"/>
            <p:cNvSpPr/>
            <p:nvPr/>
          </p:nvSpPr>
          <p:spPr>
            <a:xfrm>
              <a:off x="7060971" y="3675528"/>
              <a:ext cx="93028" cy="488540"/>
            </a:xfrm>
            <a:custGeom>
              <a:rect b="b" l="l" r="r" t="t"/>
              <a:pathLst>
                <a:path extrusionOk="0" h="12903" w="2457">
                  <a:moveTo>
                    <a:pt x="1108" y="0"/>
                  </a:moveTo>
                  <a:cubicBezTo>
                    <a:pt x="1080" y="0"/>
                    <a:pt x="1052" y="14"/>
                    <a:pt x="1037" y="40"/>
                  </a:cubicBezTo>
                  <a:cubicBezTo>
                    <a:pt x="1009" y="87"/>
                    <a:pt x="347" y="1211"/>
                    <a:pt x="166" y="3361"/>
                  </a:cubicBezTo>
                  <a:cubicBezTo>
                    <a:pt x="0" y="5338"/>
                    <a:pt x="233" y="8592"/>
                    <a:pt x="2287" y="12857"/>
                  </a:cubicBezTo>
                  <a:cubicBezTo>
                    <a:pt x="2302" y="12885"/>
                    <a:pt x="2330" y="12902"/>
                    <a:pt x="2362" y="12902"/>
                  </a:cubicBezTo>
                  <a:cubicBezTo>
                    <a:pt x="2374" y="12902"/>
                    <a:pt x="2386" y="12900"/>
                    <a:pt x="2398" y="12897"/>
                  </a:cubicBezTo>
                  <a:cubicBezTo>
                    <a:pt x="2439" y="12878"/>
                    <a:pt x="2456" y="12827"/>
                    <a:pt x="2436" y="12787"/>
                  </a:cubicBezTo>
                  <a:cubicBezTo>
                    <a:pt x="401" y="8560"/>
                    <a:pt x="167" y="5343"/>
                    <a:pt x="331" y="3388"/>
                  </a:cubicBezTo>
                  <a:cubicBezTo>
                    <a:pt x="506" y="1272"/>
                    <a:pt x="1172" y="137"/>
                    <a:pt x="1178" y="126"/>
                  </a:cubicBezTo>
                  <a:cubicBezTo>
                    <a:pt x="1201" y="87"/>
                    <a:pt x="1189" y="35"/>
                    <a:pt x="1150" y="12"/>
                  </a:cubicBezTo>
                  <a:cubicBezTo>
                    <a:pt x="1137" y="4"/>
                    <a:pt x="1122" y="0"/>
                    <a:pt x="1108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6762567" y="4075179"/>
              <a:ext cx="84433" cy="196431"/>
            </a:xfrm>
            <a:custGeom>
              <a:rect b="b" l="l" r="r" t="t"/>
              <a:pathLst>
                <a:path extrusionOk="0" h="5188" w="2230">
                  <a:moveTo>
                    <a:pt x="1240" y="0"/>
                  </a:moveTo>
                  <a:cubicBezTo>
                    <a:pt x="1205" y="0"/>
                    <a:pt x="1173" y="23"/>
                    <a:pt x="1162" y="58"/>
                  </a:cubicBezTo>
                  <a:cubicBezTo>
                    <a:pt x="1148" y="102"/>
                    <a:pt x="1173" y="147"/>
                    <a:pt x="1216" y="162"/>
                  </a:cubicBezTo>
                  <a:lnTo>
                    <a:pt x="2007" y="410"/>
                  </a:lnTo>
                  <a:lnTo>
                    <a:pt x="18" y="5071"/>
                  </a:lnTo>
                  <a:cubicBezTo>
                    <a:pt x="0" y="5113"/>
                    <a:pt x="19" y="5162"/>
                    <a:pt x="61" y="5180"/>
                  </a:cubicBezTo>
                  <a:cubicBezTo>
                    <a:pt x="72" y="5184"/>
                    <a:pt x="83" y="5187"/>
                    <a:pt x="94" y="5187"/>
                  </a:cubicBezTo>
                  <a:cubicBezTo>
                    <a:pt x="125" y="5187"/>
                    <a:pt x="156" y="5168"/>
                    <a:pt x="169" y="5135"/>
                  </a:cubicBezTo>
                  <a:lnTo>
                    <a:pt x="2229" y="306"/>
                  </a:lnTo>
                  <a:lnTo>
                    <a:pt x="1265" y="4"/>
                  </a:lnTo>
                  <a:cubicBezTo>
                    <a:pt x="1257" y="1"/>
                    <a:pt x="1249" y="0"/>
                    <a:pt x="1240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1"/>
            <p:cNvSpPr/>
            <p:nvPr/>
          </p:nvSpPr>
          <p:spPr>
            <a:xfrm>
              <a:off x="6743370" y="4182485"/>
              <a:ext cx="40096" cy="28132"/>
            </a:xfrm>
            <a:custGeom>
              <a:rect b="b" l="l" r="r" t="t"/>
              <a:pathLst>
                <a:path extrusionOk="0" h="743" w="1059">
                  <a:moveTo>
                    <a:pt x="94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25" y="20"/>
                    <a:pt x="1" y="66"/>
                    <a:pt x="15" y="110"/>
                  </a:cubicBezTo>
                  <a:cubicBezTo>
                    <a:pt x="22" y="133"/>
                    <a:pt x="216" y="690"/>
                    <a:pt x="965" y="743"/>
                  </a:cubicBezTo>
                  <a:lnTo>
                    <a:pt x="970" y="743"/>
                  </a:lnTo>
                  <a:cubicBezTo>
                    <a:pt x="1014" y="743"/>
                    <a:pt x="1051" y="709"/>
                    <a:pt x="1055" y="665"/>
                  </a:cubicBezTo>
                  <a:cubicBezTo>
                    <a:pt x="1058" y="621"/>
                    <a:pt x="1025" y="579"/>
                    <a:pt x="979" y="577"/>
                  </a:cubicBezTo>
                  <a:cubicBezTo>
                    <a:pt x="344" y="532"/>
                    <a:pt x="180" y="77"/>
                    <a:pt x="172" y="57"/>
                  </a:cubicBezTo>
                  <a:cubicBezTo>
                    <a:pt x="161" y="23"/>
                    <a:pt x="129" y="0"/>
                    <a:pt x="94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1"/>
            <p:cNvSpPr/>
            <p:nvPr/>
          </p:nvSpPr>
          <p:spPr>
            <a:xfrm>
              <a:off x="6743711" y="4209065"/>
              <a:ext cx="39756" cy="24346"/>
            </a:xfrm>
            <a:custGeom>
              <a:rect b="b" l="l" r="r" t="t"/>
              <a:pathLst>
                <a:path extrusionOk="0" h="643" w="1050">
                  <a:moveTo>
                    <a:pt x="84" y="0"/>
                  </a:moveTo>
                  <a:cubicBezTo>
                    <a:pt x="37" y="0"/>
                    <a:pt x="0" y="37"/>
                    <a:pt x="0" y="83"/>
                  </a:cubicBezTo>
                  <a:cubicBezTo>
                    <a:pt x="0" y="461"/>
                    <a:pt x="790" y="614"/>
                    <a:pt x="948" y="642"/>
                  </a:cubicBezTo>
                  <a:cubicBezTo>
                    <a:pt x="951" y="643"/>
                    <a:pt x="957" y="643"/>
                    <a:pt x="961" y="643"/>
                  </a:cubicBezTo>
                  <a:cubicBezTo>
                    <a:pt x="1000" y="643"/>
                    <a:pt x="1036" y="614"/>
                    <a:pt x="1043" y="573"/>
                  </a:cubicBezTo>
                  <a:cubicBezTo>
                    <a:pt x="1049" y="529"/>
                    <a:pt x="1020" y="486"/>
                    <a:pt x="975" y="479"/>
                  </a:cubicBezTo>
                  <a:cubicBezTo>
                    <a:pt x="649" y="423"/>
                    <a:pt x="167" y="258"/>
                    <a:pt x="167" y="83"/>
                  </a:cubicBezTo>
                  <a:cubicBezTo>
                    <a:pt x="167" y="37"/>
                    <a:pt x="130" y="0"/>
                    <a:pt x="84" y="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1"/>
            <p:cNvSpPr/>
            <p:nvPr/>
          </p:nvSpPr>
          <p:spPr>
            <a:xfrm>
              <a:off x="6268181" y="3811534"/>
              <a:ext cx="68228" cy="96890"/>
            </a:xfrm>
            <a:custGeom>
              <a:rect b="b" l="l" r="r" t="t"/>
              <a:pathLst>
                <a:path extrusionOk="0" h="2559" w="1802">
                  <a:moveTo>
                    <a:pt x="432" y="1"/>
                  </a:moveTo>
                  <a:cubicBezTo>
                    <a:pt x="374" y="1"/>
                    <a:pt x="314" y="14"/>
                    <a:pt x="258" y="44"/>
                  </a:cubicBezTo>
                  <a:cubicBezTo>
                    <a:pt x="74" y="138"/>
                    <a:pt x="1" y="365"/>
                    <a:pt x="97" y="550"/>
                  </a:cubicBezTo>
                  <a:lnTo>
                    <a:pt x="1038" y="2355"/>
                  </a:lnTo>
                  <a:cubicBezTo>
                    <a:pt x="1106" y="2485"/>
                    <a:pt x="1236" y="2559"/>
                    <a:pt x="1372" y="2559"/>
                  </a:cubicBezTo>
                  <a:cubicBezTo>
                    <a:pt x="1430" y="2559"/>
                    <a:pt x="1490" y="2544"/>
                    <a:pt x="1544" y="2516"/>
                  </a:cubicBezTo>
                  <a:cubicBezTo>
                    <a:pt x="1729" y="2421"/>
                    <a:pt x="1802" y="2195"/>
                    <a:pt x="1705" y="2010"/>
                  </a:cubicBezTo>
                  <a:lnTo>
                    <a:pt x="765" y="203"/>
                  </a:lnTo>
                  <a:cubicBezTo>
                    <a:pt x="698" y="74"/>
                    <a:pt x="568" y="1"/>
                    <a:pt x="432" y="1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6201882" y="4371008"/>
              <a:ext cx="10677" cy="15410"/>
            </a:xfrm>
            <a:custGeom>
              <a:rect b="b" l="l" r="r" t="t"/>
              <a:pathLst>
                <a:path extrusionOk="0" h="407" w="282">
                  <a:moveTo>
                    <a:pt x="266" y="0"/>
                  </a:moveTo>
                  <a:lnTo>
                    <a:pt x="1" y="6"/>
                  </a:lnTo>
                  <a:cubicBezTo>
                    <a:pt x="4" y="140"/>
                    <a:pt x="9" y="274"/>
                    <a:pt x="16" y="407"/>
                  </a:cubicBezTo>
                  <a:lnTo>
                    <a:pt x="281" y="393"/>
                  </a:lnTo>
                  <a:cubicBezTo>
                    <a:pt x="274" y="263"/>
                    <a:pt x="268" y="132"/>
                    <a:pt x="266" y="0"/>
                  </a:cubicBezTo>
                  <a:close/>
                </a:path>
              </a:pathLst>
            </a:custGeom>
            <a:solidFill>
              <a:srgbClr val="4F8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6205214" y="3233128"/>
              <a:ext cx="1348889" cy="1415490"/>
            </a:xfrm>
            <a:custGeom>
              <a:rect b="b" l="l" r="r" t="t"/>
              <a:pathLst>
                <a:path extrusionOk="0" h="37385" w="35626">
                  <a:moveTo>
                    <a:pt x="30910" y="0"/>
                  </a:moveTo>
                  <a:lnTo>
                    <a:pt x="30835" y="254"/>
                  </a:lnTo>
                  <a:cubicBezTo>
                    <a:pt x="31084" y="327"/>
                    <a:pt x="31329" y="414"/>
                    <a:pt x="31560" y="512"/>
                  </a:cubicBezTo>
                  <a:lnTo>
                    <a:pt x="31662" y="269"/>
                  </a:lnTo>
                  <a:cubicBezTo>
                    <a:pt x="31422" y="165"/>
                    <a:pt x="31170" y="76"/>
                    <a:pt x="30910" y="0"/>
                  </a:cubicBezTo>
                  <a:close/>
                  <a:moveTo>
                    <a:pt x="32381" y="627"/>
                  </a:moveTo>
                  <a:lnTo>
                    <a:pt x="32247" y="856"/>
                  </a:lnTo>
                  <a:cubicBezTo>
                    <a:pt x="32469" y="985"/>
                    <a:pt x="32682" y="1129"/>
                    <a:pt x="32883" y="1284"/>
                  </a:cubicBezTo>
                  <a:lnTo>
                    <a:pt x="33046" y="1076"/>
                  </a:lnTo>
                  <a:cubicBezTo>
                    <a:pt x="32835" y="913"/>
                    <a:pt x="32612" y="762"/>
                    <a:pt x="32381" y="627"/>
                  </a:cubicBezTo>
                  <a:close/>
                  <a:moveTo>
                    <a:pt x="33645" y="1605"/>
                  </a:moveTo>
                  <a:lnTo>
                    <a:pt x="33457" y="1792"/>
                  </a:lnTo>
                  <a:cubicBezTo>
                    <a:pt x="33634" y="1973"/>
                    <a:pt x="33802" y="2168"/>
                    <a:pt x="33957" y="2374"/>
                  </a:cubicBezTo>
                  <a:lnTo>
                    <a:pt x="34169" y="2213"/>
                  </a:lnTo>
                  <a:cubicBezTo>
                    <a:pt x="34008" y="2000"/>
                    <a:pt x="33832" y="1795"/>
                    <a:pt x="33645" y="1605"/>
                  </a:cubicBezTo>
                  <a:close/>
                  <a:moveTo>
                    <a:pt x="34606" y="2886"/>
                  </a:moveTo>
                  <a:lnTo>
                    <a:pt x="34376" y="3016"/>
                  </a:lnTo>
                  <a:cubicBezTo>
                    <a:pt x="34501" y="3235"/>
                    <a:pt x="34615" y="3467"/>
                    <a:pt x="34715" y="3706"/>
                  </a:cubicBezTo>
                  <a:lnTo>
                    <a:pt x="34959" y="3603"/>
                  </a:lnTo>
                  <a:cubicBezTo>
                    <a:pt x="34854" y="3354"/>
                    <a:pt x="34735" y="3114"/>
                    <a:pt x="34606" y="2886"/>
                  </a:cubicBezTo>
                  <a:close/>
                  <a:moveTo>
                    <a:pt x="35231" y="4355"/>
                  </a:moveTo>
                  <a:lnTo>
                    <a:pt x="34978" y="4431"/>
                  </a:lnTo>
                  <a:cubicBezTo>
                    <a:pt x="35050" y="4673"/>
                    <a:pt x="35114" y="4924"/>
                    <a:pt x="35165" y="5180"/>
                  </a:cubicBezTo>
                  <a:lnTo>
                    <a:pt x="35425" y="5128"/>
                  </a:lnTo>
                  <a:cubicBezTo>
                    <a:pt x="35371" y="4864"/>
                    <a:pt x="35306" y="4604"/>
                    <a:pt x="35231" y="4355"/>
                  </a:cubicBezTo>
                  <a:close/>
                  <a:moveTo>
                    <a:pt x="35549" y="5913"/>
                  </a:moveTo>
                  <a:lnTo>
                    <a:pt x="35286" y="5944"/>
                  </a:lnTo>
                  <a:cubicBezTo>
                    <a:pt x="35316" y="6194"/>
                    <a:pt x="35337" y="6455"/>
                    <a:pt x="35349" y="6717"/>
                  </a:cubicBezTo>
                  <a:lnTo>
                    <a:pt x="35612" y="6705"/>
                  </a:lnTo>
                  <a:cubicBezTo>
                    <a:pt x="35600" y="6436"/>
                    <a:pt x="35578" y="6169"/>
                    <a:pt x="35549" y="5913"/>
                  </a:cubicBezTo>
                  <a:close/>
                  <a:moveTo>
                    <a:pt x="35360" y="7493"/>
                  </a:moveTo>
                  <a:cubicBezTo>
                    <a:pt x="35355" y="7745"/>
                    <a:pt x="35342" y="8006"/>
                    <a:pt x="35323" y="8268"/>
                  </a:cubicBezTo>
                  <a:lnTo>
                    <a:pt x="35587" y="8289"/>
                  </a:lnTo>
                  <a:cubicBezTo>
                    <a:pt x="35607" y="8021"/>
                    <a:pt x="35620" y="7755"/>
                    <a:pt x="35625" y="7498"/>
                  </a:cubicBezTo>
                  <a:lnTo>
                    <a:pt x="35360" y="7493"/>
                  </a:lnTo>
                  <a:close/>
                  <a:moveTo>
                    <a:pt x="35245" y="9044"/>
                  </a:moveTo>
                  <a:cubicBezTo>
                    <a:pt x="35213" y="9297"/>
                    <a:pt x="35174" y="9556"/>
                    <a:pt x="35128" y="9815"/>
                  </a:cubicBezTo>
                  <a:lnTo>
                    <a:pt x="35389" y="9859"/>
                  </a:lnTo>
                  <a:cubicBezTo>
                    <a:pt x="35436" y="9596"/>
                    <a:pt x="35475" y="9333"/>
                    <a:pt x="35507" y="9077"/>
                  </a:cubicBezTo>
                  <a:lnTo>
                    <a:pt x="35245" y="9044"/>
                  </a:lnTo>
                  <a:close/>
                  <a:moveTo>
                    <a:pt x="34979" y="10578"/>
                  </a:moveTo>
                  <a:cubicBezTo>
                    <a:pt x="34925" y="10828"/>
                    <a:pt x="34865" y="11083"/>
                    <a:pt x="34800" y="11337"/>
                  </a:cubicBezTo>
                  <a:lnTo>
                    <a:pt x="35057" y="11403"/>
                  </a:lnTo>
                  <a:cubicBezTo>
                    <a:pt x="35123" y="11146"/>
                    <a:pt x="35185" y="10886"/>
                    <a:pt x="35237" y="10634"/>
                  </a:cubicBezTo>
                  <a:lnTo>
                    <a:pt x="34979" y="10578"/>
                  </a:lnTo>
                  <a:close/>
                  <a:moveTo>
                    <a:pt x="34594" y="12088"/>
                  </a:moveTo>
                  <a:cubicBezTo>
                    <a:pt x="34522" y="12335"/>
                    <a:pt x="34443" y="12585"/>
                    <a:pt x="34361" y="12835"/>
                  </a:cubicBezTo>
                  <a:lnTo>
                    <a:pt x="34612" y="12918"/>
                  </a:lnTo>
                  <a:cubicBezTo>
                    <a:pt x="34696" y="12667"/>
                    <a:pt x="34775" y="12412"/>
                    <a:pt x="34848" y="12163"/>
                  </a:cubicBezTo>
                  <a:lnTo>
                    <a:pt x="34594" y="12088"/>
                  </a:lnTo>
                  <a:close/>
                  <a:moveTo>
                    <a:pt x="34107" y="13572"/>
                  </a:moveTo>
                  <a:cubicBezTo>
                    <a:pt x="34019" y="13814"/>
                    <a:pt x="33926" y="14060"/>
                    <a:pt x="33830" y="14303"/>
                  </a:cubicBezTo>
                  <a:lnTo>
                    <a:pt x="34076" y="14401"/>
                  </a:lnTo>
                  <a:cubicBezTo>
                    <a:pt x="34172" y="14156"/>
                    <a:pt x="34266" y="13907"/>
                    <a:pt x="34356" y="13662"/>
                  </a:cubicBezTo>
                  <a:lnTo>
                    <a:pt x="34107" y="13572"/>
                  </a:lnTo>
                  <a:close/>
                  <a:moveTo>
                    <a:pt x="33533" y="15027"/>
                  </a:moveTo>
                  <a:cubicBezTo>
                    <a:pt x="33432" y="15263"/>
                    <a:pt x="33326" y="15504"/>
                    <a:pt x="33218" y="15742"/>
                  </a:cubicBezTo>
                  <a:lnTo>
                    <a:pt x="33458" y="15852"/>
                  </a:lnTo>
                  <a:cubicBezTo>
                    <a:pt x="33567" y="15612"/>
                    <a:pt x="33674" y="15369"/>
                    <a:pt x="33775" y="15130"/>
                  </a:cubicBezTo>
                  <a:lnTo>
                    <a:pt x="33533" y="15027"/>
                  </a:lnTo>
                  <a:close/>
                  <a:moveTo>
                    <a:pt x="32884" y="16449"/>
                  </a:moveTo>
                  <a:cubicBezTo>
                    <a:pt x="32772" y="16680"/>
                    <a:pt x="32654" y="16916"/>
                    <a:pt x="32534" y="17148"/>
                  </a:cubicBezTo>
                  <a:lnTo>
                    <a:pt x="32769" y="17269"/>
                  </a:lnTo>
                  <a:cubicBezTo>
                    <a:pt x="32888" y="17036"/>
                    <a:pt x="33008" y="16799"/>
                    <a:pt x="33122" y="16564"/>
                  </a:cubicBezTo>
                  <a:lnTo>
                    <a:pt x="32884" y="16449"/>
                  </a:lnTo>
                  <a:close/>
                  <a:moveTo>
                    <a:pt x="32167" y="17840"/>
                  </a:moveTo>
                  <a:cubicBezTo>
                    <a:pt x="32044" y="18066"/>
                    <a:pt x="31916" y="18298"/>
                    <a:pt x="31786" y="18523"/>
                  </a:cubicBezTo>
                  <a:lnTo>
                    <a:pt x="32017" y="18655"/>
                  </a:lnTo>
                  <a:cubicBezTo>
                    <a:pt x="32147" y="18427"/>
                    <a:pt x="32275" y="18195"/>
                    <a:pt x="32399" y="17966"/>
                  </a:cubicBezTo>
                  <a:lnTo>
                    <a:pt x="32167" y="17840"/>
                  </a:lnTo>
                  <a:close/>
                  <a:moveTo>
                    <a:pt x="31393" y="19200"/>
                  </a:moveTo>
                  <a:cubicBezTo>
                    <a:pt x="31259" y="19421"/>
                    <a:pt x="31122" y="19645"/>
                    <a:pt x="30984" y="19867"/>
                  </a:cubicBezTo>
                  <a:lnTo>
                    <a:pt x="31208" y="20006"/>
                  </a:lnTo>
                  <a:cubicBezTo>
                    <a:pt x="31348" y="19782"/>
                    <a:pt x="31485" y="19557"/>
                    <a:pt x="31620" y="19336"/>
                  </a:cubicBezTo>
                  <a:lnTo>
                    <a:pt x="31393" y="19200"/>
                  </a:lnTo>
                  <a:close/>
                  <a:moveTo>
                    <a:pt x="30562" y="20525"/>
                  </a:moveTo>
                  <a:cubicBezTo>
                    <a:pt x="30421" y="20740"/>
                    <a:pt x="30274" y="20959"/>
                    <a:pt x="30128" y="21175"/>
                  </a:cubicBezTo>
                  <a:lnTo>
                    <a:pt x="30346" y="21325"/>
                  </a:lnTo>
                  <a:cubicBezTo>
                    <a:pt x="30495" y="21107"/>
                    <a:pt x="30642" y="20887"/>
                    <a:pt x="30784" y="20669"/>
                  </a:cubicBezTo>
                  <a:lnTo>
                    <a:pt x="30562" y="20525"/>
                  </a:lnTo>
                  <a:close/>
                  <a:moveTo>
                    <a:pt x="29681" y="21819"/>
                  </a:moveTo>
                  <a:cubicBezTo>
                    <a:pt x="29531" y="22031"/>
                    <a:pt x="29377" y="22244"/>
                    <a:pt x="29223" y="22454"/>
                  </a:cubicBezTo>
                  <a:lnTo>
                    <a:pt x="29436" y="22609"/>
                  </a:lnTo>
                  <a:cubicBezTo>
                    <a:pt x="29591" y="22399"/>
                    <a:pt x="29747" y="22184"/>
                    <a:pt x="29897" y="21971"/>
                  </a:cubicBezTo>
                  <a:lnTo>
                    <a:pt x="29681" y="21819"/>
                  </a:lnTo>
                  <a:close/>
                  <a:moveTo>
                    <a:pt x="28753" y="23080"/>
                  </a:moveTo>
                  <a:cubicBezTo>
                    <a:pt x="28596" y="23286"/>
                    <a:pt x="28435" y="23494"/>
                    <a:pt x="28273" y="23698"/>
                  </a:cubicBezTo>
                  <a:lnTo>
                    <a:pt x="28481" y="23862"/>
                  </a:lnTo>
                  <a:cubicBezTo>
                    <a:pt x="28644" y="23657"/>
                    <a:pt x="28807" y="23448"/>
                    <a:pt x="28964" y="23240"/>
                  </a:cubicBezTo>
                  <a:lnTo>
                    <a:pt x="28753" y="23080"/>
                  </a:lnTo>
                  <a:close/>
                  <a:moveTo>
                    <a:pt x="27782" y="24307"/>
                  </a:moveTo>
                  <a:cubicBezTo>
                    <a:pt x="27618" y="24508"/>
                    <a:pt x="27450" y="24710"/>
                    <a:pt x="27281" y="24908"/>
                  </a:cubicBezTo>
                  <a:lnTo>
                    <a:pt x="27483" y="25080"/>
                  </a:lnTo>
                  <a:cubicBezTo>
                    <a:pt x="27653" y="24880"/>
                    <a:pt x="27822" y="24678"/>
                    <a:pt x="27988" y="24473"/>
                  </a:cubicBezTo>
                  <a:lnTo>
                    <a:pt x="27782" y="24307"/>
                  </a:lnTo>
                  <a:close/>
                  <a:moveTo>
                    <a:pt x="26770" y="25500"/>
                  </a:moveTo>
                  <a:cubicBezTo>
                    <a:pt x="26601" y="25695"/>
                    <a:pt x="26424" y="25891"/>
                    <a:pt x="26249" y="26085"/>
                  </a:cubicBezTo>
                  <a:lnTo>
                    <a:pt x="26444" y="26263"/>
                  </a:lnTo>
                  <a:cubicBezTo>
                    <a:pt x="26621" y="26069"/>
                    <a:pt x="26798" y="25870"/>
                    <a:pt x="26969" y="25674"/>
                  </a:cubicBezTo>
                  <a:lnTo>
                    <a:pt x="26770" y="25500"/>
                  </a:lnTo>
                  <a:close/>
                  <a:moveTo>
                    <a:pt x="25718" y="26660"/>
                  </a:moveTo>
                  <a:cubicBezTo>
                    <a:pt x="25539" y="26850"/>
                    <a:pt x="25357" y="27040"/>
                    <a:pt x="25177" y="27226"/>
                  </a:cubicBezTo>
                  <a:lnTo>
                    <a:pt x="25367" y="27411"/>
                  </a:lnTo>
                  <a:cubicBezTo>
                    <a:pt x="25550" y="27225"/>
                    <a:pt x="25731" y="27033"/>
                    <a:pt x="25911" y="26840"/>
                  </a:cubicBezTo>
                  <a:lnTo>
                    <a:pt x="25718" y="26660"/>
                  </a:lnTo>
                  <a:close/>
                  <a:moveTo>
                    <a:pt x="24628" y="27785"/>
                  </a:moveTo>
                  <a:cubicBezTo>
                    <a:pt x="24444" y="27966"/>
                    <a:pt x="24256" y="28151"/>
                    <a:pt x="24068" y="28332"/>
                  </a:cubicBezTo>
                  <a:lnTo>
                    <a:pt x="24252" y="28522"/>
                  </a:lnTo>
                  <a:cubicBezTo>
                    <a:pt x="24442" y="28340"/>
                    <a:pt x="24630" y="28156"/>
                    <a:pt x="24814" y="27972"/>
                  </a:cubicBezTo>
                  <a:lnTo>
                    <a:pt x="24628" y="27785"/>
                  </a:lnTo>
                  <a:close/>
                  <a:moveTo>
                    <a:pt x="23499" y="28870"/>
                  </a:moveTo>
                  <a:cubicBezTo>
                    <a:pt x="23309" y="29047"/>
                    <a:pt x="23115" y="29225"/>
                    <a:pt x="22922" y="29397"/>
                  </a:cubicBezTo>
                  <a:lnTo>
                    <a:pt x="23099" y="29595"/>
                  </a:lnTo>
                  <a:cubicBezTo>
                    <a:pt x="23292" y="29421"/>
                    <a:pt x="23488" y="29242"/>
                    <a:pt x="23680" y="29064"/>
                  </a:cubicBezTo>
                  <a:lnTo>
                    <a:pt x="23499" y="28870"/>
                  </a:lnTo>
                  <a:close/>
                  <a:moveTo>
                    <a:pt x="22335" y="29915"/>
                  </a:moveTo>
                  <a:cubicBezTo>
                    <a:pt x="22137" y="30086"/>
                    <a:pt x="21937" y="30258"/>
                    <a:pt x="21738" y="30422"/>
                  </a:cubicBezTo>
                  <a:lnTo>
                    <a:pt x="21909" y="30625"/>
                  </a:lnTo>
                  <a:cubicBezTo>
                    <a:pt x="22107" y="30459"/>
                    <a:pt x="22309" y="30287"/>
                    <a:pt x="22508" y="30114"/>
                  </a:cubicBezTo>
                  <a:lnTo>
                    <a:pt x="22335" y="29915"/>
                  </a:lnTo>
                  <a:close/>
                  <a:moveTo>
                    <a:pt x="21133" y="30917"/>
                  </a:moveTo>
                  <a:cubicBezTo>
                    <a:pt x="20928" y="31080"/>
                    <a:pt x="20722" y="31243"/>
                    <a:pt x="20518" y="31401"/>
                  </a:cubicBezTo>
                  <a:lnTo>
                    <a:pt x="20678" y="31611"/>
                  </a:lnTo>
                  <a:cubicBezTo>
                    <a:pt x="20885" y="31451"/>
                    <a:pt x="21094" y="31287"/>
                    <a:pt x="21298" y="31124"/>
                  </a:cubicBezTo>
                  <a:lnTo>
                    <a:pt x="21133" y="30917"/>
                  </a:lnTo>
                  <a:close/>
                  <a:moveTo>
                    <a:pt x="264" y="31216"/>
                  </a:moveTo>
                  <a:lnTo>
                    <a:pt x="1" y="31250"/>
                  </a:lnTo>
                  <a:cubicBezTo>
                    <a:pt x="37" y="31518"/>
                    <a:pt x="81" y="31781"/>
                    <a:pt x="136" y="32035"/>
                  </a:cubicBezTo>
                  <a:lnTo>
                    <a:pt x="394" y="31978"/>
                  </a:lnTo>
                  <a:cubicBezTo>
                    <a:pt x="341" y="31734"/>
                    <a:pt x="298" y="31477"/>
                    <a:pt x="264" y="31216"/>
                  </a:cubicBezTo>
                  <a:close/>
                  <a:moveTo>
                    <a:pt x="19893" y="31873"/>
                  </a:moveTo>
                  <a:cubicBezTo>
                    <a:pt x="19682" y="32029"/>
                    <a:pt x="19468" y="32184"/>
                    <a:pt x="19259" y="32331"/>
                  </a:cubicBezTo>
                  <a:lnTo>
                    <a:pt x="19412" y="32548"/>
                  </a:lnTo>
                  <a:cubicBezTo>
                    <a:pt x="19624" y="32399"/>
                    <a:pt x="19839" y="32242"/>
                    <a:pt x="20050" y="32086"/>
                  </a:cubicBezTo>
                  <a:lnTo>
                    <a:pt x="19893" y="31873"/>
                  </a:lnTo>
                  <a:close/>
                  <a:moveTo>
                    <a:pt x="18618" y="32777"/>
                  </a:moveTo>
                  <a:cubicBezTo>
                    <a:pt x="18400" y="32926"/>
                    <a:pt x="18180" y="33070"/>
                    <a:pt x="17966" y="33210"/>
                  </a:cubicBezTo>
                  <a:lnTo>
                    <a:pt x="18109" y="33432"/>
                  </a:lnTo>
                  <a:cubicBezTo>
                    <a:pt x="18325" y="33292"/>
                    <a:pt x="18547" y="33145"/>
                    <a:pt x="18766" y="32996"/>
                  </a:cubicBezTo>
                  <a:lnTo>
                    <a:pt x="18618" y="32777"/>
                  </a:lnTo>
                  <a:close/>
                  <a:moveTo>
                    <a:pt x="592" y="32725"/>
                  </a:moveTo>
                  <a:lnTo>
                    <a:pt x="340" y="32804"/>
                  </a:lnTo>
                  <a:cubicBezTo>
                    <a:pt x="421" y="33062"/>
                    <a:pt x="516" y="33313"/>
                    <a:pt x="620" y="33552"/>
                  </a:cubicBezTo>
                  <a:lnTo>
                    <a:pt x="864" y="33445"/>
                  </a:lnTo>
                  <a:cubicBezTo>
                    <a:pt x="762" y="33215"/>
                    <a:pt x="671" y="32973"/>
                    <a:pt x="592" y="32725"/>
                  </a:cubicBezTo>
                  <a:close/>
                  <a:moveTo>
                    <a:pt x="17304" y="33627"/>
                  </a:moveTo>
                  <a:cubicBezTo>
                    <a:pt x="17081" y="33764"/>
                    <a:pt x="16856" y="33899"/>
                    <a:pt x="16633" y="34029"/>
                  </a:cubicBezTo>
                  <a:lnTo>
                    <a:pt x="16766" y="34257"/>
                  </a:lnTo>
                  <a:cubicBezTo>
                    <a:pt x="16992" y="34127"/>
                    <a:pt x="17219" y="33991"/>
                    <a:pt x="17443" y="33852"/>
                  </a:cubicBezTo>
                  <a:lnTo>
                    <a:pt x="17304" y="33627"/>
                  </a:lnTo>
                  <a:close/>
                  <a:moveTo>
                    <a:pt x="1215" y="34129"/>
                  </a:moveTo>
                  <a:lnTo>
                    <a:pt x="987" y="34264"/>
                  </a:lnTo>
                  <a:cubicBezTo>
                    <a:pt x="1124" y="34496"/>
                    <a:pt x="1276" y="34719"/>
                    <a:pt x="1438" y="34927"/>
                  </a:cubicBezTo>
                  <a:lnTo>
                    <a:pt x="1646" y="34764"/>
                  </a:lnTo>
                  <a:cubicBezTo>
                    <a:pt x="1492" y="34564"/>
                    <a:pt x="1346" y="34351"/>
                    <a:pt x="1215" y="34129"/>
                  </a:cubicBezTo>
                  <a:close/>
                  <a:moveTo>
                    <a:pt x="15954" y="34415"/>
                  </a:moveTo>
                  <a:cubicBezTo>
                    <a:pt x="15725" y="34541"/>
                    <a:pt x="15492" y="34665"/>
                    <a:pt x="15264" y="34782"/>
                  </a:cubicBezTo>
                  <a:lnTo>
                    <a:pt x="15384" y="35018"/>
                  </a:lnTo>
                  <a:cubicBezTo>
                    <a:pt x="15616" y="34899"/>
                    <a:pt x="15849" y="34774"/>
                    <a:pt x="16081" y="34646"/>
                  </a:cubicBezTo>
                  <a:lnTo>
                    <a:pt x="15954" y="34415"/>
                  </a:lnTo>
                  <a:close/>
                  <a:moveTo>
                    <a:pt x="14564" y="35130"/>
                  </a:moveTo>
                  <a:cubicBezTo>
                    <a:pt x="14330" y="35243"/>
                    <a:pt x="14091" y="35355"/>
                    <a:pt x="13856" y="35459"/>
                  </a:cubicBezTo>
                  <a:lnTo>
                    <a:pt x="13964" y="35701"/>
                  </a:lnTo>
                  <a:cubicBezTo>
                    <a:pt x="14201" y="35595"/>
                    <a:pt x="14443" y="35483"/>
                    <a:pt x="14679" y="35368"/>
                  </a:cubicBezTo>
                  <a:lnTo>
                    <a:pt x="14564" y="35130"/>
                  </a:lnTo>
                  <a:close/>
                  <a:moveTo>
                    <a:pt x="2157" y="35337"/>
                  </a:moveTo>
                  <a:lnTo>
                    <a:pt x="1972" y="35526"/>
                  </a:lnTo>
                  <a:cubicBezTo>
                    <a:pt x="2021" y="35573"/>
                    <a:pt x="2071" y="35621"/>
                    <a:pt x="2122" y="35667"/>
                  </a:cubicBezTo>
                  <a:cubicBezTo>
                    <a:pt x="2267" y="35801"/>
                    <a:pt x="2422" y="35928"/>
                    <a:pt x="2581" y="36046"/>
                  </a:cubicBezTo>
                  <a:lnTo>
                    <a:pt x="2740" y="35835"/>
                  </a:lnTo>
                  <a:cubicBezTo>
                    <a:pt x="2589" y="35722"/>
                    <a:pt x="2441" y="35601"/>
                    <a:pt x="2302" y="35472"/>
                  </a:cubicBezTo>
                  <a:cubicBezTo>
                    <a:pt x="2253" y="35428"/>
                    <a:pt x="2205" y="35383"/>
                    <a:pt x="2157" y="35337"/>
                  </a:cubicBezTo>
                  <a:close/>
                  <a:moveTo>
                    <a:pt x="13137" y="35768"/>
                  </a:moveTo>
                  <a:cubicBezTo>
                    <a:pt x="12895" y="35867"/>
                    <a:pt x="12650" y="35961"/>
                    <a:pt x="12411" y="36051"/>
                  </a:cubicBezTo>
                  <a:lnTo>
                    <a:pt x="12503" y="36298"/>
                  </a:lnTo>
                  <a:cubicBezTo>
                    <a:pt x="12744" y="36209"/>
                    <a:pt x="12992" y="36113"/>
                    <a:pt x="13238" y="36013"/>
                  </a:cubicBezTo>
                  <a:lnTo>
                    <a:pt x="13137" y="35768"/>
                  </a:lnTo>
                  <a:close/>
                  <a:moveTo>
                    <a:pt x="11676" y="36308"/>
                  </a:moveTo>
                  <a:cubicBezTo>
                    <a:pt x="11425" y="36390"/>
                    <a:pt x="11175" y="36467"/>
                    <a:pt x="10929" y="36536"/>
                  </a:cubicBezTo>
                  <a:lnTo>
                    <a:pt x="11002" y="36791"/>
                  </a:lnTo>
                  <a:cubicBezTo>
                    <a:pt x="11250" y="36719"/>
                    <a:pt x="11504" y="36641"/>
                    <a:pt x="11759" y="36559"/>
                  </a:cubicBezTo>
                  <a:lnTo>
                    <a:pt x="11676" y="36308"/>
                  </a:lnTo>
                  <a:close/>
                  <a:moveTo>
                    <a:pt x="3383" y="36249"/>
                  </a:moveTo>
                  <a:lnTo>
                    <a:pt x="3254" y="36481"/>
                  </a:lnTo>
                  <a:cubicBezTo>
                    <a:pt x="3483" y="36608"/>
                    <a:pt x="3727" y="36726"/>
                    <a:pt x="3977" y="36826"/>
                  </a:cubicBezTo>
                  <a:lnTo>
                    <a:pt x="4075" y="36580"/>
                  </a:lnTo>
                  <a:cubicBezTo>
                    <a:pt x="3835" y="36483"/>
                    <a:pt x="3603" y="36372"/>
                    <a:pt x="3383" y="36249"/>
                  </a:cubicBezTo>
                  <a:close/>
                  <a:moveTo>
                    <a:pt x="10174" y="36732"/>
                  </a:moveTo>
                  <a:cubicBezTo>
                    <a:pt x="9918" y="36793"/>
                    <a:pt x="9663" y="36847"/>
                    <a:pt x="9413" y="36894"/>
                  </a:cubicBezTo>
                  <a:lnTo>
                    <a:pt x="9462" y="37154"/>
                  </a:lnTo>
                  <a:cubicBezTo>
                    <a:pt x="9716" y="37107"/>
                    <a:pt x="9976" y="37052"/>
                    <a:pt x="10236" y="36991"/>
                  </a:cubicBezTo>
                  <a:lnTo>
                    <a:pt x="10174" y="36732"/>
                  </a:lnTo>
                  <a:close/>
                  <a:moveTo>
                    <a:pt x="4805" y="36828"/>
                  </a:moveTo>
                  <a:lnTo>
                    <a:pt x="4734" y="37082"/>
                  </a:lnTo>
                  <a:cubicBezTo>
                    <a:pt x="4984" y="37152"/>
                    <a:pt x="5247" y="37210"/>
                    <a:pt x="5513" y="37255"/>
                  </a:cubicBezTo>
                  <a:lnTo>
                    <a:pt x="5558" y="36994"/>
                  </a:lnTo>
                  <a:cubicBezTo>
                    <a:pt x="5300" y="36951"/>
                    <a:pt x="5047" y="36894"/>
                    <a:pt x="4805" y="36828"/>
                  </a:cubicBezTo>
                  <a:close/>
                  <a:moveTo>
                    <a:pt x="8646" y="37016"/>
                  </a:moveTo>
                  <a:cubicBezTo>
                    <a:pt x="8385" y="37051"/>
                    <a:pt x="8124" y="37076"/>
                    <a:pt x="7873" y="37094"/>
                  </a:cubicBezTo>
                  <a:lnTo>
                    <a:pt x="7890" y="37357"/>
                  </a:lnTo>
                  <a:cubicBezTo>
                    <a:pt x="8149" y="37340"/>
                    <a:pt x="8413" y="37312"/>
                    <a:pt x="8679" y="37278"/>
                  </a:cubicBezTo>
                  <a:lnTo>
                    <a:pt x="8646" y="37016"/>
                  </a:lnTo>
                  <a:close/>
                  <a:moveTo>
                    <a:pt x="6325" y="37090"/>
                  </a:moveTo>
                  <a:lnTo>
                    <a:pt x="6304" y="37353"/>
                  </a:lnTo>
                  <a:cubicBezTo>
                    <a:pt x="6562" y="37373"/>
                    <a:pt x="6830" y="37384"/>
                    <a:pt x="7098" y="37384"/>
                  </a:cubicBezTo>
                  <a:lnTo>
                    <a:pt x="7098" y="37119"/>
                  </a:lnTo>
                  <a:cubicBezTo>
                    <a:pt x="6836" y="37119"/>
                    <a:pt x="6576" y="37110"/>
                    <a:pt x="6325" y="37090"/>
                  </a:cubicBez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7329538" y="3223738"/>
              <a:ext cx="16432" cy="12305"/>
            </a:xfrm>
            <a:custGeom>
              <a:rect b="b" l="l" r="r" t="t"/>
              <a:pathLst>
                <a:path extrusionOk="0" h="325" w="434">
                  <a:moveTo>
                    <a:pt x="36" y="0"/>
                  </a:moveTo>
                  <a:lnTo>
                    <a:pt x="0" y="263"/>
                  </a:lnTo>
                  <a:cubicBezTo>
                    <a:pt x="130" y="281"/>
                    <a:pt x="260" y="301"/>
                    <a:pt x="386" y="324"/>
                  </a:cubicBezTo>
                  <a:lnTo>
                    <a:pt x="434" y="64"/>
                  </a:lnTo>
                  <a:cubicBezTo>
                    <a:pt x="304" y="41"/>
                    <a:pt x="171" y="19"/>
                    <a:pt x="36" y="0"/>
                  </a:cubicBezTo>
                  <a:close/>
                </a:path>
              </a:pathLst>
            </a:custGeom>
            <a:solidFill>
              <a:srgbClr val="4F8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1"/>
            <p:cNvSpPr/>
            <p:nvPr/>
          </p:nvSpPr>
          <p:spPr>
            <a:xfrm>
              <a:off x="7126702" y="3100038"/>
              <a:ext cx="261668" cy="172274"/>
            </a:xfrm>
            <a:custGeom>
              <a:rect b="b" l="l" r="r" t="t"/>
              <a:pathLst>
                <a:path extrusionOk="0" h="4550" w="6911">
                  <a:moveTo>
                    <a:pt x="6910" y="0"/>
                  </a:moveTo>
                  <a:cubicBezTo>
                    <a:pt x="6881" y="2"/>
                    <a:pt x="6860" y="5"/>
                    <a:pt x="6839" y="7"/>
                  </a:cubicBezTo>
                  <a:cubicBezTo>
                    <a:pt x="4588" y="274"/>
                    <a:pt x="2334" y="540"/>
                    <a:pt x="82" y="809"/>
                  </a:cubicBezTo>
                  <a:cubicBezTo>
                    <a:pt x="55" y="811"/>
                    <a:pt x="28" y="811"/>
                    <a:pt x="1" y="812"/>
                  </a:cubicBezTo>
                  <a:cubicBezTo>
                    <a:pt x="3" y="820"/>
                    <a:pt x="7" y="831"/>
                    <a:pt x="10" y="843"/>
                  </a:cubicBezTo>
                  <a:cubicBezTo>
                    <a:pt x="100" y="925"/>
                    <a:pt x="191" y="1007"/>
                    <a:pt x="279" y="1091"/>
                  </a:cubicBezTo>
                  <a:cubicBezTo>
                    <a:pt x="827" y="1614"/>
                    <a:pt x="1373" y="2137"/>
                    <a:pt x="1919" y="2662"/>
                  </a:cubicBezTo>
                  <a:cubicBezTo>
                    <a:pt x="2447" y="3167"/>
                    <a:pt x="2975" y="3673"/>
                    <a:pt x="3503" y="4179"/>
                  </a:cubicBezTo>
                  <a:cubicBezTo>
                    <a:pt x="3631" y="4302"/>
                    <a:pt x="3759" y="4425"/>
                    <a:pt x="3892" y="4550"/>
                  </a:cubicBezTo>
                  <a:cubicBezTo>
                    <a:pt x="4022" y="4353"/>
                    <a:pt x="4149" y="4162"/>
                    <a:pt x="4278" y="3969"/>
                  </a:cubicBezTo>
                  <a:cubicBezTo>
                    <a:pt x="4410" y="3769"/>
                    <a:pt x="4545" y="3569"/>
                    <a:pt x="4676" y="3367"/>
                  </a:cubicBezTo>
                  <a:cubicBezTo>
                    <a:pt x="4692" y="3342"/>
                    <a:pt x="4707" y="3332"/>
                    <a:pt x="4728" y="3332"/>
                  </a:cubicBezTo>
                  <a:cubicBezTo>
                    <a:pt x="4736" y="3332"/>
                    <a:pt x="4746" y="3334"/>
                    <a:pt x="4757" y="3337"/>
                  </a:cubicBezTo>
                  <a:cubicBezTo>
                    <a:pt x="5256" y="3456"/>
                    <a:pt x="5754" y="3573"/>
                    <a:pt x="6253" y="3691"/>
                  </a:cubicBezTo>
                  <a:cubicBezTo>
                    <a:pt x="6274" y="3697"/>
                    <a:pt x="6295" y="3701"/>
                    <a:pt x="6328" y="3708"/>
                  </a:cubicBezTo>
                  <a:cubicBezTo>
                    <a:pt x="6313" y="3686"/>
                    <a:pt x="6306" y="3671"/>
                    <a:pt x="6296" y="3659"/>
                  </a:cubicBezTo>
                  <a:cubicBezTo>
                    <a:pt x="5990" y="3239"/>
                    <a:pt x="5683" y="2818"/>
                    <a:pt x="5375" y="2399"/>
                  </a:cubicBezTo>
                  <a:cubicBezTo>
                    <a:pt x="5355" y="2372"/>
                    <a:pt x="5318" y="2352"/>
                    <a:pt x="5285" y="2341"/>
                  </a:cubicBezTo>
                  <a:cubicBezTo>
                    <a:pt x="4131" y="1979"/>
                    <a:pt x="2975" y="1619"/>
                    <a:pt x="1819" y="1258"/>
                  </a:cubicBezTo>
                  <a:cubicBezTo>
                    <a:pt x="1800" y="1251"/>
                    <a:pt x="1779" y="1245"/>
                    <a:pt x="1757" y="1231"/>
                  </a:cubicBezTo>
                  <a:lnTo>
                    <a:pt x="1757" y="1231"/>
                  </a:lnTo>
                  <a:cubicBezTo>
                    <a:pt x="1774" y="1233"/>
                    <a:pt x="1788" y="1231"/>
                    <a:pt x="1804" y="1234"/>
                  </a:cubicBezTo>
                  <a:cubicBezTo>
                    <a:pt x="3106" y="1394"/>
                    <a:pt x="4408" y="1554"/>
                    <a:pt x="5710" y="1716"/>
                  </a:cubicBezTo>
                  <a:cubicBezTo>
                    <a:pt x="5721" y="1717"/>
                    <a:pt x="5730" y="1718"/>
                    <a:pt x="5740" y="1718"/>
                  </a:cubicBezTo>
                  <a:cubicBezTo>
                    <a:pt x="5761" y="1718"/>
                    <a:pt x="5779" y="1713"/>
                    <a:pt x="5796" y="1686"/>
                  </a:cubicBezTo>
                  <a:cubicBezTo>
                    <a:pt x="6159" y="1136"/>
                    <a:pt x="6524" y="586"/>
                    <a:pt x="6888" y="37"/>
                  </a:cubicBezTo>
                  <a:cubicBezTo>
                    <a:pt x="6895" y="27"/>
                    <a:pt x="6899" y="18"/>
                    <a:pt x="6910" y="0"/>
                  </a:cubicBezTo>
                  <a:close/>
                </a:path>
              </a:pathLst>
            </a:custGeom>
            <a:solidFill>
              <a:srgbClr val="FDF6E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5781027" y="3719412"/>
              <a:ext cx="143347" cy="143423"/>
            </a:xfrm>
            <a:custGeom>
              <a:rect b="b" l="l" r="r" t="t"/>
              <a:pathLst>
                <a:path extrusionOk="0" h="3788" w="3786">
                  <a:moveTo>
                    <a:pt x="3382" y="407"/>
                  </a:moveTo>
                  <a:lnTo>
                    <a:pt x="3382" y="3383"/>
                  </a:lnTo>
                  <a:lnTo>
                    <a:pt x="406" y="3383"/>
                  </a:lnTo>
                  <a:lnTo>
                    <a:pt x="406" y="407"/>
                  </a:lnTo>
                  <a:close/>
                  <a:moveTo>
                    <a:pt x="0" y="1"/>
                  </a:moveTo>
                  <a:lnTo>
                    <a:pt x="0" y="3787"/>
                  </a:lnTo>
                  <a:lnTo>
                    <a:pt x="3786" y="3787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5806547" y="3730960"/>
              <a:ext cx="122902" cy="110596"/>
            </a:xfrm>
            <a:custGeom>
              <a:rect b="b" l="l" r="r" t="t"/>
              <a:pathLst>
                <a:path extrusionOk="0" h="2921" w="3246">
                  <a:moveTo>
                    <a:pt x="2652" y="1"/>
                  </a:moveTo>
                  <a:cubicBezTo>
                    <a:pt x="2619" y="1"/>
                    <a:pt x="2586" y="15"/>
                    <a:pt x="2564" y="42"/>
                  </a:cubicBezTo>
                  <a:lnTo>
                    <a:pt x="1311" y="1663"/>
                  </a:lnTo>
                  <a:cubicBezTo>
                    <a:pt x="1289" y="1692"/>
                    <a:pt x="1256" y="1706"/>
                    <a:pt x="1224" y="1706"/>
                  </a:cubicBezTo>
                  <a:cubicBezTo>
                    <a:pt x="1195" y="1706"/>
                    <a:pt x="1167" y="1695"/>
                    <a:pt x="1146" y="1674"/>
                  </a:cubicBezTo>
                  <a:lnTo>
                    <a:pt x="606" y="1134"/>
                  </a:lnTo>
                  <a:cubicBezTo>
                    <a:pt x="584" y="1112"/>
                    <a:pt x="556" y="1101"/>
                    <a:pt x="528" y="1101"/>
                  </a:cubicBezTo>
                  <a:cubicBezTo>
                    <a:pt x="499" y="1101"/>
                    <a:pt x="471" y="1112"/>
                    <a:pt x="449" y="1135"/>
                  </a:cubicBezTo>
                  <a:lnTo>
                    <a:pt x="43" y="1551"/>
                  </a:lnTo>
                  <a:cubicBezTo>
                    <a:pt x="1" y="1591"/>
                    <a:pt x="0" y="1658"/>
                    <a:pt x="40" y="1701"/>
                  </a:cubicBezTo>
                  <a:lnTo>
                    <a:pt x="1131" y="2886"/>
                  </a:lnTo>
                  <a:cubicBezTo>
                    <a:pt x="1152" y="2909"/>
                    <a:pt x="1181" y="2921"/>
                    <a:pt x="1211" y="2921"/>
                  </a:cubicBezTo>
                  <a:cubicBezTo>
                    <a:pt x="1242" y="2921"/>
                    <a:pt x="1274" y="2907"/>
                    <a:pt x="1296" y="2880"/>
                  </a:cubicBezTo>
                  <a:lnTo>
                    <a:pt x="3205" y="527"/>
                  </a:lnTo>
                  <a:cubicBezTo>
                    <a:pt x="3246" y="478"/>
                    <a:pt x="3236" y="408"/>
                    <a:pt x="3186" y="370"/>
                  </a:cubicBezTo>
                  <a:lnTo>
                    <a:pt x="2716" y="22"/>
                  </a:lnTo>
                  <a:cubicBezTo>
                    <a:pt x="2697" y="8"/>
                    <a:pt x="2675" y="1"/>
                    <a:pt x="2652" y="1"/>
                  </a:cubicBezTo>
                  <a:close/>
                </a:path>
              </a:pathLst>
            </a:custGeom>
            <a:solidFill>
              <a:srgbClr val="ED7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5781027" y="3907594"/>
              <a:ext cx="143347" cy="143423"/>
            </a:xfrm>
            <a:custGeom>
              <a:rect b="b" l="l" r="r" t="t"/>
              <a:pathLst>
                <a:path extrusionOk="0" h="3788" w="3786">
                  <a:moveTo>
                    <a:pt x="3382" y="407"/>
                  </a:moveTo>
                  <a:lnTo>
                    <a:pt x="3382" y="3382"/>
                  </a:lnTo>
                  <a:lnTo>
                    <a:pt x="406" y="3382"/>
                  </a:lnTo>
                  <a:lnTo>
                    <a:pt x="406" y="407"/>
                  </a:lnTo>
                  <a:close/>
                  <a:moveTo>
                    <a:pt x="0" y="1"/>
                  </a:moveTo>
                  <a:lnTo>
                    <a:pt x="0" y="3788"/>
                  </a:lnTo>
                  <a:lnTo>
                    <a:pt x="3786" y="3788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21B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5806547" y="3919143"/>
              <a:ext cx="122902" cy="110596"/>
            </a:xfrm>
            <a:custGeom>
              <a:rect b="b" l="l" r="r" t="t"/>
              <a:pathLst>
                <a:path extrusionOk="0" h="2921" w="3246">
                  <a:moveTo>
                    <a:pt x="2652" y="0"/>
                  </a:moveTo>
                  <a:cubicBezTo>
                    <a:pt x="2619" y="0"/>
                    <a:pt x="2586" y="15"/>
                    <a:pt x="2564" y="43"/>
                  </a:cubicBezTo>
                  <a:lnTo>
                    <a:pt x="1311" y="1663"/>
                  </a:lnTo>
                  <a:cubicBezTo>
                    <a:pt x="1289" y="1691"/>
                    <a:pt x="1256" y="1705"/>
                    <a:pt x="1223" y="1705"/>
                  </a:cubicBezTo>
                  <a:cubicBezTo>
                    <a:pt x="1195" y="1705"/>
                    <a:pt x="1167" y="1695"/>
                    <a:pt x="1146" y="1674"/>
                  </a:cubicBezTo>
                  <a:lnTo>
                    <a:pt x="606" y="1133"/>
                  </a:lnTo>
                  <a:cubicBezTo>
                    <a:pt x="584" y="1111"/>
                    <a:pt x="556" y="1100"/>
                    <a:pt x="528" y="1100"/>
                  </a:cubicBezTo>
                  <a:cubicBezTo>
                    <a:pt x="500" y="1100"/>
                    <a:pt x="471" y="1112"/>
                    <a:pt x="449" y="1135"/>
                  </a:cubicBezTo>
                  <a:lnTo>
                    <a:pt x="43" y="1550"/>
                  </a:lnTo>
                  <a:cubicBezTo>
                    <a:pt x="1" y="1591"/>
                    <a:pt x="0" y="1658"/>
                    <a:pt x="40" y="1701"/>
                  </a:cubicBezTo>
                  <a:lnTo>
                    <a:pt x="1131" y="2886"/>
                  </a:lnTo>
                  <a:cubicBezTo>
                    <a:pt x="1152" y="2909"/>
                    <a:pt x="1181" y="2921"/>
                    <a:pt x="1210" y="2921"/>
                  </a:cubicBezTo>
                  <a:cubicBezTo>
                    <a:pt x="1242" y="2921"/>
                    <a:pt x="1274" y="2907"/>
                    <a:pt x="1296" y="2881"/>
                  </a:cubicBezTo>
                  <a:lnTo>
                    <a:pt x="3205" y="527"/>
                  </a:lnTo>
                  <a:cubicBezTo>
                    <a:pt x="3246" y="479"/>
                    <a:pt x="3236" y="408"/>
                    <a:pt x="3186" y="370"/>
                  </a:cubicBezTo>
                  <a:lnTo>
                    <a:pt x="2716" y="22"/>
                  </a:lnTo>
                  <a:cubicBezTo>
                    <a:pt x="2697" y="7"/>
                    <a:pt x="2674" y="0"/>
                    <a:pt x="2652" y="0"/>
                  </a:cubicBezTo>
                  <a:close/>
                </a:path>
              </a:pathLst>
            </a:custGeom>
            <a:solidFill>
              <a:srgbClr val="ED755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5764026" y="4137086"/>
              <a:ext cx="670772" cy="332168"/>
            </a:xfrm>
            <a:custGeom>
              <a:rect b="b" l="l" r="r" t="t"/>
              <a:pathLst>
                <a:path extrusionOk="0" h="8773" w="17716">
                  <a:moveTo>
                    <a:pt x="1599" y="0"/>
                  </a:moveTo>
                  <a:cubicBezTo>
                    <a:pt x="721" y="0"/>
                    <a:pt x="0" y="721"/>
                    <a:pt x="0" y="1599"/>
                  </a:cubicBezTo>
                  <a:lnTo>
                    <a:pt x="0" y="5273"/>
                  </a:lnTo>
                  <a:cubicBezTo>
                    <a:pt x="0" y="6152"/>
                    <a:pt x="721" y="6873"/>
                    <a:pt x="1599" y="6873"/>
                  </a:cubicBezTo>
                  <a:lnTo>
                    <a:pt x="14350" y="6873"/>
                  </a:lnTo>
                  <a:lnTo>
                    <a:pt x="16428" y="8773"/>
                  </a:lnTo>
                  <a:lnTo>
                    <a:pt x="16547" y="6813"/>
                  </a:lnTo>
                  <a:cubicBezTo>
                    <a:pt x="17218" y="6623"/>
                    <a:pt x="17714" y="6003"/>
                    <a:pt x="17714" y="5273"/>
                  </a:cubicBezTo>
                  <a:lnTo>
                    <a:pt x="17714" y="1599"/>
                  </a:lnTo>
                  <a:cubicBezTo>
                    <a:pt x="17715" y="721"/>
                    <a:pt x="16995" y="0"/>
                    <a:pt x="16117" y="0"/>
                  </a:cubicBezTo>
                  <a:close/>
                </a:path>
              </a:pathLst>
            </a:custGeom>
            <a:solidFill>
              <a:srgbClr val="00D7CB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5822828" y="4184075"/>
              <a:ext cx="173335" cy="159628"/>
            </a:xfrm>
            <a:custGeom>
              <a:rect b="b" l="l" r="r" t="t"/>
              <a:pathLst>
                <a:path extrusionOk="0" h="4216" w="4578">
                  <a:moveTo>
                    <a:pt x="2286" y="0"/>
                  </a:moveTo>
                  <a:cubicBezTo>
                    <a:pt x="1296" y="0"/>
                    <a:pt x="413" y="702"/>
                    <a:pt x="219" y="1710"/>
                  </a:cubicBezTo>
                  <a:cubicBezTo>
                    <a:pt x="1" y="2854"/>
                    <a:pt x="749" y="3958"/>
                    <a:pt x="1892" y="4177"/>
                  </a:cubicBezTo>
                  <a:cubicBezTo>
                    <a:pt x="2026" y="4203"/>
                    <a:pt x="2159" y="4215"/>
                    <a:pt x="2290" y="4215"/>
                  </a:cubicBezTo>
                  <a:cubicBezTo>
                    <a:pt x="3282" y="4215"/>
                    <a:pt x="4165" y="3514"/>
                    <a:pt x="4358" y="2505"/>
                  </a:cubicBezTo>
                  <a:cubicBezTo>
                    <a:pt x="4577" y="1361"/>
                    <a:pt x="3829" y="257"/>
                    <a:pt x="2686" y="39"/>
                  </a:cubicBezTo>
                  <a:cubicBezTo>
                    <a:pt x="2552" y="13"/>
                    <a:pt x="2418" y="0"/>
                    <a:pt x="2286" y="0"/>
                  </a:cubicBezTo>
                  <a:close/>
                </a:path>
              </a:pathLst>
            </a:custGeom>
            <a:solidFill>
              <a:srgbClr val="F8CA88"/>
            </a:solidFill>
            <a:ln cap="flat" cmpd="sng" w="9525">
              <a:solidFill>
                <a:srgbClr val="121B4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1"/>
            <p:cNvSpPr/>
            <p:nvPr/>
          </p:nvSpPr>
          <p:spPr>
            <a:xfrm>
              <a:off x="5888711" y="4210163"/>
              <a:ext cx="41535" cy="41535"/>
            </a:xfrm>
            <a:custGeom>
              <a:rect b="b" l="l" r="r" t="t"/>
              <a:pathLst>
                <a:path extrusionOk="0" h="1097" w="1097">
                  <a:moveTo>
                    <a:pt x="548" y="1"/>
                  </a:moveTo>
                  <a:cubicBezTo>
                    <a:pt x="245" y="1"/>
                    <a:pt x="1" y="245"/>
                    <a:pt x="1" y="548"/>
                  </a:cubicBezTo>
                  <a:cubicBezTo>
                    <a:pt x="1" y="852"/>
                    <a:pt x="245" y="1096"/>
                    <a:pt x="548" y="1096"/>
                  </a:cubicBezTo>
                  <a:cubicBezTo>
                    <a:pt x="852" y="1096"/>
                    <a:pt x="1096" y="852"/>
                    <a:pt x="1096" y="548"/>
                  </a:cubicBezTo>
                  <a:cubicBezTo>
                    <a:pt x="1096" y="247"/>
                    <a:pt x="850" y="1"/>
                    <a:pt x="548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5876973" y="4259878"/>
              <a:ext cx="64896" cy="57930"/>
            </a:xfrm>
            <a:custGeom>
              <a:rect b="b" l="l" r="r" t="t"/>
              <a:pathLst>
                <a:path extrusionOk="0" h="1530" w="1714">
                  <a:moveTo>
                    <a:pt x="81" y="1"/>
                  </a:moveTo>
                  <a:cubicBezTo>
                    <a:pt x="36" y="1"/>
                    <a:pt x="1" y="35"/>
                    <a:pt x="1" y="81"/>
                  </a:cubicBezTo>
                  <a:lnTo>
                    <a:pt x="1" y="1484"/>
                  </a:lnTo>
                  <a:cubicBezTo>
                    <a:pt x="1" y="1510"/>
                    <a:pt x="22" y="1530"/>
                    <a:pt x="47" y="1530"/>
                  </a:cubicBezTo>
                  <a:lnTo>
                    <a:pt x="1668" y="1530"/>
                  </a:lnTo>
                  <a:cubicBezTo>
                    <a:pt x="1694" y="1530"/>
                    <a:pt x="1714" y="1510"/>
                    <a:pt x="1713" y="1484"/>
                  </a:cubicBezTo>
                  <a:lnTo>
                    <a:pt x="1713" y="81"/>
                  </a:lnTo>
                  <a:cubicBezTo>
                    <a:pt x="1713" y="35"/>
                    <a:pt x="1678" y="1"/>
                    <a:pt x="1632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6032934" y="4191042"/>
              <a:ext cx="322854" cy="21203"/>
            </a:xfrm>
            <a:custGeom>
              <a:rect b="b" l="l" r="r" t="t"/>
              <a:pathLst>
                <a:path extrusionOk="0" h="560" w="8527">
                  <a:moveTo>
                    <a:pt x="279" y="0"/>
                  </a:moveTo>
                  <a:cubicBezTo>
                    <a:pt x="126" y="0"/>
                    <a:pt x="0" y="127"/>
                    <a:pt x="0" y="281"/>
                  </a:cubicBezTo>
                  <a:cubicBezTo>
                    <a:pt x="0" y="434"/>
                    <a:pt x="126" y="560"/>
                    <a:pt x="279" y="560"/>
                  </a:cubicBezTo>
                  <a:lnTo>
                    <a:pt x="8246" y="560"/>
                  </a:lnTo>
                  <a:cubicBezTo>
                    <a:pt x="8400" y="560"/>
                    <a:pt x="8525" y="435"/>
                    <a:pt x="8527" y="281"/>
                  </a:cubicBezTo>
                  <a:cubicBezTo>
                    <a:pt x="8527" y="126"/>
                    <a:pt x="8400" y="0"/>
                    <a:pt x="8246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6032934" y="4279794"/>
              <a:ext cx="322854" cy="21241"/>
            </a:xfrm>
            <a:custGeom>
              <a:rect b="b" l="l" r="r" t="t"/>
              <a:pathLst>
                <a:path extrusionOk="0" h="561" w="8527">
                  <a:moveTo>
                    <a:pt x="279" y="1"/>
                  </a:moveTo>
                  <a:cubicBezTo>
                    <a:pt x="126" y="1"/>
                    <a:pt x="0" y="127"/>
                    <a:pt x="0" y="280"/>
                  </a:cubicBezTo>
                  <a:cubicBezTo>
                    <a:pt x="0" y="433"/>
                    <a:pt x="126" y="560"/>
                    <a:pt x="279" y="560"/>
                  </a:cubicBezTo>
                  <a:lnTo>
                    <a:pt x="8246" y="560"/>
                  </a:lnTo>
                  <a:cubicBezTo>
                    <a:pt x="8400" y="560"/>
                    <a:pt x="8525" y="435"/>
                    <a:pt x="8527" y="280"/>
                  </a:cubicBezTo>
                  <a:cubicBezTo>
                    <a:pt x="8527" y="127"/>
                    <a:pt x="8400" y="1"/>
                    <a:pt x="8246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032934" y="4235418"/>
              <a:ext cx="163793" cy="21241"/>
            </a:xfrm>
            <a:custGeom>
              <a:rect b="b" l="l" r="r" t="t"/>
              <a:pathLst>
                <a:path extrusionOk="0" h="561" w="4326">
                  <a:moveTo>
                    <a:pt x="279" y="1"/>
                  </a:moveTo>
                  <a:cubicBezTo>
                    <a:pt x="126" y="1"/>
                    <a:pt x="0" y="127"/>
                    <a:pt x="0" y="281"/>
                  </a:cubicBezTo>
                  <a:cubicBezTo>
                    <a:pt x="0" y="435"/>
                    <a:pt x="126" y="561"/>
                    <a:pt x="279" y="561"/>
                  </a:cubicBezTo>
                  <a:lnTo>
                    <a:pt x="4045" y="561"/>
                  </a:lnTo>
                  <a:cubicBezTo>
                    <a:pt x="4200" y="561"/>
                    <a:pt x="4326" y="435"/>
                    <a:pt x="4326" y="281"/>
                  </a:cubicBezTo>
                  <a:cubicBezTo>
                    <a:pt x="4326" y="127"/>
                    <a:pt x="4200" y="1"/>
                    <a:pt x="4045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>
              <a:off x="6207410" y="4235418"/>
              <a:ext cx="145127" cy="21241"/>
            </a:xfrm>
            <a:custGeom>
              <a:rect b="b" l="l" r="r" t="t"/>
              <a:pathLst>
                <a:path extrusionOk="0" h="561" w="3833">
                  <a:moveTo>
                    <a:pt x="280" y="1"/>
                  </a:moveTo>
                  <a:cubicBezTo>
                    <a:pt x="126" y="1"/>
                    <a:pt x="0" y="127"/>
                    <a:pt x="0" y="281"/>
                  </a:cubicBezTo>
                  <a:cubicBezTo>
                    <a:pt x="0" y="435"/>
                    <a:pt x="126" y="561"/>
                    <a:pt x="280" y="561"/>
                  </a:cubicBezTo>
                  <a:lnTo>
                    <a:pt x="3553" y="561"/>
                  </a:lnTo>
                  <a:cubicBezTo>
                    <a:pt x="3707" y="561"/>
                    <a:pt x="3833" y="435"/>
                    <a:pt x="3833" y="281"/>
                  </a:cubicBezTo>
                  <a:cubicBezTo>
                    <a:pt x="3833" y="127"/>
                    <a:pt x="3707" y="1"/>
                    <a:pt x="3553" y="1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6032934" y="4324171"/>
              <a:ext cx="232059" cy="21241"/>
            </a:xfrm>
            <a:custGeom>
              <a:rect b="b" l="l" r="r" t="t"/>
              <a:pathLst>
                <a:path extrusionOk="0" h="561" w="6129">
                  <a:moveTo>
                    <a:pt x="279" y="0"/>
                  </a:moveTo>
                  <a:cubicBezTo>
                    <a:pt x="126" y="0"/>
                    <a:pt x="0" y="127"/>
                    <a:pt x="0" y="281"/>
                  </a:cubicBezTo>
                  <a:cubicBezTo>
                    <a:pt x="0" y="434"/>
                    <a:pt x="126" y="560"/>
                    <a:pt x="279" y="560"/>
                  </a:cubicBezTo>
                  <a:lnTo>
                    <a:pt x="5849" y="560"/>
                  </a:lnTo>
                  <a:cubicBezTo>
                    <a:pt x="6002" y="560"/>
                    <a:pt x="6127" y="434"/>
                    <a:pt x="6129" y="281"/>
                  </a:cubicBezTo>
                  <a:cubicBezTo>
                    <a:pt x="6129" y="126"/>
                    <a:pt x="6002" y="0"/>
                    <a:pt x="5849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277155" y="4324171"/>
              <a:ext cx="75384" cy="21241"/>
            </a:xfrm>
            <a:custGeom>
              <a:rect b="b" l="l" r="r" t="t"/>
              <a:pathLst>
                <a:path extrusionOk="0" h="561" w="1991">
                  <a:moveTo>
                    <a:pt x="280" y="0"/>
                  </a:moveTo>
                  <a:cubicBezTo>
                    <a:pt x="127" y="0"/>
                    <a:pt x="1" y="127"/>
                    <a:pt x="1" y="281"/>
                  </a:cubicBezTo>
                  <a:cubicBezTo>
                    <a:pt x="1" y="434"/>
                    <a:pt x="127" y="560"/>
                    <a:pt x="280" y="560"/>
                  </a:cubicBezTo>
                  <a:lnTo>
                    <a:pt x="1711" y="560"/>
                  </a:lnTo>
                  <a:cubicBezTo>
                    <a:pt x="1865" y="560"/>
                    <a:pt x="1991" y="434"/>
                    <a:pt x="1991" y="281"/>
                  </a:cubicBezTo>
                  <a:cubicBezTo>
                    <a:pt x="1991" y="126"/>
                    <a:pt x="1865" y="0"/>
                    <a:pt x="1711" y="0"/>
                  </a:cubicBezTo>
                  <a:close/>
                </a:path>
              </a:pathLst>
            </a:custGeom>
            <a:solidFill>
              <a:srgbClr val="FDF6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21"/>
          <p:cNvSpPr txBox="1"/>
          <p:nvPr/>
        </p:nvSpPr>
        <p:spPr>
          <a:xfrm>
            <a:off x="167725" y="3496775"/>
            <a:ext cx="2739600" cy="1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La méthodologie agile est une approche de gestion de projet qui met l'accent sur la flexibilité, la collaboration et l'itération pour répondre aux besoins changeants des clients.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4" name="Google Shape;634;p21"/>
          <p:cNvCxnSpPr/>
          <p:nvPr/>
        </p:nvCxnSpPr>
        <p:spPr>
          <a:xfrm>
            <a:off x="167725" y="3618775"/>
            <a:ext cx="0" cy="1062300"/>
          </a:xfrm>
          <a:prstGeom prst="straightConnector1">
            <a:avLst/>
          </a:prstGeom>
          <a:noFill/>
          <a:ln cap="flat" cmpd="sng" w="9525">
            <a:solidFill>
              <a:srgbClr val="CCA67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Organisation général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640" name="Google Shape;640;p22"/>
          <p:cNvSpPr txBox="1"/>
          <p:nvPr/>
        </p:nvSpPr>
        <p:spPr>
          <a:xfrm>
            <a:off x="455750" y="1036725"/>
            <a:ext cx="82185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Nous partons sur une estimation de 6 semaines pour la réalisation de l’application répartie en 3 sprints de 2 semaines.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Laurent à déjà réalisé le Product Backlog. Le premier Poker Planning sera à planifier.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 la fin de chaque sprint, une réunion est prévue en présentiel ou en visio via google meets, entre John et Soufiane pour validation des avancées.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3"/>
          <p:cNvSpPr txBox="1"/>
          <p:nvPr>
            <p:ph idx="4294967295" type="title"/>
          </p:nvPr>
        </p:nvSpPr>
        <p:spPr>
          <a:xfrm>
            <a:off x="106600" y="978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CCA677"/>
                </a:solidFill>
              </a:rPr>
              <a:t>Organisation</a:t>
            </a:r>
            <a:endParaRPr>
              <a:solidFill>
                <a:srgbClr val="CCA677"/>
              </a:solidFill>
            </a:endParaRPr>
          </a:p>
        </p:txBody>
      </p:sp>
      <p:sp>
        <p:nvSpPr>
          <p:cNvPr id="646" name="Google Shape;646;p23"/>
          <p:cNvSpPr txBox="1"/>
          <p:nvPr/>
        </p:nvSpPr>
        <p:spPr>
          <a:xfrm>
            <a:off x="1386825" y="1494013"/>
            <a:ext cx="25692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John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(Chef de projet Qwenta)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647" name="Google Shape;647;p23"/>
          <p:cNvSpPr/>
          <p:nvPr/>
        </p:nvSpPr>
        <p:spPr>
          <a:xfrm>
            <a:off x="2215675" y="757363"/>
            <a:ext cx="838200" cy="5727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"/>
          <p:cNvSpPr/>
          <p:nvPr/>
        </p:nvSpPr>
        <p:spPr>
          <a:xfrm>
            <a:off x="3956025" y="3154088"/>
            <a:ext cx="838200" cy="5727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3"/>
          <p:cNvSpPr txBox="1"/>
          <p:nvPr/>
        </p:nvSpPr>
        <p:spPr>
          <a:xfrm>
            <a:off x="1670575" y="2794388"/>
            <a:ext cx="1928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Soufiane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(Product Owner)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650" name="Google Shape;650;p23"/>
          <p:cNvSpPr/>
          <p:nvPr/>
        </p:nvSpPr>
        <p:spPr>
          <a:xfrm>
            <a:off x="2215663" y="2094463"/>
            <a:ext cx="838200" cy="5727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3"/>
          <p:cNvSpPr txBox="1"/>
          <p:nvPr/>
        </p:nvSpPr>
        <p:spPr>
          <a:xfrm>
            <a:off x="152150" y="3949638"/>
            <a:ext cx="1928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Chloé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(Lead Dev FullStack)</a:t>
            </a:r>
            <a:endParaRPr b="1" sz="10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sp>
        <p:nvSpPr>
          <p:cNvPr id="652" name="Google Shape;652;p23"/>
          <p:cNvSpPr/>
          <p:nvPr/>
        </p:nvSpPr>
        <p:spPr>
          <a:xfrm>
            <a:off x="650988" y="3154088"/>
            <a:ext cx="838200" cy="572700"/>
          </a:xfrm>
          <a:prstGeom prst="roundRect">
            <a:avLst>
              <a:gd fmla="val 50000" name="adj"/>
            </a:avLst>
          </a:prstGeom>
          <a:solidFill>
            <a:srgbClr val="F8CA88"/>
          </a:solidFill>
          <a:ln cap="flat" cmpd="sng" w="9525">
            <a:solidFill>
              <a:srgbClr val="121B46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940000" dist="57150">
              <a:srgbClr val="121B46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23"/>
          <p:cNvGrpSpPr/>
          <p:nvPr/>
        </p:nvGrpSpPr>
        <p:grpSpPr>
          <a:xfrm>
            <a:off x="891050" y="3261396"/>
            <a:ext cx="358099" cy="358099"/>
            <a:chOff x="-57568775" y="3198925"/>
            <a:chExt cx="318225" cy="318225"/>
          </a:xfrm>
        </p:grpSpPr>
        <p:sp>
          <p:nvSpPr>
            <p:cNvPr id="654" name="Google Shape;654;p23"/>
            <p:cNvSpPr/>
            <p:nvPr/>
          </p:nvSpPr>
          <p:spPr>
            <a:xfrm>
              <a:off x="-57530950" y="3373775"/>
              <a:ext cx="18125" cy="64600"/>
            </a:xfrm>
            <a:custGeom>
              <a:rect b="b" l="l" r="r" t="t"/>
              <a:pathLst>
                <a:path extrusionOk="0" h="2584" w="725">
                  <a:moveTo>
                    <a:pt x="725" y="0"/>
                  </a:moveTo>
                  <a:cubicBezTo>
                    <a:pt x="315" y="284"/>
                    <a:pt x="0" y="725"/>
                    <a:pt x="0" y="1261"/>
                  </a:cubicBezTo>
                  <a:lnTo>
                    <a:pt x="0" y="1324"/>
                  </a:lnTo>
                  <a:cubicBezTo>
                    <a:pt x="0" y="1859"/>
                    <a:pt x="315" y="2332"/>
                    <a:pt x="725" y="2584"/>
                  </a:cubicBezTo>
                  <a:lnTo>
                    <a:pt x="725" y="1576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-57568775" y="3406850"/>
              <a:ext cx="99275" cy="110300"/>
            </a:xfrm>
            <a:custGeom>
              <a:rect b="b" l="l" r="r" t="t"/>
              <a:pathLst>
                <a:path extrusionOk="0" h="4412" w="3971">
                  <a:moveTo>
                    <a:pt x="757" y="1"/>
                  </a:moveTo>
                  <a:cubicBezTo>
                    <a:pt x="285" y="473"/>
                    <a:pt x="1" y="1103"/>
                    <a:pt x="1" y="1796"/>
                  </a:cubicBezTo>
                  <a:cubicBezTo>
                    <a:pt x="1" y="3246"/>
                    <a:pt x="1198" y="4411"/>
                    <a:pt x="2616" y="4411"/>
                  </a:cubicBezTo>
                  <a:cubicBezTo>
                    <a:pt x="3120" y="4411"/>
                    <a:pt x="3561" y="4254"/>
                    <a:pt x="3971" y="4002"/>
                  </a:cubicBezTo>
                  <a:cubicBezTo>
                    <a:pt x="3435" y="3561"/>
                    <a:pt x="2994" y="2962"/>
                    <a:pt x="2710" y="2363"/>
                  </a:cubicBezTo>
                  <a:lnTo>
                    <a:pt x="1891" y="1891"/>
                  </a:lnTo>
                  <a:cubicBezTo>
                    <a:pt x="1230" y="1481"/>
                    <a:pt x="789" y="788"/>
                    <a:pt x="7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-57494725" y="3254850"/>
              <a:ext cx="207175" cy="262300"/>
            </a:xfrm>
            <a:custGeom>
              <a:rect b="b" l="l" r="r" t="t"/>
              <a:pathLst>
                <a:path extrusionOk="0" h="10492" w="8287">
                  <a:moveTo>
                    <a:pt x="2647" y="5293"/>
                  </a:moveTo>
                  <a:cubicBezTo>
                    <a:pt x="2836" y="5293"/>
                    <a:pt x="2993" y="5451"/>
                    <a:pt x="2993" y="5640"/>
                  </a:cubicBezTo>
                  <a:cubicBezTo>
                    <a:pt x="2993" y="5829"/>
                    <a:pt x="2836" y="5986"/>
                    <a:pt x="2647" y="5986"/>
                  </a:cubicBezTo>
                  <a:cubicBezTo>
                    <a:pt x="2628" y="5989"/>
                    <a:pt x="2609" y="5990"/>
                    <a:pt x="2592" y="5990"/>
                  </a:cubicBezTo>
                  <a:cubicBezTo>
                    <a:pt x="2400" y="5990"/>
                    <a:pt x="2269" y="5841"/>
                    <a:pt x="2269" y="5640"/>
                  </a:cubicBezTo>
                  <a:cubicBezTo>
                    <a:pt x="2269" y="5451"/>
                    <a:pt x="2426" y="5293"/>
                    <a:pt x="2647" y="5293"/>
                  </a:cubicBezTo>
                  <a:close/>
                  <a:moveTo>
                    <a:pt x="5640" y="5324"/>
                  </a:moveTo>
                  <a:cubicBezTo>
                    <a:pt x="5829" y="5324"/>
                    <a:pt x="5986" y="5482"/>
                    <a:pt x="5986" y="5671"/>
                  </a:cubicBezTo>
                  <a:cubicBezTo>
                    <a:pt x="6018" y="5860"/>
                    <a:pt x="5860" y="6018"/>
                    <a:pt x="5640" y="6018"/>
                  </a:cubicBezTo>
                  <a:cubicBezTo>
                    <a:pt x="5419" y="6018"/>
                    <a:pt x="5262" y="5860"/>
                    <a:pt x="5262" y="5671"/>
                  </a:cubicBezTo>
                  <a:cubicBezTo>
                    <a:pt x="5262" y="5482"/>
                    <a:pt x="5419" y="5324"/>
                    <a:pt x="5640" y="5324"/>
                  </a:cubicBezTo>
                  <a:close/>
                  <a:moveTo>
                    <a:pt x="5191" y="7845"/>
                  </a:moveTo>
                  <a:cubicBezTo>
                    <a:pt x="5285" y="7845"/>
                    <a:pt x="5372" y="7876"/>
                    <a:pt x="5419" y="7939"/>
                  </a:cubicBezTo>
                  <a:cubicBezTo>
                    <a:pt x="5640" y="8065"/>
                    <a:pt x="5640" y="8317"/>
                    <a:pt x="5482" y="8475"/>
                  </a:cubicBezTo>
                  <a:cubicBezTo>
                    <a:pt x="5104" y="8822"/>
                    <a:pt x="4632" y="9011"/>
                    <a:pt x="4128" y="9011"/>
                  </a:cubicBezTo>
                  <a:cubicBezTo>
                    <a:pt x="3624" y="9011"/>
                    <a:pt x="3151" y="8822"/>
                    <a:pt x="2836" y="8475"/>
                  </a:cubicBezTo>
                  <a:cubicBezTo>
                    <a:pt x="2678" y="8317"/>
                    <a:pt x="2678" y="8065"/>
                    <a:pt x="2836" y="7939"/>
                  </a:cubicBezTo>
                  <a:cubicBezTo>
                    <a:pt x="2915" y="7876"/>
                    <a:pt x="3009" y="7845"/>
                    <a:pt x="3100" y="7845"/>
                  </a:cubicBezTo>
                  <a:cubicBezTo>
                    <a:pt x="3190" y="7845"/>
                    <a:pt x="3277" y="7876"/>
                    <a:pt x="3340" y="7939"/>
                  </a:cubicBezTo>
                  <a:cubicBezTo>
                    <a:pt x="3561" y="8160"/>
                    <a:pt x="3844" y="8270"/>
                    <a:pt x="4128" y="8270"/>
                  </a:cubicBezTo>
                  <a:cubicBezTo>
                    <a:pt x="4411" y="8270"/>
                    <a:pt x="4695" y="8160"/>
                    <a:pt x="4915" y="7939"/>
                  </a:cubicBezTo>
                  <a:cubicBezTo>
                    <a:pt x="4994" y="7876"/>
                    <a:pt x="5096" y="7845"/>
                    <a:pt x="5191" y="7845"/>
                  </a:cubicBezTo>
                  <a:close/>
                  <a:moveTo>
                    <a:pt x="1796" y="0"/>
                  </a:moveTo>
                  <a:cubicBezTo>
                    <a:pt x="1670" y="126"/>
                    <a:pt x="1135" y="504"/>
                    <a:pt x="1072" y="630"/>
                  </a:cubicBezTo>
                  <a:cubicBezTo>
                    <a:pt x="442" y="1260"/>
                    <a:pt x="0" y="2363"/>
                    <a:pt x="0" y="3403"/>
                  </a:cubicBezTo>
                  <a:lnTo>
                    <a:pt x="0" y="6396"/>
                  </a:lnTo>
                  <a:cubicBezTo>
                    <a:pt x="0" y="8632"/>
                    <a:pt x="1859" y="10491"/>
                    <a:pt x="4128" y="10491"/>
                  </a:cubicBezTo>
                  <a:cubicBezTo>
                    <a:pt x="6427" y="10491"/>
                    <a:pt x="8286" y="8632"/>
                    <a:pt x="8286" y="6396"/>
                  </a:cubicBezTo>
                  <a:lnTo>
                    <a:pt x="8286" y="4505"/>
                  </a:lnTo>
                  <a:cubicBezTo>
                    <a:pt x="8157" y="4513"/>
                    <a:pt x="8028" y="4517"/>
                    <a:pt x="7899" y="4517"/>
                  </a:cubicBezTo>
                  <a:cubicBezTo>
                    <a:pt x="6396" y="4517"/>
                    <a:pt x="4939" y="4009"/>
                    <a:pt x="3750" y="2993"/>
                  </a:cubicBezTo>
                  <a:cubicBezTo>
                    <a:pt x="2804" y="2206"/>
                    <a:pt x="2174" y="1103"/>
                    <a:pt x="17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-57269475" y="3372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3"/>
                  </a:lnTo>
                  <a:cubicBezTo>
                    <a:pt x="442" y="2301"/>
                    <a:pt x="757" y="1828"/>
                    <a:pt x="757" y="1261"/>
                  </a:cubicBezTo>
                  <a:cubicBezTo>
                    <a:pt x="757" y="757"/>
                    <a:pt x="473" y="284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-57436450" y="3198925"/>
              <a:ext cx="185900" cy="154400"/>
            </a:xfrm>
            <a:custGeom>
              <a:rect b="b" l="l" r="r" t="t"/>
              <a:pathLst>
                <a:path extrusionOk="0" h="6176" w="7436">
                  <a:moveTo>
                    <a:pt x="1828" y="0"/>
                  </a:moveTo>
                  <a:cubicBezTo>
                    <a:pt x="1198" y="0"/>
                    <a:pt x="568" y="126"/>
                    <a:pt x="1" y="315"/>
                  </a:cubicBezTo>
                  <a:cubicBezTo>
                    <a:pt x="1" y="977"/>
                    <a:pt x="127" y="1639"/>
                    <a:pt x="316" y="2237"/>
                  </a:cubicBezTo>
                  <a:cubicBezTo>
                    <a:pt x="631" y="3151"/>
                    <a:pt x="1167" y="3970"/>
                    <a:pt x="1923" y="4600"/>
                  </a:cubicBezTo>
                  <a:cubicBezTo>
                    <a:pt x="2710" y="5262"/>
                    <a:pt x="3655" y="5734"/>
                    <a:pt x="4632" y="5892"/>
                  </a:cubicBezTo>
                  <a:cubicBezTo>
                    <a:pt x="5073" y="5976"/>
                    <a:pt x="5262" y="5976"/>
                    <a:pt x="5507" y="5976"/>
                  </a:cubicBezTo>
                  <a:lnTo>
                    <a:pt x="5507" y="5976"/>
                  </a:lnTo>
                  <a:cubicBezTo>
                    <a:pt x="5630" y="5976"/>
                    <a:pt x="5766" y="5976"/>
                    <a:pt x="5955" y="5986"/>
                  </a:cubicBezTo>
                  <a:lnTo>
                    <a:pt x="6680" y="5986"/>
                  </a:lnTo>
                  <a:cubicBezTo>
                    <a:pt x="6963" y="5986"/>
                    <a:pt x="7215" y="6049"/>
                    <a:pt x="7436" y="6175"/>
                  </a:cubicBezTo>
                  <a:lnTo>
                    <a:pt x="7436" y="5671"/>
                  </a:lnTo>
                  <a:lnTo>
                    <a:pt x="7436" y="5640"/>
                  </a:lnTo>
                  <a:cubicBezTo>
                    <a:pt x="7436" y="2552"/>
                    <a:pt x="4916" y="0"/>
                    <a:pt x="1828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-57532525" y="3215450"/>
              <a:ext cx="77975" cy="148900"/>
            </a:xfrm>
            <a:custGeom>
              <a:rect b="b" l="l" r="r" t="t"/>
              <a:pathLst>
                <a:path extrusionOk="0" h="5956" w="3119">
                  <a:moveTo>
                    <a:pt x="3056" y="1"/>
                  </a:moveTo>
                  <a:cubicBezTo>
                    <a:pt x="1260" y="946"/>
                    <a:pt x="0" y="2836"/>
                    <a:pt x="0" y="5010"/>
                  </a:cubicBezTo>
                  <a:lnTo>
                    <a:pt x="0" y="5199"/>
                  </a:lnTo>
                  <a:lnTo>
                    <a:pt x="0" y="5955"/>
                  </a:lnTo>
                  <a:lnTo>
                    <a:pt x="63" y="5955"/>
                  </a:lnTo>
                  <a:cubicBezTo>
                    <a:pt x="158" y="5829"/>
                    <a:pt x="284" y="5766"/>
                    <a:pt x="410" y="5672"/>
                  </a:cubicBezTo>
                  <a:lnTo>
                    <a:pt x="788" y="5451"/>
                  </a:lnTo>
                  <a:lnTo>
                    <a:pt x="788" y="4601"/>
                  </a:lnTo>
                  <a:cubicBezTo>
                    <a:pt x="914" y="3088"/>
                    <a:pt x="1828" y="1576"/>
                    <a:pt x="3119" y="789"/>
                  </a:cubicBezTo>
                  <a:cubicBezTo>
                    <a:pt x="3088" y="505"/>
                    <a:pt x="3056" y="253"/>
                    <a:pt x="305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23"/>
          <p:cNvGrpSpPr/>
          <p:nvPr/>
        </p:nvGrpSpPr>
        <p:grpSpPr>
          <a:xfrm>
            <a:off x="2472992" y="2201767"/>
            <a:ext cx="323524" cy="358774"/>
            <a:chOff x="-57162350" y="3982000"/>
            <a:chExt cx="287500" cy="318825"/>
          </a:xfrm>
        </p:grpSpPr>
        <p:sp>
          <p:nvSpPr>
            <p:cNvPr id="661" name="Google Shape;661;p23"/>
            <p:cNvSpPr/>
            <p:nvPr/>
          </p:nvSpPr>
          <p:spPr>
            <a:xfrm>
              <a:off x="-56989850" y="4151150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1"/>
                  </a:moveTo>
                  <a:cubicBezTo>
                    <a:pt x="504" y="1"/>
                    <a:pt x="0" y="473"/>
                    <a:pt x="0" y="1103"/>
                  </a:cubicBezTo>
                  <a:cubicBezTo>
                    <a:pt x="0" y="1702"/>
                    <a:pt x="504" y="2206"/>
                    <a:pt x="1103" y="2206"/>
                  </a:cubicBezTo>
                  <a:cubicBezTo>
                    <a:pt x="1733" y="2206"/>
                    <a:pt x="2205" y="1702"/>
                    <a:pt x="2205" y="1103"/>
                  </a:cubicBezTo>
                  <a:cubicBezTo>
                    <a:pt x="2205" y="473"/>
                    <a:pt x="1733" y="1"/>
                    <a:pt x="110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-57162350" y="3982000"/>
              <a:ext cx="287500" cy="161300"/>
            </a:xfrm>
            <a:custGeom>
              <a:rect b="b" l="l" r="r" t="t"/>
              <a:pathLst>
                <a:path extrusionOk="0" h="6452" w="11500">
                  <a:moveTo>
                    <a:pt x="5778" y="1"/>
                  </a:moveTo>
                  <a:cubicBezTo>
                    <a:pt x="5286" y="1"/>
                    <a:pt x="4789" y="166"/>
                    <a:pt x="4380" y="497"/>
                  </a:cubicBezTo>
                  <a:cubicBezTo>
                    <a:pt x="4263" y="479"/>
                    <a:pt x="4146" y="470"/>
                    <a:pt x="4031" y="470"/>
                  </a:cubicBezTo>
                  <a:cubicBezTo>
                    <a:pt x="3147" y="470"/>
                    <a:pt x="2323" y="992"/>
                    <a:pt x="2017" y="1883"/>
                  </a:cubicBezTo>
                  <a:cubicBezTo>
                    <a:pt x="1072" y="2230"/>
                    <a:pt x="473" y="3238"/>
                    <a:pt x="631" y="4246"/>
                  </a:cubicBezTo>
                  <a:cubicBezTo>
                    <a:pt x="127" y="4876"/>
                    <a:pt x="1" y="5695"/>
                    <a:pt x="316" y="6452"/>
                  </a:cubicBezTo>
                  <a:cubicBezTo>
                    <a:pt x="536" y="6294"/>
                    <a:pt x="757" y="6168"/>
                    <a:pt x="1040" y="6074"/>
                  </a:cubicBezTo>
                  <a:cubicBezTo>
                    <a:pt x="1355" y="4498"/>
                    <a:pt x="2458" y="3175"/>
                    <a:pt x="4002" y="2577"/>
                  </a:cubicBezTo>
                  <a:cubicBezTo>
                    <a:pt x="4096" y="2545"/>
                    <a:pt x="4096" y="2545"/>
                    <a:pt x="4191" y="2513"/>
                  </a:cubicBezTo>
                  <a:cubicBezTo>
                    <a:pt x="4224" y="2504"/>
                    <a:pt x="4257" y="2499"/>
                    <a:pt x="4290" y="2499"/>
                  </a:cubicBezTo>
                  <a:cubicBezTo>
                    <a:pt x="4474" y="2499"/>
                    <a:pt x="4637" y="2641"/>
                    <a:pt x="4663" y="2829"/>
                  </a:cubicBezTo>
                  <a:cubicBezTo>
                    <a:pt x="4789" y="4593"/>
                    <a:pt x="6239" y="5979"/>
                    <a:pt x="8003" y="5979"/>
                  </a:cubicBezTo>
                  <a:lnTo>
                    <a:pt x="9862" y="5979"/>
                  </a:lnTo>
                  <a:cubicBezTo>
                    <a:pt x="10366" y="5979"/>
                    <a:pt x="10807" y="6137"/>
                    <a:pt x="11185" y="6389"/>
                  </a:cubicBezTo>
                  <a:cubicBezTo>
                    <a:pt x="11500" y="5695"/>
                    <a:pt x="11405" y="4876"/>
                    <a:pt x="10870" y="4246"/>
                  </a:cubicBezTo>
                  <a:cubicBezTo>
                    <a:pt x="11027" y="3207"/>
                    <a:pt x="10492" y="2230"/>
                    <a:pt x="9515" y="1883"/>
                  </a:cubicBezTo>
                  <a:cubicBezTo>
                    <a:pt x="9178" y="1040"/>
                    <a:pt x="8363" y="472"/>
                    <a:pt x="7475" y="472"/>
                  </a:cubicBezTo>
                  <a:cubicBezTo>
                    <a:pt x="7368" y="472"/>
                    <a:pt x="7260" y="480"/>
                    <a:pt x="7152" y="497"/>
                  </a:cubicBezTo>
                  <a:cubicBezTo>
                    <a:pt x="6758" y="166"/>
                    <a:pt x="6270" y="1"/>
                    <a:pt x="577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-57119850" y="4066875"/>
              <a:ext cx="126075" cy="111875"/>
            </a:xfrm>
            <a:custGeom>
              <a:rect b="b" l="l" r="r" t="t"/>
              <a:pathLst>
                <a:path extrusionOk="0" h="4475" w="5043">
                  <a:moveTo>
                    <a:pt x="2333" y="1"/>
                  </a:moveTo>
                  <a:cubicBezTo>
                    <a:pt x="915" y="694"/>
                    <a:pt x="2" y="2111"/>
                    <a:pt x="2" y="3718"/>
                  </a:cubicBezTo>
                  <a:lnTo>
                    <a:pt x="2" y="4191"/>
                  </a:lnTo>
                  <a:lnTo>
                    <a:pt x="2" y="4359"/>
                  </a:lnTo>
                  <a:lnTo>
                    <a:pt x="2" y="4359"/>
                  </a:lnTo>
                  <a:cubicBezTo>
                    <a:pt x="32" y="3375"/>
                    <a:pt x="829" y="2616"/>
                    <a:pt x="1861" y="2616"/>
                  </a:cubicBezTo>
                  <a:cubicBezTo>
                    <a:pt x="2774" y="2616"/>
                    <a:pt x="3499" y="3246"/>
                    <a:pt x="3656" y="4096"/>
                  </a:cubicBezTo>
                  <a:lnTo>
                    <a:pt x="4507" y="4096"/>
                  </a:lnTo>
                  <a:cubicBezTo>
                    <a:pt x="4570" y="3718"/>
                    <a:pt x="4791" y="3403"/>
                    <a:pt x="5043" y="3120"/>
                  </a:cubicBezTo>
                  <a:cubicBezTo>
                    <a:pt x="3656" y="2647"/>
                    <a:pt x="2617" y="1481"/>
                    <a:pt x="2333" y="1"/>
                  </a:cubicBezTo>
                  <a:close/>
                  <a:moveTo>
                    <a:pt x="2" y="4359"/>
                  </a:moveTo>
                  <a:cubicBezTo>
                    <a:pt x="1" y="4397"/>
                    <a:pt x="1" y="4435"/>
                    <a:pt x="2" y="4474"/>
                  </a:cubicBezTo>
                  <a:lnTo>
                    <a:pt x="2" y="4359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-57100925" y="4151150"/>
              <a:ext cx="55175" cy="55150"/>
            </a:xfrm>
            <a:custGeom>
              <a:rect b="b" l="l" r="r" t="t"/>
              <a:pathLst>
                <a:path extrusionOk="0" h="2206" w="2207">
                  <a:moveTo>
                    <a:pt x="1104" y="1"/>
                  </a:moveTo>
                  <a:cubicBezTo>
                    <a:pt x="505" y="1"/>
                    <a:pt x="1" y="473"/>
                    <a:pt x="1" y="1103"/>
                  </a:cubicBezTo>
                  <a:cubicBezTo>
                    <a:pt x="1" y="1702"/>
                    <a:pt x="505" y="2206"/>
                    <a:pt x="1104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473"/>
                    <a:pt x="1702" y="1"/>
                    <a:pt x="110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-57119825" y="4179500"/>
              <a:ext cx="204800" cy="121325"/>
            </a:xfrm>
            <a:custGeom>
              <a:rect b="b" l="l" r="r" t="t"/>
              <a:pathLst>
                <a:path extrusionOk="0" h="4853" w="8192">
                  <a:moveTo>
                    <a:pt x="5160" y="2151"/>
                  </a:moveTo>
                  <a:cubicBezTo>
                    <a:pt x="5254" y="2151"/>
                    <a:pt x="5341" y="2190"/>
                    <a:pt x="5388" y="2269"/>
                  </a:cubicBezTo>
                  <a:cubicBezTo>
                    <a:pt x="5546" y="2427"/>
                    <a:pt x="5546" y="2679"/>
                    <a:pt x="5388" y="2805"/>
                  </a:cubicBezTo>
                  <a:cubicBezTo>
                    <a:pt x="5042" y="3151"/>
                    <a:pt x="4569" y="3340"/>
                    <a:pt x="4096" y="3340"/>
                  </a:cubicBezTo>
                  <a:cubicBezTo>
                    <a:pt x="3624" y="3340"/>
                    <a:pt x="3120" y="3151"/>
                    <a:pt x="2805" y="2805"/>
                  </a:cubicBezTo>
                  <a:cubicBezTo>
                    <a:pt x="2647" y="2647"/>
                    <a:pt x="2647" y="2395"/>
                    <a:pt x="2805" y="2269"/>
                  </a:cubicBezTo>
                  <a:cubicBezTo>
                    <a:pt x="2884" y="2190"/>
                    <a:pt x="2978" y="2151"/>
                    <a:pt x="3069" y="2151"/>
                  </a:cubicBezTo>
                  <a:cubicBezTo>
                    <a:pt x="3159" y="2151"/>
                    <a:pt x="3246" y="2190"/>
                    <a:pt x="3309" y="2269"/>
                  </a:cubicBezTo>
                  <a:cubicBezTo>
                    <a:pt x="3529" y="2490"/>
                    <a:pt x="3813" y="2600"/>
                    <a:pt x="4096" y="2600"/>
                  </a:cubicBezTo>
                  <a:cubicBezTo>
                    <a:pt x="4380" y="2600"/>
                    <a:pt x="4664" y="2490"/>
                    <a:pt x="4884" y="2269"/>
                  </a:cubicBezTo>
                  <a:cubicBezTo>
                    <a:pt x="4963" y="2190"/>
                    <a:pt x="5065" y="2151"/>
                    <a:pt x="5160" y="2151"/>
                  </a:cubicBezTo>
                  <a:close/>
                  <a:moveTo>
                    <a:pt x="1" y="1"/>
                  </a:moveTo>
                  <a:lnTo>
                    <a:pt x="1" y="2238"/>
                  </a:lnTo>
                  <a:cubicBezTo>
                    <a:pt x="1" y="3687"/>
                    <a:pt x="1198" y="4853"/>
                    <a:pt x="2616" y="4853"/>
                  </a:cubicBezTo>
                  <a:lnTo>
                    <a:pt x="5609" y="4853"/>
                  </a:lnTo>
                  <a:cubicBezTo>
                    <a:pt x="7058" y="4853"/>
                    <a:pt x="8192" y="3655"/>
                    <a:pt x="8192" y="2238"/>
                  </a:cubicBezTo>
                  <a:lnTo>
                    <a:pt x="8192" y="1"/>
                  </a:lnTo>
                  <a:cubicBezTo>
                    <a:pt x="8192" y="977"/>
                    <a:pt x="7341" y="1860"/>
                    <a:pt x="6302" y="1860"/>
                  </a:cubicBezTo>
                  <a:cubicBezTo>
                    <a:pt x="5388" y="1860"/>
                    <a:pt x="4664" y="1230"/>
                    <a:pt x="4506" y="347"/>
                  </a:cubicBezTo>
                  <a:lnTo>
                    <a:pt x="3655" y="347"/>
                  </a:lnTo>
                  <a:cubicBezTo>
                    <a:pt x="3498" y="1230"/>
                    <a:pt x="2710" y="1860"/>
                    <a:pt x="1860" y="1860"/>
                  </a:cubicBezTo>
                  <a:cubicBezTo>
                    <a:pt x="820" y="1860"/>
                    <a:pt x="1" y="1009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-57158400" y="41566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52"/>
                    <a:pt x="0" y="725"/>
                    <a:pt x="0" y="1260"/>
                  </a:cubicBezTo>
                  <a:cubicBezTo>
                    <a:pt x="0" y="1827"/>
                    <a:pt x="315" y="2300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-56896125" y="41558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1"/>
                  </a:moveTo>
                  <a:lnTo>
                    <a:pt x="0" y="2553"/>
                  </a:lnTo>
                  <a:cubicBezTo>
                    <a:pt x="441" y="2269"/>
                    <a:pt x="756" y="1796"/>
                    <a:pt x="756" y="1261"/>
                  </a:cubicBezTo>
                  <a:cubicBezTo>
                    <a:pt x="756" y="757"/>
                    <a:pt x="441" y="284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-56924475" y="4149575"/>
              <a:ext cx="9450" cy="29175"/>
            </a:xfrm>
            <a:custGeom>
              <a:rect b="b" l="l" r="r" t="t"/>
              <a:pathLst>
                <a:path extrusionOk="0" h="1167" w="378">
                  <a:moveTo>
                    <a:pt x="0" y="1"/>
                  </a:moveTo>
                  <a:cubicBezTo>
                    <a:pt x="221" y="379"/>
                    <a:pt x="378" y="757"/>
                    <a:pt x="378" y="1166"/>
                  </a:cubicBezTo>
                  <a:lnTo>
                    <a:pt x="378" y="883"/>
                  </a:lnTo>
                  <a:lnTo>
                    <a:pt x="378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" name="Google Shape;669;p23"/>
          <p:cNvGrpSpPr/>
          <p:nvPr/>
        </p:nvGrpSpPr>
        <p:grpSpPr>
          <a:xfrm>
            <a:off x="4217791" y="3260946"/>
            <a:ext cx="314662" cy="358999"/>
            <a:chOff x="-55576850" y="3198125"/>
            <a:chExt cx="279625" cy="319025"/>
          </a:xfrm>
        </p:grpSpPr>
        <p:sp>
          <p:nvSpPr>
            <p:cNvPr id="670" name="Google Shape;670;p23"/>
            <p:cNvSpPr/>
            <p:nvPr/>
          </p:nvSpPr>
          <p:spPr>
            <a:xfrm>
              <a:off x="-55576850" y="3335975"/>
              <a:ext cx="18900" cy="63825"/>
            </a:xfrm>
            <a:custGeom>
              <a:rect b="b" l="l" r="r" t="t"/>
              <a:pathLst>
                <a:path extrusionOk="0" h="2553" w="756">
                  <a:moveTo>
                    <a:pt x="756" y="0"/>
                  </a:moveTo>
                  <a:cubicBezTo>
                    <a:pt x="315" y="221"/>
                    <a:pt x="0" y="693"/>
                    <a:pt x="0" y="1260"/>
                  </a:cubicBezTo>
                  <a:cubicBezTo>
                    <a:pt x="0" y="1796"/>
                    <a:pt x="315" y="2269"/>
                    <a:pt x="756" y="2552"/>
                  </a:cubicBezTo>
                  <a:lnTo>
                    <a:pt x="756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-55539850" y="3198125"/>
              <a:ext cx="206375" cy="99275"/>
            </a:xfrm>
            <a:custGeom>
              <a:rect b="b" l="l" r="r" t="t"/>
              <a:pathLst>
                <a:path extrusionOk="0" h="3971" w="8255">
                  <a:moveTo>
                    <a:pt x="2616" y="1"/>
                  </a:moveTo>
                  <a:cubicBezTo>
                    <a:pt x="2348" y="1"/>
                    <a:pt x="2080" y="95"/>
                    <a:pt x="1860" y="284"/>
                  </a:cubicBezTo>
                  <a:cubicBezTo>
                    <a:pt x="1671" y="95"/>
                    <a:pt x="1387" y="32"/>
                    <a:pt x="1103" y="32"/>
                  </a:cubicBezTo>
                  <a:cubicBezTo>
                    <a:pt x="473" y="32"/>
                    <a:pt x="1" y="536"/>
                    <a:pt x="1" y="1135"/>
                  </a:cubicBezTo>
                  <a:lnTo>
                    <a:pt x="1" y="3970"/>
                  </a:lnTo>
                  <a:lnTo>
                    <a:pt x="1639" y="2364"/>
                  </a:lnTo>
                  <a:cubicBezTo>
                    <a:pt x="1715" y="2287"/>
                    <a:pt x="1815" y="2246"/>
                    <a:pt x="1916" y="2246"/>
                  </a:cubicBezTo>
                  <a:cubicBezTo>
                    <a:pt x="1982" y="2246"/>
                    <a:pt x="2049" y="2263"/>
                    <a:pt x="2112" y="2301"/>
                  </a:cubicBezTo>
                  <a:cubicBezTo>
                    <a:pt x="2726" y="2726"/>
                    <a:pt x="3435" y="2939"/>
                    <a:pt x="4144" y="2939"/>
                  </a:cubicBezTo>
                  <a:cubicBezTo>
                    <a:pt x="4853" y="2939"/>
                    <a:pt x="5561" y="2726"/>
                    <a:pt x="6176" y="2301"/>
                  </a:cubicBezTo>
                  <a:cubicBezTo>
                    <a:pt x="6225" y="2263"/>
                    <a:pt x="6290" y="2246"/>
                    <a:pt x="6355" y="2246"/>
                  </a:cubicBezTo>
                  <a:cubicBezTo>
                    <a:pt x="6456" y="2246"/>
                    <a:pt x="6560" y="2287"/>
                    <a:pt x="6617" y="2364"/>
                  </a:cubicBezTo>
                  <a:lnTo>
                    <a:pt x="8255" y="3970"/>
                  </a:lnTo>
                  <a:lnTo>
                    <a:pt x="8255" y="1135"/>
                  </a:lnTo>
                  <a:cubicBezTo>
                    <a:pt x="8192" y="536"/>
                    <a:pt x="7719" y="32"/>
                    <a:pt x="7089" y="32"/>
                  </a:cubicBezTo>
                  <a:cubicBezTo>
                    <a:pt x="6837" y="32"/>
                    <a:pt x="6554" y="158"/>
                    <a:pt x="6365" y="284"/>
                  </a:cubicBezTo>
                  <a:cubicBezTo>
                    <a:pt x="6144" y="95"/>
                    <a:pt x="5876" y="1"/>
                    <a:pt x="5609" y="1"/>
                  </a:cubicBezTo>
                  <a:cubicBezTo>
                    <a:pt x="5341" y="1"/>
                    <a:pt x="5073" y="95"/>
                    <a:pt x="4853" y="284"/>
                  </a:cubicBezTo>
                  <a:cubicBezTo>
                    <a:pt x="4632" y="95"/>
                    <a:pt x="4372" y="1"/>
                    <a:pt x="4112" y="1"/>
                  </a:cubicBezTo>
                  <a:cubicBezTo>
                    <a:pt x="3852" y="1"/>
                    <a:pt x="3592" y="95"/>
                    <a:pt x="3372" y="284"/>
                  </a:cubicBezTo>
                  <a:cubicBezTo>
                    <a:pt x="3151" y="95"/>
                    <a:pt x="2883" y="1"/>
                    <a:pt x="2616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-55539850" y="3275325"/>
              <a:ext cx="204800" cy="241825"/>
            </a:xfrm>
            <a:custGeom>
              <a:rect b="b" l="l" r="r" t="t"/>
              <a:pathLst>
                <a:path extrusionOk="0" h="9673" w="8192">
                  <a:moveTo>
                    <a:pt x="2616" y="2962"/>
                  </a:moveTo>
                  <a:cubicBezTo>
                    <a:pt x="2805" y="2962"/>
                    <a:pt x="2962" y="3119"/>
                    <a:pt x="2962" y="3308"/>
                  </a:cubicBezTo>
                  <a:cubicBezTo>
                    <a:pt x="2962" y="3529"/>
                    <a:pt x="2805" y="3686"/>
                    <a:pt x="2616" y="3686"/>
                  </a:cubicBezTo>
                  <a:cubicBezTo>
                    <a:pt x="2427" y="3686"/>
                    <a:pt x="2269" y="3560"/>
                    <a:pt x="2269" y="3308"/>
                  </a:cubicBezTo>
                  <a:cubicBezTo>
                    <a:pt x="2269" y="3119"/>
                    <a:pt x="2427" y="2962"/>
                    <a:pt x="2616" y="2962"/>
                  </a:cubicBezTo>
                  <a:close/>
                  <a:moveTo>
                    <a:pt x="5609" y="2993"/>
                  </a:moveTo>
                  <a:cubicBezTo>
                    <a:pt x="5798" y="2993"/>
                    <a:pt x="5955" y="3151"/>
                    <a:pt x="5955" y="3371"/>
                  </a:cubicBezTo>
                  <a:cubicBezTo>
                    <a:pt x="5987" y="3560"/>
                    <a:pt x="5798" y="3718"/>
                    <a:pt x="5609" y="3718"/>
                  </a:cubicBezTo>
                  <a:cubicBezTo>
                    <a:pt x="5420" y="3718"/>
                    <a:pt x="5262" y="3560"/>
                    <a:pt x="5262" y="3371"/>
                  </a:cubicBezTo>
                  <a:cubicBezTo>
                    <a:pt x="5262" y="3151"/>
                    <a:pt x="5420" y="2993"/>
                    <a:pt x="5609" y="2993"/>
                  </a:cubicBezTo>
                  <a:close/>
                  <a:moveTo>
                    <a:pt x="5164" y="6278"/>
                  </a:moveTo>
                  <a:cubicBezTo>
                    <a:pt x="5262" y="6278"/>
                    <a:pt x="5357" y="6317"/>
                    <a:pt x="5420" y="6396"/>
                  </a:cubicBezTo>
                  <a:cubicBezTo>
                    <a:pt x="5577" y="6522"/>
                    <a:pt x="5577" y="6742"/>
                    <a:pt x="5451" y="6900"/>
                  </a:cubicBezTo>
                  <a:cubicBezTo>
                    <a:pt x="5105" y="7246"/>
                    <a:pt x="4632" y="7435"/>
                    <a:pt x="4096" y="7435"/>
                  </a:cubicBezTo>
                  <a:cubicBezTo>
                    <a:pt x="3592" y="7435"/>
                    <a:pt x="3120" y="7246"/>
                    <a:pt x="2805" y="6900"/>
                  </a:cubicBezTo>
                  <a:cubicBezTo>
                    <a:pt x="2647" y="6742"/>
                    <a:pt x="2647" y="6522"/>
                    <a:pt x="2805" y="6396"/>
                  </a:cubicBezTo>
                  <a:cubicBezTo>
                    <a:pt x="2883" y="6317"/>
                    <a:pt x="2986" y="6278"/>
                    <a:pt x="3080" y="6278"/>
                  </a:cubicBezTo>
                  <a:cubicBezTo>
                    <a:pt x="3175" y="6278"/>
                    <a:pt x="3262" y="6317"/>
                    <a:pt x="3309" y="6396"/>
                  </a:cubicBezTo>
                  <a:cubicBezTo>
                    <a:pt x="3529" y="6616"/>
                    <a:pt x="3821" y="6727"/>
                    <a:pt x="4108" y="6727"/>
                  </a:cubicBezTo>
                  <a:cubicBezTo>
                    <a:pt x="4396" y="6727"/>
                    <a:pt x="4679" y="6616"/>
                    <a:pt x="4884" y="6396"/>
                  </a:cubicBezTo>
                  <a:cubicBezTo>
                    <a:pt x="4963" y="6317"/>
                    <a:pt x="5065" y="6278"/>
                    <a:pt x="5164" y="6278"/>
                  </a:cubicBezTo>
                  <a:close/>
                  <a:moveTo>
                    <a:pt x="1954" y="0"/>
                  </a:moveTo>
                  <a:lnTo>
                    <a:pt x="1" y="1954"/>
                  </a:lnTo>
                  <a:lnTo>
                    <a:pt x="1" y="5577"/>
                  </a:lnTo>
                  <a:cubicBezTo>
                    <a:pt x="1" y="7813"/>
                    <a:pt x="1860" y="9672"/>
                    <a:pt x="4096" y="9672"/>
                  </a:cubicBezTo>
                  <a:cubicBezTo>
                    <a:pt x="6365" y="9672"/>
                    <a:pt x="8192" y="7813"/>
                    <a:pt x="8192" y="5577"/>
                  </a:cubicBezTo>
                  <a:lnTo>
                    <a:pt x="8192" y="1954"/>
                  </a:lnTo>
                  <a:lnTo>
                    <a:pt x="6270" y="0"/>
                  </a:lnTo>
                  <a:cubicBezTo>
                    <a:pt x="5609" y="394"/>
                    <a:pt x="4860" y="591"/>
                    <a:pt x="4112" y="591"/>
                  </a:cubicBezTo>
                  <a:cubicBezTo>
                    <a:pt x="3364" y="591"/>
                    <a:pt x="2616" y="394"/>
                    <a:pt x="195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-55316150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0" y="0"/>
                  </a:moveTo>
                  <a:lnTo>
                    <a:pt x="0" y="2552"/>
                  </a:lnTo>
                  <a:cubicBezTo>
                    <a:pt x="441" y="2269"/>
                    <a:pt x="756" y="1796"/>
                    <a:pt x="756" y="1260"/>
                  </a:cubicBezTo>
                  <a:cubicBezTo>
                    <a:pt x="756" y="693"/>
                    <a:pt x="473" y="221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" name="Google Shape;674;p23"/>
          <p:cNvGrpSpPr/>
          <p:nvPr/>
        </p:nvGrpSpPr>
        <p:grpSpPr>
          <a:xfrm>
            <a:off x="2514089" y="863796"/>
            <a:ext cx="314662" cy="358971"/>
            <a:chOff x="-57940525" y="3590375"/>
            <a:chExt cx="279625" cy="319000"/>
          </a:xfrm>
        </p:grpSpPr>
        <p:sp>
          <p:nvSpPr>
            <p:cNvPr id="675" name="Google Shape;675;p23"/>
            <p:cNvSpPr/>
            <p:nvPr/>
          </p:nvSpPr>
          <p:spPr>
            <a:xfrm>
              <a:off x="-57940525" y="3727425"/>
              <a:ext cx="18150" cy="63800"/>
            </a:xfrm>
            <a:custGeom>
              <a:rect b="b" l="l" r="r" t="t"/>
              <a:pathLst>
                <a:path extrusionOk="0" h="2552" w="726">
                  <a:moveTo>
                    <a:pt x="725" y="0"/>
                  </a:moveTo>
                  <a:cubicBezTo>
                    <a:pt x="253" y="252"/>
                    <a:pt x="1" y="725"/>
                    <a:pt x="1" y="1260"/>
                  </a:cubicBezTo>
                  <a:cubicBezTo>
                    <a:pt x="1" y="1827"/>
                    <a:pt x="316" y="2300"/>
                    <a:pt x="725" y="2552"/>
                  </a:cubicBezTo>
                  <a:lnTo>
                    <a:pt x="725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-57904300" y="3686450"/>
              <a:ext cx="205600" cy="111075"/>
            </a:xfrm>
            <a:custGeom>
              <a:rect b="b" l="l" r="r" t="t"/>
              <a:pathLst>
                <a:path extrusionOk="0" h="4443" w="8224">
                  <a:moveTo>
                    <a:pt x="2647" y="2143"/>
                  </a:moveTo>
                  <a:cubicBezTo>
                    <a:pt x="2836" y="2143"/>
                    <a:pt x="2994" y="2301"/>
                    <a:pt x="2994" y="2521"/>
                  </a:cubicBezTo>
                  <a:cubicBezTo>
                    <a:pt x="2994" y="2710"/>
                    <a:pt x="2836" y="2868"/>
                    <a:pt x="2647" y="2868"/>
                  </a:cubicBezTo>
                  <a:cubicBezTo>
                    <a:pt x="2427" y="2868"/>
                    <a:pt x="2301" y="2710"/>
                    <a:pt x="2301" y="2521"/>
                  </a:cubicBezTo>
                  <a:cubicBezTo>
                    <a:pt x="2301" y="2301"/>
                    <a:pt x="2427" y="2143"/>
                    <a:pt x="2647" y="2143"/>
                  </a:cubicBezTo>
                  <a:close/>
                  <a:moveTo>
                    <a:pt x="5640" y="2143"/>
                  </a:moveTo>
                  <a:cubicBezTo>
                    <a:pt x="5829" y="2143"/>
                    <a:pt x="5987" y="2301"/>
                    <a:pt x="5987" y="2521"/>
                  </a:cubicBezTo>
                  <a:cubicBezTo>
                    <a:pt x="5987" y="2710"/>
                    <a:pt x="5829" y="2868"/>
                    <a:pt x="5640" y="2868"/>
                  </a:cubicBezTo>
                  <a:cubicBezTo>
                    <a:pt x="5420" y="2868"/>
                    <a:pt x="5262" y="2710"/>
                    <a:pt x="5262" y="2521"/>
                  </a:cubicBezTo>
                  <a:cubicBezTo>
                    <a:pt x="5262" y="2301"/>
                    <a:pt x="5420" y="2143"/>
                    <a:pt x="5640" y="2143"/>
                  </a:cubicBezTo>
                  <a:close/>
                  <a:moveTo>
                    <a:pt x="1923" y="1"/>
                  </a:moveTo>
                  <a:lnTo>
                    <a:pt x="1" y="1923"/>
                  </a:lnTo>
                  <a:lnTo>
                    <a:pt x="1" y="4443"/>
                  </a:lnTo>
                  <a:lnTo>
                    <a:pt x="1765" y="4443"/>
                  </a:lnTo>
                  <a:cubicBezTo>
                    <a:pt x="2490" y="3986"/>
                    <a:pt x="3309" y="3758"/>
                    <a:pt x="4124" y="3758"/>
                  </a:cubicBezTo>
                  <a:cubicBezTo>
                    <a:pt x="4939" y="3758"/>
                    <a:pt x="5751" y="3986"/>
                    <a:pt x="6459" y="4443"/>
                  </a:cubicBezTo>
                  <a:lnTo>
                    <a:pt x="8224" y="4443"/>
                  </a:lnTo>
                  <a:lnTo>
                    <a:pt x="8224" y="1923"/>
                  </a:lnTo>
                  <a:lnTo>
                    <a:pt x="6302" y="1"/>
                  </a:lnTo>
                  <a:cubicBezTo>
                    <a:pt x="5625" y="395"/>
                    <a:pt x="4876" y="592"/>
                    <a:pt x="4124" y="592"/>
                  </a:cubicBezTo>
                  <a:cubicBezTo>
                    <a:pt x="3372" y="592"/>
                    <a:pt x="2616" y="395"/>
                    <a:pt x="192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-57903500" y="3590375"/>
              <a:ext cx="205575" cy="117375"/>
            </a:xfrm>
            <a:custGeom>
              <a:rect b="b" l="l" r="r" t="t"/>
              <a:pathLst>
                <a:path extrusionOk="0" h="4695" w="8223">
                  <a:moveTo>
                    <a:pt x="4096" y="0"/>
                  </a:moveTo>
                  <a:cubicBezTo>
                    <a:pt x="3560" y="0"/>
                    <a:pt x="3088" y="315"/>
                    <a:pt x="2804" y="756"/>
                  </a:cubicBezTo>
                  <a:cubicBezTo>
                    <a:pt x="2753" y="751"/>
                    <a:pt x="2702" y="748"/>
                    <a:pt x="2651" y="748"/>
                  </a:cubicBezTo>
                  <a:cubicBezTo>
                    <a:pt x="2101" y="748"/>
                    <a:pt x="1551" y="1051"/>
                    <a:pt x="1292" y="1512"/>
                  </a:cubicBezTo>
                  <a:cubicBezTo>
                    <a:pt x="567" y="1638"/>
                    <a:pt x="0" y="2269"/>
                    <a:pt x="0" y="3056"/>
                  </a:cubicBezTo>
                  <a:lnTo>
                    <a:pt x="0" y="4694"/>
                  </a:lnTo>
                  <a:lnTo>
                    <a:pt x="1607" y="3088"/>
                  </a:lnTo>
                  <a:cubicBezTo>
                    <a:pt x="1683" y="3011"/>
                    <a:pt x="1783" y="2970"/>
                    <a:pt x="1884" y="2970"/>
                  </a:cubicBezTo>
                  <a:cubicBezTo>
                    <a:pt x="1951" y="2970"/>
                    <a:pt x="2018" y="2987"/>
                    <a:pt x="2080" y="3025"/>
                  </a:cubicBezTo>
                  <a:cubicBezTo>
                    <a:pt x="2694" y="3450"/>
                    <a:pt x="3403" y="3663"/>
                    <a:pt x="4112" y="3663"/>
                  </a:cubicBezTo>
                  <a:cubicBezTo>
                    <a:pt x="4821" y="3663"/>
                    <a:pt x="5529" y="3450"/>
                    <a:pt x="6144" y="3025"/>
                  </a:cubicBezTo>
                  <a:cubicBezTo>
                    <a:pt x="6206" y="2987"/>
                    <a:pt x="6273" y="2970"/>
                    <a:pt x="6339" y="2970"/>
                  </a:cubicBezTo>
                  <a:cubicBezTo>
                    <a:pt x="6441" y="2970"/>
                    <a:pt x="6540" y="3011"/>
                    <a:pt x="6616" y="3088"/>
                  </a:cubicBezTo>
                  <a:lnTo>
                    <a:pt x="8223" y="4694"/>
                  </a:lnTo>
                  <a:lnTo>
                    <a:pt x="8223" y="3056"/>
                  </a:lnTo>
                  <a:cubicBezTo>
                    <a:pt x="8192" y="2300"/>
                    <a:pt x="7656" y="1638"/>
                    <a:pt x="6900" y="1512"/>
                  </a:cubicBezTo>
                  <a:cubicBezTo>
                    <a:pt x="6641" y="1051"/>
                    <a:pt x="6091" y="748"/>
                    <a:pt x="5541" y="748"/>
                  </a:cubicBezTo>
                  <a:cubicBezTo>
                    <a:pt x="5490" y="748"/>
                    <a:pt x="5439" y="751"/>
                    <a:pt x="5388" y="756"/>
                  </a:cubicBezTo>
                  <a:cubicBezTo>
                    <a:pt x="5136" y="284"/>
                    <a:pt x="4663" y="0"/>
                    <a:pt x="4096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-57903500" y="3798700"/>
              <a:ext cx="204800" cy="110675"/>
            </a:xfrm>
            <a:custGeom>
              <a:rect b="b" l="l" r="r" t="t"/>
              <a:pathLst>
                <a:path extrusionOk="0" h="4427" w="8192">
                  <a:moveTo>
                    <a:pt x="5159" y="1001"/>
                  </a:moveTo>
                  <a:cubicBezTo>
                    <a:pt x="5254" y="1001"/>
                    <a:pt x="5340" y="1040"/>
                    <a:pt x="5388" y="1119"/>
                  </a:cubicBezTo>
                  <a:cubicBezTo>
                    <a:pt x="5545" y="1245"/>
                    <a:pt x="5545" y="1465"/>
                    <a:pt x="5388" y="1654"/>
                  </a:cubicBezTo>
                  <a:cubicBezTo>
                    <a:pt x="5041" y="2001"/>
                    <a:pt x="4569" y="2190"/>
                    <a:pt x="4096" y="2190"/>
                  </a:cubicBezTo>
                  <a:cubicBezTo>
                    <a:pt x="3623" y="2190"/>
                    <a:pt x="3119" y="2001"/>
                    <a:pt x="2804" y="1654"/>
                  </a:cubicBezTo>
                  <a:cubicBezTo>
                    <a:pt x="2647" y="1497"/>
                    <a:pt x="2647" y="1245"/>
                    <a:pt x="2804" y="1119"/>
                  </a:cubicBezTo>
                  <a:cubicBezTo>
                    <a:pt x="2883" y="1040"/>
                    <a:pt x="2978" y="1001"/>
                    <a:pt x="3068" y="1001"/>
                  </a:cubicBezTo>
                  <a:cubicBezTo>
                    <a:pt x="3159" y="1001"/>
                    <a:pt x="3245" y="1040"/>
                    <a:pt x="3308" y="1119"/>
                  </a:cubicBezTo>
                  <a:cubicBezTo>
                    <a:pt x="3529" y="1339"/>
                    <a:pt x="3812" y="1449"/>
                    <a:pt x="4096" y="1449"/>
                  </a:cubicBezTo>
                  <a:cubicBezTo>
                    <a:pt x="4380" y="1449"/>
                    <a:pt x="4663" y="1339"/>
                    <a:pt x="4884" y="1119"/>
                  </a:cubicBezTo>
                  <a:cubicBezTo>
                    <a:pt x="4962" y="1040"/>
                    <a:pt x="5065" y="1001"/>
                    <a:pt x="5159" y="1001"/>
                  </a:cubicBezTo>
                  <a:close/>
                  <a:moveTo>
                    <a:pt x="4080" y="0"/>
                  </a:moveTo>
                  <a:cubicBezTo>
                    <a:pt x="3371" y="0"/>
                    <a:pt x="2663" y="205"/>
                    <a:pt x="2048" y="615"/>
                  </a:cubicBezTo>
                  <a:cubicBezTo>
                    <a:pt x="1985" y="646"/>
                    <a:pt x="1922" y="678"/>
                    <a:pt x="1859" y="678"/>
                  </a:cubicBezTo>
                  <a:lnTo>
                    <a:pt x="0" y="678"/>
                  </a:lnTo>
                  <a:cubicBezTo>
                    <a:pt x="189" y="2788"/>
                    <a:pt x="1922" y="4427"/>
                    <a:pt x="4096" y="4427"/>
                  </a:cubicBezTo>
                  <a:cubicBezTo>
                    <a:pt x="6270" y="4427"/>
                    <a:pt x="8003" y="2788"/>
                    <a:pt x="8192" y="678"/>
                  </a:cubicBezTo>
                  <a:lnTo>
                    <a:pt x="6333" y="678"/>
                  </a:lnTo>
                  <a:cubicBezTo>
                    <a:pt x="6270" y="678"/>
                    <a:pt x="6175" y="646"/>
                    <a:pt x="6112" y="615"/>
                  </a:cubicBezTo>
                  <a:cubicBezTo>
                    <a:pt x="5498" y="205"/>
                    <a:pt x="4789" y="0"/>
                    <a:pt x="408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-57679825" y="372662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1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1"/>
                  </a:cubicBezTo>
                  <a:cubicBezTo>
                    <a:pt x="757" y="757"/>
                    <a:pt x="442" y="284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3"/>
          <p:cNvSpPr txBox="1"/>
          <p:nvPr/>
        </p:nvSpPr>
        <p:spPr>
          <a:xfrm>
            <a:off x="3484825" y="3949638"/>
            <a:ext cx="19284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Laurent</a:t>
            </a:r>
            <a:endParaRPr b="1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rgbClr val="121B46"/>
                </a:solidFill>
                <a:latin typeface="Martel Sans"/>
                <a:ea typeface="Martel Sans"/>
                <a:cs typeface="Martel Sans"/>
                <a:sym typeface="Martel Sans"/>
              </a:rPr>
              <a:t>(FrontEnd Dev)</a:t>
            </a:r>
            <a:endParaRPr b="1" sz="1000">
              <a:solidFill>
                <a:srgbClr val="121B46"/>
              </a:solidFill>
              <a:latin typeface="Martel Sans"/>
              <a:ea typeface="Martel Sans"/>
              <a:cs typeface="Martel Sans"/>
              <a:sym typeface="Martel Sans"/>
            </a:endParaRPr>
          </a:p>
        </p:txBody>
      </p:sp>
      <p:cxnSp>
        <p:nvCxnSpPr>
          <p:cNvPr id="681" name="Google Shape;681;p23"/>
          <p:cNvCxnSpPr>
            <a:stCxn id="652" idx="0"/>
            <a:endCxn id="650" idx="1"/>
          </p:cNvCxnSpPr>
          <p:nvPr/>
        </p:nvCxnSpPr>
        <p:spPr>
          <a:xfrm rot="-5400000">
            <a:off x="1256238" y="2194538"/>
            <a:ext cx="773400" cy="114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23"/>
          <p:cNvCxnSpPr>
            <a:stCxn id="650" idx="3"/>
            <a:endCxn id="648" idx="0"/>
          </p:cNvCxnSpPr>
          <p:nvPr/>
        </p:nvCxnSpPr>
        <p:spPr>
          <a:xfrm>
            <a:off x="3053863" y="2380813"/>
            <a:ext cx="1321200" cy="77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23"/>
          <p:cNvCxnSpPr/>
          <p:nvPr/>
        </p:nvCxnSpPr>
        <p:spPr>
          <a:xfrm>
            <a:off x="2338875" y="505825"/>
            <a:ext cx="435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23"/>
          <p:cNvSpPr txBox="1"/>
          <p:nvPr/>
        </p:nvSpPr>
        <p:spPr>
          <a:xfrm>
            <a:off x="6721100" y="270250"/>
            <a:ext cx="1522500" cy="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Organigramme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5" name="Google Shape;685;p23"/>
          <p:cNvSpPr txBox="1"/>
          <p:nvPr/>
        </p:nvSpPr>
        <p:spPr>
          <a:xfrm>
            <a:off x="5589250" y="986625"/>
            <a:ext cx="288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23"/>
          <p:cNvSpPr txBox="1"/>
          <p:nvPr/>
        </p:nvSpPr>
        <p:spPr>
          <a:xfrm>
            <a:off x="5589250" y="1386825"/>
            <a:ext cx="288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développeur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Frontend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1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développeur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Fullstack (Backend et assistance sur le FrontEnd)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7" name="Google Shape;687;p23"/>
          <p:cNvSpPr txBox="1"/>
          <p:nvPr/>
        </p:nvSpPr>
        <p:spPr>
          <a:xfrm>
            <a:off x="5589250" y="2474125"/>
            <a:ext cx="23841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Chloé sera en charge des codes reviews et des validations des pulls requests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8" name="Google Shape;688;p23"/>
          <p:cNvSpPr txBox="1"/>
          <p:nvPr/>
        </p:nvSpPr>
        <p:spPr>
          <a:xfrm>
            <a:off x="5589250" y="3651025"/>
            <a:ext cx="24291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N’oubliez pas d’appliquer le principe KISS pour un code propre 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89" name="Google Shape;689;p23"/>
          <p:cNvGrpSpPr/>
          <p:nvPr/>
        </p:nvGrpSpPr>
        <p:grpSpPr>
          <a:xfrm>
            <a:off x="5686284" y="1011683"/>
            <a:ext cx="350079" cy="350079"/>
            <a:chOff x="3497300" y="3227275"/>
            <a:chExt cx="296175" cy="296175"/>
          </a:xfrm>
        </p:grpSpPr>
        <p:sp>
          <p:nvSpPr>
            <p:cNvPr id="690" name="Google Shape;690;p23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