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258" r:id="rId3"/>
    <p:sldId id="260" r:id="rId4"/>
    <p:sldId id="276" r:id="rId5"/>
    <p:sldId id="266" r:id="rId6"/>
    <p:sldId id="277" r:id="rId7"/>
    <p:sldId id="275" r:id="rId8"/>
  </p:sldIdLst>
  <p:sldSz cx="9144000" cy="5143500" type="screen16x9"/>
  <p:notesSz cx="6858000" cy="9144000"/>
  <p:embeddedFontLst>
    <p:embeddedFont>
      <p:font typeface="Albert Sans ExtraBold" pitchFamily="2" charset="77"/>
      <p:bold r:id="rId10"/>
      <p:italic r:id="rId11"/>
      <p:boldItalic r:id="rId12"/>
    </p:embeddedFont>
    <p:embeddedFont>
      <p:font typeface="Anaheim" pitchFamily="2" charset="77"/>
      <p:regular r:id="rId13"/>
      <p:bold r:id="rId14"/>
    </p:embeddedFont>
    <p:embeddedFont>
      <p:font typeface="Bebas Neue" panose="020B0606020202050201" pitchFamily="34" charset="77"/>
      <p:regular r:id="rId15"/>
    </p:embeddedFont>
    <p:embeddedFont>
      <p:font typeface="Kumbh Sans" pitchFamily="2" charset="77"/>
      <p:regular r:id="rId16"/>
      <p:bold r:id="rId17"/>
    </p:embeddedFont>
    <p:embeddedFont>
      <p:font typeface="Nunito Light" panose="020F0302020204030204" pitchFamily="34" charset="0"/>
      <p:regular r:id="rId18"/>
      <p:italic r:id="rId19"/>
    </p:embeddedFont>
    <p:embeddedFont>
      <p:font typeface="Sitka Heading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4B9C3A-CD5D-F21B-BF2B-205A1350EBA6}" v="245" dt="2025-03-26T15:36:06.560"/>
    <p1510:client id="{906E5C81-ACEB-BE49-2B26-166597DC4BAD}" v="180" dt="2025-03-26T14:49:15.583"/>
    <p1510:client id="{E961FBE8-EC3E-03DF-1E79-DC3202A3D871}" v="195" dt="2025-03-26T15:41:43.475"/>
    <p1510:client id="{FEEFBD6D-EB6E-9812-09B4-5ED9E1B4742B}" v="393" dt="2025-03-26T15:29:26.712"/>
  </p1510:revLst>
</p1510:revInfo>
</file>

<file path=ppt/tableStyles.xml><?xml version="1.0" encoding="utf-8"?>
<a:tblStyleLst xmlns:a="http://schemas.openxmlformats.org/drawingml/2006/main" def="{E226C2CD-C796-43DF-9BD9-B6DA4036BAD5}">
  <a:tblStyle styleId="{E226C2CD-C796-43DF-9BD9-B6DA4036BA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BF478C1-6260-41EF-B1A6-B60522E2D7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1"/>
    <p:restoredTop sz="94635"/>
  </p:normalViewPr>
  <p:slideViewPr>
    <p:cSldViewPr snapToGrid="0">
      <p:cViewPr varScale="1">
        <p:scale>
          <a:sx n="146" d="100"/>
          <a:sy n="146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" name="Google Shape;293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0" name="Google Shape;294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Google Shape;314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0" name="Google Shape;315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1" name="Google Shape;342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2" name="Google Shape;342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8">
          <a:extLst>
            <a:ext uri="{FF2B5EF4-FFF2-40B4-BE49-F238E27FC236}">
              <a16:creationId xmlns:a16="http://schemas.microsoft.com/office/drawing/2014/main" id="{CF0A5622-1426-8DDB-2766-C845066FC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9" name="Google Shape;3319;g54dda1946d_6_322:notes">
            <a:extLst>
              <a:ext uri="{FF2B5EF4-FFF2-40B4-BE49-F238E27FC236}">
                <a16:creationId xmlns:a16="http://schemas.microsoft.com/office/drawing/2014/main" id="{694DED64-BC37-F169-A8CD-8A4940F8CD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0" name="Google Shape;3320;g54dda1946d_6_322:notes">
            <a:extLst>
              <a:ext uri="{FF2B5EF4-FFF2-40B4-BE49-F238E27FC236}">
                <a16:creationId xmlns:a16="http://schemas.microsoft.com/office/drawing/2014/main" id="{A6D74BE5-6D2E-4B85-BC2C-CF6B36C490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93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5" name="Google Shape;3875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6" name="Google Shape;3876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8">
          <a:extLst>
            <a:ext uri="{FF2B5EF4-FFF2-40B4-BE49-F238E27FC236}">
              <a16:creationId xmlns:a16="http://schemas.microsoft.com/office/drawing/2014/main" id="{7982EAEB-5C6B-ABAD-ED90-4118E0892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9" name="Google Shape;3319;g54dda1946d_6_322:notes">
            <a:extLst>
              <a:ext uri="{FF2B5EF4-FFF2-40B4-BE49-F238E27FC236}">
                <a16:creationId xmlns:a16="http://schemas.microsoft.com/office/drawing/2014/main" id="{0A7FD35B-F6CC-38B7-980E-861E768FF4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0" name="Google Shape;3320;g54dda1946d_6_322:notes">
            <a:extLst>
              <a:ext uri="{FF2B5EF4-FFF2-40B4-BE49-F238E27FC236}">
                <a16:creationId xmlns:a16="http://schemas.microsoft.com/office/drawing/2014/main" id="{E6F7B61F-35B8-32AA-8382-2236B3D17E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098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2" name="Google Shape;4252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3" name="Google Shape;4253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-5400000">
            <a:off x="-576910" y="2259212"/>
            <a:ext cx="1463954" cy="310126"/>
            <a:chOff x="4912200" y="2137750"/>
            <a:chExt cx="483600" cy="102450"/>
          </a:xfrm>
        </p:grpSpPr>
        <p:sp>
          <p:nvSpPr>
            <p:cNvPr id="10" name="Google Shape;10;p2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713225" y="1133481"/>
            <a:ext cx="4308600" cy="22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700"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1"/>
          </p:nvPr>
        </p:nvSpPr>
        <p:spPr>
          <a:xfrm>
            <a:off x="713225" y="3399444"/>
            <a:ext cx="43086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35" name="Google Shape;35;p2"/>
          <p:cNvCxnSpPr/>
          <p:nvPr/>
        </p:nvCxnSpPr>
        <p:spPr>
          <a:xfrm rot="10800000">
            <a:off x="622525" y="-43150"/>
            <a:ext cx="0" cy="324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36" name="Google Shape;36;p2"/>
          <p:cNvGrpSpPr/>
          <p:nvPr/>
        </p:nvGrpSpPr>
        <p:grpSpPr>
          <a:xfrm rot="1319958">
            <a:off x="8090390" y="3420992"/>
            <a:ext cx="2586088" cy="930909"/>
            <a:chOff x="3960805" y="536577"/>
            <a:chExt cx="2586056" cy="930897"/>
          </a:xfrm>
        </p:grpSpPr>
        <p:sp>
          <p:nvSpPr>
            <p:cNvPr id="37" name="Google Shape;37;p2"/>
            <p:cNvSpPr/>
            <p:nvPr/>
          </p:nvSpPr>
          <p:spPr>
            <a:xfrm>
              <a:off x="5789423" y="536671"/>
              <a:ext cx="757438" cy="930709"/>
            </a:xfrm>
            <a:custGeom>
              <a:avLst/>
              <a:gdLst/>
              <a:ahLst/>
              <a:cxnLst/>
              <a:rect l="l" t="t" r="r" b="b"/>
              <a:pathLst>
                <a:path w="12052" h="14809" extrusionOk="0">
                  <a:moveTo>
                    <a:pt x="324" y="0"/>
                  </a:moveTo>
                  <a:cubicBezTo>
                    <a:pt x="150" y="0"/>
                    <a:pt x="12" y="150"/>
                    <a:pt x="12" y="324"/>
                  </a:cubicBezTo>
                  <a:lnTo>
                    <a:pt x="0" y="14473"/>
                  </a:lnTo>
                  <a:cubicBezTo>
                    <a:pt x="0" y="14659"/>
                    <a:pt x="138" y="14796"/>
                    <a:pt x="324" y="14796"/>
                  </a:cubicBezTo>
                  <a:lnTo>
                    <a:pt x="11713" y="14808"/>
                  </a:lnTo>
                  <a:cubicBezTo>
                    <a:pt x="11901" y="14808"/>
                    <a:pt x="12039" y="14659"/>
                    <a:pt x="12039" y="14485"/>
                  </a:cubicBezTo>
                  <a:lnTo>
                    <a:pt x="12051" y="324"/>
                  </a:lnTo>
                  <a:cubicBezTo>
                    <a:pt x="12051" y="150"/>
                    <a:pt x="11901" y="12"/>
                    <a:pt x="11728" y="12"/>
                  </a:cubicBezTo>
                  <a:lnTo>
                    <a:pt x="3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" name="Google Shape;38;p2"/>
            <p:cNvGrpSpPr/>
            <p:nvPr/>
          </p:nvGrpSpPr>
          <p:grpSpPr>
            <a:xfrm>
              <a:off x="6342403" y="720668"/>
              <a:ext cx="178251" cy="562715"/>
              <a:chOff x="8258971" y="494344"/>
              <a:chExt cx="268208" cy="846697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8258971" y="494344"/>
                <a:ext cx="268208" cy="28372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300" extrusionOk="0">
                    <a:moveTo>
                      <a:pt x="0" y="0"/>
                    </a:moveTo>
                    <a:lnTo>
                      <a:pt x="0" y="300"/>
                    </a:lnTo>
                    <a:lnTo>
                      <a:pt x="2835" y="300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8258971" y="1311440"/>
                <a:ext cx="267073" cy="29601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313" extrusionOk="0">
                    <a:moveTo>
                      <a:pt x="0" y="0"/>
                    </a:moveTo>
                    <a:lnTo>
                      <a:pt x="0" y="312"/>
                    </a:lnTo>
                    <a:lnTo>
                      <a:pt x="2823" y="312"/>
                    </a:lnTo>
                    <a:lnTo>
                      <a:pt x="282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8258971" y="951218"/>
                <a:ext cx="267073" cy="29507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312" extrusionOk="0">
                    <a:moveTo>
                      <a:pt x="0" y="0"/>
                    </a:moveTo>
                    <a:lnTo>
                      <a:pt x="0" y="312"/>
                    </a:lnTo>
                    <a:lnTo>
                      <a:pt x="2823" y="312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8258971" y="1201738"/>
                <a:ext cx="267073" cy="29601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313" extrusionOk="0">
                    <a:moveTo>
                      <a:pt x="0" y="1"/>
                    </a:moveTo>
                    <a:lnTo>
                      <a:pt x="0" y="300"/>
                    </a:lnTo>
                    <a:lnTo>
                      <a:pt x="2823" y="312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8258971" y="729259"/>
                <a:ext cx="268208" cy="28466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301" extrusionOk="0">
                    <a:moveTo>
                      <a:pt x="0" y="1"/>
                    </a:moveTo>
                    <a:lnTo>
                      <a:pt x="0" y="300"/>
                    </a:lnTo>
                    <a:lnTo>
                      <a:pt x="2835" y="300"/>
                    </a:lnTo>
                    <a:lnTo>
                      <a:pt x="2835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258971" y="555532"/>
                <a:ext cx="268208" cy="9741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03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2835" y="102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8258971" y="782314"/>
                <a:ext cx="268208" cy="10781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14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2835" y="114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8258971" y="815414"/>
                <a:ext cx="267073" cy="9457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00" extrusionOk="0">
                    <a:moveTo>
                      <a:pt x="0" y="1"/>
                    </a:moveTo>
                    <a:lnTo>
                      <a:pt x="0" y="100"/>
                    </a:lnTo>
                    <a:lnTo>
                      <a:pt x="2823" y="100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8258971" y="1255832"/>
                <a:ext cx="267073" cy="10876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15" extrusionOk="0">
                    <a:moveTo>
                      <a:pt x="0" y="1"/>
                    </a:moveTo>
                    <a:lnTo>
                      <a:pt x="0" y="115"/>
                    </a:lnTo>
                    <a:lnTo>
                      <a:pt x="2823" y="115"/>
                    </a:lnTo>
                    <a:lnTo>
                      <a:pt x="2823" y="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258971" y="1024606"/>
                <a:ext cx="2670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12" extrusionOk="0">
                    <a:moveTo>
                      <a:pt x="0" y="0"/>
                    </a:moveTo>
                    <a:lnTo>
                      <a:pt x="0" y="111"/>
                    </a:lnTo>
                    <a:lnTo>
                      <a:pt x="2823" y="111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258971" y="1069338"/>
                <a:ext cx="267073" cy="9457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00" extrusionOk="0">
                    <a:moveTo>
                      <a:pt x="0" y="1"/>
                    </a:moveTo>
                    <a:lnTo>
                      <a:pt x="0" y="100"/>
                    </a:lnTo>
                    <a:lnTo>
                      <a:pt x="2823" y="100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258971" y="1044466"/>
                <a:ext cx="267073" cy="9741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03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2823" y="102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8258971" y="887383"/>
                <a:ext cx="267073" cy="9741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03" extrusionOk="0">
                    <a:moveTo>
                      <a:pt x="0" y="1"/>
                    </a:moveTo>
                    <a:lnTo>
                      <a:pt x="0" y="103"/>
                    </a:lnTo>
                    <a:lnTo>
                      <a:pt x="2823" y="103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258971" y="918307"/>
                <a:ext cx="267073" cy="9457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00" extrusionOk="0">
                    <a:moveTo>
                      <a:pt x="0" y="1"/>
                    </a:moveTo>
                    <a:lnTo>
                      <a:pt x="0" y="99"/>
                    </a:lnTo>
                    <a:lnTo>
                      <a:pt x="2823" y="99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8258971" y="1113030"/>
                <a:ext cx="267073" cy="9457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00" extrusionOk="0">
                    <a:moveTo>
                      <a:pt x="0" y="1"/>
                    </a:moveTo>
                    <a:lnTo>
                      <a:pt x="0" y="99"/>
                    </a:lnTo>
                    <a:lnTo>
                      <a:pt x="2823" y="99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8258971" y="574541"/>
                <a:ext cx="268208" cy="10876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15" extrusionOk="0">
                    <a:moveTo>
                      <a:pt x="0" y="0"/>
                    </a:moveTo>
                    <a:lnTo>
                      <a:pt x="0" y="99"/>
                    </a:lnTo>
                    <a:lnTo>
                      <a:pt x="2835" y="114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8258971" y="594684"/>
                <a:ext cx="268208" cy="9363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99" extrusionOk="0">
                    <a:moveTo>
                      <a:pt x="0" y="0"/>
                    </a:moveTo>
                    <a:lnTo>
                      <a:pt x="0" y="99"/>
                    </a:lnTo>
                    <a:lnTo>
                      <a:pt x="2835" y="99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8258971" y="633459"/>
                <a:ext cx="268208" cy="10876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15" extrusionOk="0">
                    <a:moveTo>
                      <a:pt x="0" y="1"/>
                    </a:moveTo>
                    <a:lnTo>
                      <a:pt x="0" y="114"/>
                    </a:lnTo>
                    <a:lnTo>
                      <a:pt x="2835" y="114"/>
                    </a:lnTo>
                    <a:lnTo>
                      <a:pt x="2835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8258971" y="693795"/>
                <a:ext cx="26820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12" extrusionOk="0">
                    <a:moveTo>
                      <a:pt x="0" y="1"/>
                    </a:moveTo>
                    <a:lnTo>
                      <a:pt x="0" y="112"/>
                    </a:lnTo>
                    <a:lnTo>
                      <a:pt x="2835" y="112"/>
                    </a:lnTo>
                    <a:lnTo>
                      <a:pt x="2835" y="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8258971" y="1281934"/>
                <a:ext cx="2670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12" extrusionOk="0">
                    <a:moveTo>
                      <a:pt x="0" y="1"/>
                    </a:moveTo>
                    <a:lnTo>
                      <a:pt x="0" y="112"/>
                    </a:lnTo>
                    <a:lnTo>
                      <a:pt x="2823" y="112"/>
                    </a:lnTo>
                    <a:lnTo>
                      <a:pt x="2823" y="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8258971" y="653602"/>
                <a:ext cx="268208" cy="20239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2835" y="21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8258971" y="850878"/>
                <a:ext cx="267073" cy="19104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202" extrusionOk="0">
                    <a:moveTo>
                      <a:pt x="0" y="0"/>
                    </a:moveTo>
                    <a:lnTo>
                      <a:pt x="0" y="201"/>
                    </a:lnTo>
                    <a:lnTo>
                      <a:pt x="2823" y="201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8258971" y="1152182"/>
                <a:ext cx="267073" cy="19860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210" extrusionOk="0">
                    <a:moveTo>
                      <a:pt x="0" y="0"/>
                    </a:moveTo>
                    <a:lnTo>
                      <a:pt x="0" y="210"/>
                    </a:lnTo>
                    <a:lnTo>
                      <a:pt x="2823" y="210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" name="Google Shape;62;p2"/>
            <p:cNvSpPr/>
            <p:nvPr/>
          </p:nvSpPr>
          <p:spPr>
            <a:xfrm>
              <a:off x="3960805" y="536577"/>
              <a:ext cx="1927470" cy="930897"/>
            </a:xfrm>
            <a:custGeom>
              <a:avLst/>
              <a:gdLst/>
              <a:ahLst/>
              <a:cxnLst/>
              <a:rect l="l" t="t" r="r" b="b"/>
              <a:pathLst>
                <a:path w="30669" h="14812" extrusionOk="0">
                  <a:moveTo>
                    <a:pt x="336" y="0"/>
                  </a:moveTo>
                  <a:cubicBezTo>
                    <a:pt x="162" y="0"/>
                    <a:pt x="12" y="138"/>
                    <a:pt x="12" y="315"/>
                  </a:cubicBezTo>
                  <a:lnTo>
                    <a:pt x="0" y="14476"/>
                  </a:lnTo>
                  <a:cubicBezTo>
                    <a:pt x="0" y="14650"/>
                    <a:pt x="150" y="14787"/>
                    <a:pt x="324" y="14787"/>
                  </a:cubicBezTo>
                  <a:lnTo>
                    <a:pt x="30333" y="14811"/>
                  </a:lnTo>
                  <a:cubicBezTo>
                    <a:pt x="30507" y="14811"/>
                    <a:pt x="30656" y="14674"/>
                    <a:pt x="30656" y="14488"/>
                  </a:cubicBezTo>
                  <a:lnTo>
                    <a:pt x="30668" y="339"/>
                  </a:lnTo>
                  <a:cubicBezTo>
                    <a:pt x="30668" y="165"/>
                    <a:pt x="30519" y="15"/>
                    <a:pt x="30345" y="15"/>
                  </a:cubicBezTo>
                  <a:lnTo>
                    <a:pt x="3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" name="Google Shape;63;p2"/>
            <p:cNvGrpSpPr/>
            <p:nvPr/>
          </p:nvGrpSpPr>
          <p:grpSpPr>
            <a:xfrm>
              <a:off x="4222757" y="693889"/>
              <a:ext cx="615455" cy="616273"/>
              <a:chOff x="4830573" y="418593"/>
              <a:chExt cx="926054" cy="927283"/>
            </a:xfrm>
          </p:grpSpPr>
          <p:sp>
            <p:nvSpPr>
              <p:cNvPr id="64" name="Google Shape;64;p2"/>
              <p:cNvSpPr/>
              <p:nvPr/>
            </p:nvSpPr>
            <p:spPr>
              <a:xfrm>
                <a:off x="4830573" y="862794"/>
                <a:ext cx="926054" cy="38869"/>
              </a:xfrm>
              <a:custGeom>
                <a:avLst/>
                <a:gdLst/>
                <a:ahLst/>
                <a:cxnLst/>
                <a:rect l="l" t="t" r="r" b="b"/>
                <a:pathLst>
                  <a:path w="9792" h="411" extrusionOk="0">
                    <a:moveTo>
                      <a:pt x="1" y="0"/>
                    </a:moveTo>
                    <a:lnTo>
                      <a:pt x="1" y="411"/>
                    </a:lnTo>
                    <a:lnTo>
                      <a:pt x="9792" y="411"/>
                    </a:lnTo>
                    <a:lnTo>
                      <a:pt x="9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5273545" y="418593"/>
                <a:ext cx="40099" cy="927283"/>
              </a:xfrm>
              <a:custGeom>
                <a:avLst/>
                <a:gdLst/>
                <a:ahLst/>
                <a:cxnLst/>
                <a:rect l="l" t="t" r="r" b="b"/>
                <a:pathLst>
                  <a:path w="424" h="9805" extrusionOk="0">
                    <a:moveTo>
                      <a:pt x="1" y="1"/>
                    </a:moveTo>
                    <a:lnTo>
                      <a:pt x="1" y="9804"/>
                    </a:lnTo>
                    <a:lnTo>
                      <a:pt x="424" y="9804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5273545" y="418593"/>
                <a:ext cx="40099" cy="927283"/>
              </a:xfrm>
              <a:custGeom>
                <a:avLst/>
                <a:gdLst/>
                <a:ahLst/>
                <a:cxnLst/>
                <a:rect l="l" t="t" r="r" b="b"/>
                <a:pathLst>
                  <a:path w="424" h="9805" extrusionOk="0">
                    <a:moveTo>
                      <a:pt x="1" y="1"/>
                    </a:moveTo>
                    <a:lnTo>
                      <a:pt x="1" y="9804"/>
                    </a:lnTo>
                    <a:lnTo>
                      <a:pt x="424" y="9804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4952192" y="540211"/>
                <a:ext cx="682908" cy="684043"/>
              </a:xfrm>
              <a:custGeom>
                <a:avLst/>
                <a:gdLst/>
                <a:ahLst/>
                <a:cxnLst/>
                <a:rect l="l" t="t" r="r" b="b"/>
                <a:pathLst>
                  <a:path w="7221" h="7233" extrusionOk="0">
                    <a:moveTo>
                      <a:pt x="6920" y="1"/>
                    </a:moveTo>
                    <a:lnTo>
                      <a:pt x="0" y="6933"/>
                    </a:lnTo>
                    <a:lnTo>
                      <a:pt x="288" y="7232"/>
                    </a:lnTo>
                    <a:lnTo>
                      <a:pt x="7220" y="300"/>
                    </a:lnTo>
                    <a:lnTo>
                      <a:pt x="6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52192" y="540211"/>
                <a:ext cx="682908" cy="684043"/>
              </a:xfrm>
              <a:custGeom>
                <a:avLst/>
                <a:gdLst/>
                <a:ahLst/>
                <a:cxnLst/>
                <a:rect l="l" t="t" r="r" b="b"/>
                <a:pathLst>
                  <a:path w="7221" h="7233" extrusionOk="0">
                    <a:moveTo>
                      <a:pt x="288" y="1"/>
                    </a:moveTo>
                    <a:lnTo>
                      <a:pt x="0" y="300"/>
                    </a:lnTo>
                    <a:lnTo>
                      <a:pt x="6920" y="7232"/>
                    </a:lnTo>
                    <a:lnTo>
                      <a:pt x="7220" y="6933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4864902" y="670342"/>
                <a:ext cx="857489" cy="423779"/>
              </a:xfrm>
              <a:custGeom>
                <a:avLst/>
                <a:gdLst/>
                <a:ahLst/>
                <a:cxnLst/>
                <a:rect l="l" t="t" r="r" b="b"/>
                <a:pathLst>
                  <a:path w="9067" h="4481" extrusionOk="0">
                    <a:moveTo>
                      <a:pt x="8892" y="0"/>
                    </a:moveTo>
                    <a:lnTo>
                      <a:pt x="0" y="4106"/>
                    </a:lnTo>
                    <a:lnTo>
                      <a:pt x="174" y="4481"/>
                    </a:lnTo>
                    <a:lnTo>
                      <a:pt x="9066" y="375"/>
                    </a:lnTo>
                    <a:lnTo>
                      <a:pt x="8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4851852" y="703158"/>
                <a:ext cx="883496" cy="358146"/>
              </a:xfrm>
              <a:custGeom>
                <a:avLst/>
                <a:gdLst/>
                <a:ahLst/>
                <a:cxnLst/>
                <a:rect l="l" t="t" r="r" b="b"/>
                <a:pathLst>
                  <a:path w="9342" h="3787" extrusionOk="0">
                    <a:moveTo>
                      <a:pt x="150" y="1"/>
                    </a:moveTo>
                    <a:lnTo>
                      <a:pt x="0" y="402"/>
                    </a:lnTo>
                    <a:lnTo>
                      <a:pt x="9192" y="3786"/>
                    </a:lnTo>
                    <a:lnTo>
                      <a:pt x="9342" y="3384"/>
                    </a:lnTo>
                    <a:lnTo>
                      <a:pt x="1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5081092" y="454057"/>
                <a:ext cx="423874" cy="856354"/>
              </a:xfrm>
              <a:custGeom>
                <a:avLst/>
                <a:gdLst/>
                <a:ahLst/>
                <a:cxnLst/>
                <a:rect l="l" t="t" r="r" b="b"/>
                <a:pathLst>
                  <a:path w="4482" h="9055" extrusionOk="0">
                    <a:moveTo>
                      <a:pt x="388" y="0"/>
                    </a:moveTo>
                    <a:lnTo>
                      <a:pt x="1" y="174"/>
                    </a:lnTo>
                    <a:lnTo>
                      <a:pt x="4107" y="9054"/>
                    </a:lnTo>
                    <a:lnTo>
                      <a:pt x="4481" y="8881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5115138" y="441006"/>
                <a:ext cx="356917" cy="882456"/>
              </a:xfrm>
              <a:custGeom>
                <a:avLst/>
                <a:gdLst/>
                <a:ahLst/>
                <a:cxnLst/>
                <a:rect l="l" t="t" r="r" b="b"/>
                <a:pathLst>
                  <a:path w="3774" h="9331" extrusionOk="0">
                    <a:moveTo>
                      <a:pt x="3372" y="1"/>
                    </a:moveTo>
                    <a:lnTo>
                      <a:pt x="1" y="9192"/>
                    </a:lnTo>
                    <a:lnTo>
                      <a:pt x="390" y="9330"/>
                    </a:lnTo>
                    <a:lnTo>
                      <a:pt x="3774" y="138"/>
                    </a:lnTo>
                    <a:lnTo>
                      <a:pt x="33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" name="Google Shape;73;p2"/>
            <p:cNvGrpSpPr/>
            <p:nvPr/>
          </p:nvGrpSpPr>
          <p:grpSpPr>
            <a:xfrm>
              <a:off x="5003630" y="706431"/>
              <a:ext cx="602815" cy="591188"/>
              <a:chOff x="6103786" y="454057"/>
              <a:chExt cx="907035" cy="889539"/>
            </a:xfrm>
          </p:grpSpPr>
          <p:sp>
            <p:nvSpPr>
              <p:cNvPr id="74" name="Google Shape;74;p2"/>
              <p:cNvSpPr/>
              <p:nvPr/>
            </p:nvSpPr>
            <p:spPr>
              <a:xfrm>
                <a:off x="6113054" y="454057"/>
                <a:ext cx="142994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12" h="1511" extrusionOk="0">
                    <a:moveTo>
                      <a:pt x="762" y="339"/>
                    </a:moveTo>
                    <a:cubicBezTo>
                      <a:pt x="987" y="339"/>
                      <a:pt x="1176" y="525"/>
                      <a:pt x="1176" y="762"/>
                    </a:cubicBezTo>
                    <a:cubicBezTo>
                      <a:pt x="1176" y="987"/>
                      <a:pt x="987" y="1175"/>
                      <a:pt x="762" y="1175"/>
                    </a:cubicBezTo>
                    <a:cubicBezTo>
                      <a:pt x="525" y="1175"/>
                      <a:pt x="340" y="987"/>
                      <a:pt x="340" y="762"/>
                    </a:cubicBezTo>
                    <a:cubicBezTo>
                      <a:pt x="340" y="525"/>
                      <a:pt x="525" y="339"/>
                      <a:pt x="762" y="339"/>
                    </a:cubicBezTo>
                    <a:close/>
                    <a:moveTo>
                      <a:pt x="762" y="0"/>
                    </a:moveTo>
                    <a:cubicBezTo>
                      <a:pt x="340" y="0"/>
                      <a:pt x="1" y="339"/>
                      <a:pt x="1" y="762"/>
                    </a:cubicBezTo>
                    <a:cubicBezTo>
                      <a:pt x="1" y="1175"/>
                      <a:pt x="340" y="1511"/>
                      <a:pt x="762" y="1511"/>
                    </a:cubicBezTo>
                    <a:cubicBezTo>
                      <a:pt x="1176" y="1511"/>
                      <a:pt x="1511" y="1175"/>
                      <a:pt x="1511" y="762"/>
                    </a:cubicBezTo>
                    <a:cubicBezTo>
                      <a:pt x="1511" y="339"/>
                      <a:pt x="1176" y="0"/>
                      <a:pt x="7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6364803" y="454057"/>
                <a:ext cx="142899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511" extrusionOk="0">
                    <a:moveTo>
                      <a:pt x="762" y="339"/>
                    </a:moveTo>
                    <a:cubicBezTo>
                      <a:pt x="986" y="339"/>
                      <a:pt x="1172" y="525"/>
                      <a:pt x="1172" y="762"/>
                    </a:cubicBezTo>
                    <a:cubicBezTo>
                      <a:pt x="1172" y="987"/>
                      <a:pt x="986" y="1175"/>
                      <a:pt x="762" y="1175"/>
                    </a:cubicBezTo>
                    <a:cubicBezTo>
                      <a:pt x="525" y="1175"/>
                      <a:pt x="336" y="987"/>
                      <a:pt x="336" y="762"/>
                    </a:cubicBezTo>
                    <a:cubicBezTo>
                      <a:pt x="336" y="525"/>
                      <a:pt x="525" y="339"/>
                      <a:pt x="762" y="339"/>
                    </a:cubicBezTo>
                    <a:close/>
                    <a:moveTo>
                      <a:pt x="762" y="0"/>
                    </a:moveTo>
                    <a:cubicBezTo>
                      <a:pt x="336" y="0"/>
                      <a:pt x="0" y="339"/>
                      <a:pt x="0" y="762"/>
                    </a:cubicBezTo>
                    <a:cubicBezTo>
                      <a:pt x="0" y="1175"/>
                      <a:pt x="336" y="1511"/>
                      <a:pt x="762" y="1511"/>
                    </a:cubicBezTo>
                    <a:cubicBezTo>
                      <a:pt x="1172" y="1511"/>
                      <a:pt x="1511" y="1175"/>
                      <a:pt x="1511" y="762"/>
                    </a:cubicBezTo>
                    <a:cubicBezTo>
                      <a:pt x="1511" y="339"/>
                      <a:pt x="1172" y="0"/>
                      <a:pt x="7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6617308" y="454057"/>
                <a:ext cx="141859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11" extrusionOk="0">
                    <a:moveTo>
                      <a:pt x="750" y="339"/>
                    </a:moveTo>
                    <a:cubicBezTo>
                      <a:pt x="975" y="339"/>
                      <a:pt x="1163" y="525"/>
                      <a:pt x="1163" y="762"/>
                    </a:cubicBezTo>
                    <a:cubicBezTo>
                      <a:pt x="1163" y="987"/>
                      <a:pt x="975" y="1175"/>
                      <a:pt x="750" y="1175"/>
                    </a:cubicBezTo>
                    <a:cubicBezTo>
                      <a:pt x="525" y="1175"/>
                      <a:pt x="339" y="987"/>
                      <a:pt x="339" y="762"/>
                    </a:cubicBezTo>
                    <a:cubicBezTo>
                      <a:pt x="339" y="525"/>
                      <a:pt x="525" y="339"/>
                      <a:pt x="750" y="339"/>
                    </a:cubicBezTo>
                    <a:close/>
                    <a:moveTo>
                      <a:pt x="750" y="0"/>
                    </a:moveTo>
                    <a:cubicBezTo>
                      <a:pt x="339" y="0"/>
                      <a:pt x="1" y="339"/>
                      <a:pt x="1" y="762"/>
                    </a:cubicBezTo>
                    <a:cubicBezTo>
                      <a:pt x="1" y="1175"/>
                      <a:pt x="339" y="1511"/>
                      <a:pt x="750" y="1511"/>
                    </a:cubicBezTo>
                    <a:cubicBezTo>
                      <a:pt x="1163" y="1511"/>
                      <a:pt x="1499" y="1175"/>
                      <a:pt x="1499" y="762"/>
                    </a:cubicBezTo>
                    <a:cubicBezTo>
                      <a:pt x="1499" y="339"/>
                      <a:pt x="1163" y="0"/>
                      <a:pt x="7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6868962" y="454057"/>
                <a:ext cx="141859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11" extrusionOk="0">
                    <a:moveTo>
                      <a:pt x="750" y="339"/>
                    </a:moveTo>
                    <a:cubicBezTo>
                      <a:pt x="975" y="339"/>
                      <a:pt x="1161" y="525"/>
                      <a:pt x="1161" y="762"/>
                    </a:cubicBezTo>
                    <a:cubicBezTo>
                      <a:pt x="1161" y="987"/>
                      <a:pt x="975" y="1175"/>
                      <a:pt x="750" y="1175"/>
                    </a:cubicBezTo>
                    <a:cubicBezTo>
                      <a:pt x="525" y="1175"/>
                      <a:pt x="337" y="987"/>
                      <a:pt x="337" y="762"/>
                    </a:cubicBezTo>
                    <a:cubicBezTo>
                      <a:pt x="337" y="525"/>
                      <a:pt x="525" y="339"/>
                      <a:pt x="750" y="339"/>
                    </a:cubicBezTo>
                    <a:close/>
                    <a:moveTo>
                      <a:pt x="750" y="0"/>
                    </a:moveTo>
                    <a:cubicBezTo>
                      <a:pt x="337" y="0"/>
                      <a:pt x="1" y="339"/>
                      <a:pt x="1" y="762"/>
                    </a:cubicBezTo>
                    <a:cubicBezTo>
                      <a:pt x="1" y="1175"/>
                      <a:pt x="337" y="1511"/>
                      <a:pt x="750" y="1511"/>
                    </a:cubicBezTo>
                    <a:cubicBezTo>
                      <a:pt x="1161" y="1511"/>
                      <a:pt x="1499" y="1175"/>
                      <a:pt x="1499" y="762"/>
                    </a:cubicBezTo>
                    <a:cubicBezTo>
                      <a:pt x="1499" y="339"/>
                      <a:pt x="1161" y="0"/>
                      <a:pt x="7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6110879" y="703158"/>
                <a:ext cx="141764" cy="142994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512" extrusionOk="0">
                    <a:moveTo>
                      <a:pt x="749" y="340"/>
                    </a:moveTo>
                    <a:cubicBezTo>
                      <a:pt x="974" y="340"/>
                      <a:pt x="1160" y="525"/>
                      <a:pt x="1160" y="750"/>
                    </a:cubicBezTo>
                    <a:cubicBezTo>
                      <a:pt x="1160" y="987"/>
                      <a:pt x="974" y="1164"/>
                      <a:pt x="749" y="1164"/>
                    </a:cubicBezTo>
                    <a:cubicBezTo>
                      <a:pt x="524" y="1164"/>
                      <a:pt x="336" y="987"/>
                      <a:pt x="336" y="750"/>
                    </a:cubicBezTo>
                    <a:cubicBezTo>
                      <a:pt x="336" y="525"/>
                      <a:pt x="524" y="340"/>
                      <a:pt x="749" y="340"/>
                    </a:cubicBezTo>
                    <a:close/>
                    <a:moveTo>
                      <a:pt x="749" y="1"/>
                    </a:moveTo>
                    <a:cubicBezTo>
                      <a:pt x="336" y="1"/>
                      <a:pt x="0" y="340"/>
                      <a:pt x="0" y="750"/>
                    </a:cubicBezTo>
                    <a:cubicBezTo>
                      <a:pt x="0" y="1164"/>
                      <a:pt x="336" y="1511"/>
                      <a:pt x="749" y="1511"/>
                    </a:cubicBezTo>
                    <a:cubicBezTo>
                      <a:pt x="1160" y="1511"/>
                      <a:pt x="1498" y="1164"/>
                      <a:pt x="1498" y="750"/>
                    </a:cubicBezTo>
                    <a:cubicBezTo>
                      <a:pt x="1498" y="340"/>
                      <a:pt x="1160" y="1"/>
                      <a:pt x="7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6362249" y="703158"/>
                <a:ext cx="141764" cy="142994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512" extrusionOk="0">
                    <a:moveTo>
                      <a:pt x="750" y="340"/>
                    </a:moveTo>
                    <a:cubicBezTo>
                      <a:pt x="974" y="340"/>
                      <a:pt x="1163" y="525"/>
                      <a:pt x="1163" y="750"/>
                    </a:cubicBezTo>
                    <a:cubicBezTo>
                      <a:pt x="1163" y="987"/>
                      <a:pt x="974" y="1164"/>
                      <a:pt x="750" y="1164"/>
                    </a:cubicBezTo>
                    <a:cubicBezTo>
                      <a:pt x="525" y="1164"/>
                      <a:pt x="339" y="987"/>
                      <a:pt x="339" y="750"/>
                    </a:cubicBezTo>
                    <a:cubicBezTo>
                      <a:pt x="339" y="525"/>
                      <a:pt x="525" y="340"/>
                      <a:pt x="750" y="340"/>
                    </a:cubicBezTo>
                    <a:close/>
                    <a:moveTo>
                      <a:pt x="750" y="1"/>
                    </a:moveTo>
                    <a:cubicBezTo>
                      <a:pt x="339" y="1"/>
                      <a:pt x="0" y="340"/>
                      <a:pt x="0" y="750"/>
                    </a:cubicBezTo>
                    <a:cubicBezTo>
                      <a:pt x="0" y="1164"/>
                      <a:pt x="339" y="1511"/>
                      <a:pt x="750" y="1511"/>
                    </a:cubicBezTo>
                    <a:cubicBezTo>
                      <a:pt x="1163" y="1511"/>
                      <a:pt x="1499" y="1164"/>
                      <a:pt x="1499" y="750"/>
                    </a:cubicBezTo>
                    <a:cubicBezTo>
                      <a:pt x="1499" y="340"/>
                      <a:pt x="1163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6613904" y="703158"/>
                <a:ext cx="142994" cy="142994"/>
              </a:xfrm>
              <a:custGeom>
                <a:avLst/>
                <a:gdLst/>
                <a:ahLst/>
                <a:cxnLst/>
                <a:rect l="l" t="t" r="r" b="b"/>
                <a:pathLst>
                  <a:path w="1512" h="1512" extrusionOk="0">
                    <a:moveTo>
                      <a:pt x="750" y="340"/>
                    </a:moveTo>
                    <a:cubicBezTo>
                      <a:pt x="987" y="340"/>
                      <a:pt x="1175" y="525"/>
                      <a:pt x="1175" y="750"/>
                    </a:cubicBezTo>
                    <a:cubicBezTo>
                      <a:pt x="1175" y="987"/>
                      <a:pt x="987" y="1164"/>
                      <a:pt x="750" y="1164"/>
                    </a:cubicBezTo>
                    <a:cubicBezTo>
                      <a:pt x="525" y="1164"/>
                      <a:pt x="336" y="987"/>
                      <a:pt x="336" y="750"/>
                    </a:cubicBezTo>
                    <a:cubicBezTo>
                      <a:pt x="336" y="525"/>
                      <a:pt x="525" y="340"/>
                      <a:pt x="750" y="340"/>
                    </a:cubicBezTo>
                    <a:close/>
                    <a:moveTo>
                      <a:pt x="750" y="1"/>
                    </a:moveTo>
                    <a:cubicBezTo>
                      <a:pt x="336" y="1"/>
                      <a:pt x="1" y="340"/>
                      <a:pt x="1" y="750"/>
                    </a:cubicBezTo>
                    <a:cubicBezTo>
                      <a:pt x="1" y="1164"/>
                      <a:pt x="336" y="1511"/>
                      <a:pt x="750" y="1511"/>
                    </a:cubicBezTo>
                    <a:cubicBezTo>
                      <a:pt x="1175" y="1511"/>
                      <a:pt x="1511" y="1164"/>
                      <a:pt x="1511" y="750"/>
                    </a:cubicBezTo>
                    <a:cubicBezTo>
                      <a:pt x="1511" y="340"/>
                      <a:pt x="1175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6865274" y="703158"/>
                <a:ext cx="143277" cy="142994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1512" extrusionOk="0">
                    <a:moveTo>
                      <a:pt x="765" y="340"/>
                    </a:moveTo>
                    <a:cubicBezTo>
                      <a:pt x="990" y="340"/>
                      <a:pt x="1176" y="525"/>
                      <a:pt x="1176" y="750"/>
                    </a:cubicBezTo>
                    <a:cubicBezTo>
                      <a:pt x="1176" y="987"/>
                      <a:pt x="990" y="1164"/>
                      <a:pt x="765" y="1164"/>
                    </a:cubicBezTo>
                    <a:cubicBezTo>
                      <a:pt x="525" y="1164"/>
                      <a:pt x="340" y="987"/>
                      <a:pt x="340" y="750"/>
                    </a:cubicBezTo>
                    <a:cubicBezTo>
                      <a:pt x="340" y="525"/>
                      <a:pt x="525" y="340"/>
                      <a:pt x="765" y="340"/>
                    </a:cubicBezTo>
                    <a:close/>
                    <a:moveTo>
                      <a:pt x="765" y="1"/>
                    </a:moveTo>
                    <a:cubicBezTo>
                      <a:pt x="340" y="1"/>
                      <a:pt x="1" y="340"/>
                      <a:pt x="1" y="750"/>
                    </a:cubicBezTo>
                    <a:cubicBezTo>
                      <a:pt x="1" y="1164"/>
                      <a:pt x="340" y="1511"/>
                      <a:pt x="765" y="1511"/>
                    </a:cubicBezTo>
                    <a:cubicBezTo>
                      <a:pt x="1176" y="1511"/>
                      <a:pt x="1514" y="1164"/>
                      <a:pt x="1514" y="750"/>
                    </a:cubicBezTo>
                    <a:cubicBezTo>
                      <a:pt x="1514" y="340"/>
                      <a:pt x="1176" y="1"/>
                      <a:pt x="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6107191" y="951218"/>
                <a:ext cx="143183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1511" extrusionOk="0">
                    <a:moveTo>
                      <a:pt x="749" y="351"/>
                    </a:moveTo>
                    <a:cubicBezTo>
                      <a:pt x="989" y="351"/>
                      <a:pt x="1175" y="525"/>
                      <a:pt x="1175" y="761"/>
                    </a:cubicBezTo>
                    <a:cubicBezTo>
                      <a:pt x="1175" y="986"/>
                      <a:pt x="989" y="1175"/>
                      <a:pt x="749" y="1175"/>
                    </a:cubicBezTo>
                    <a:cubicBezTo>
                      <a:pt x="525" y="1175"/>
                      <a:pt x="339" y="986"/>
                      <a:pt x="339" y="761"/>
                    </a:cubicBezTo>
                    <a:cubicBezTo>
                      <a:pt x="339" y="525"/>
                      <a:pt x="525" y="351"/>
                      <a:pt x="749" y="351"/>
                    </a:cubicBezTo>
                    <a:close/>
                    <a:moveTo>
                      <a:pt x="749" y="0"/>
                    </a:moveTo>
                    <a:cubicBezTo>
                      <a:pt x="339" y="0"/>
                      <a:pt x="0" y="351"/>
                      <a:pt x="0" y="761"/>
                    </a:cubicBezTo>
                    <a:cubicBezTo>
                      <a:pt x="0" y="1175"/>
                      <a:pt x="339" y="1511"/>
                      <a:pt x="749" y="1511"/>
                    </a:cubicBezTo>
                    <a:cubicBezTo>
                      <a:pt x="1175" y="1511"/>
                      <a:pt x="1514" y="1175"/>
                      <a:pt x="1514" y="761"/>
                    </a:cubicBezTo>
                    <a:cubicBezTo>
                      <a:pt x="1514" y="351"/>
                      <a:pt x="1175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358845" y="951218"/>
                <a:ext cx="142899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511" extrusionOk="0">
                    <a:moveTo>
                      <a:pt x="762" y="351"/>
                    </a:moveTo>
                    <a:cubicBezTo>
                      <a:pt x="986" y="351"/>
                      <a:pt x="1175" y="525"/>
                      <a:pt x="1175" y="761"/>
                    </a:cubicBezTo>
                    <a:cubicBezTo>
                      <a:pt x="1175" y="986"/>
                      <a:pt x="986" y="1175"/>
                      <a:pt x="762" y="1175"/>
                    </a:cubicBezTo>
                    <a:cubicBezTo>
                      <a:pt x="525" y="1175"/>
                      <a:pt x="336" y="986"/>
                      <a:pt x="336" y="761"/>
                    </a:cubicBezTo>
                    <a:cubicBezTo>
                      <a:pt x="336" y="525"/>
                      <a:pt x="525" y="351"/>
                      <a:pt x="762" y="351"/>
                    </a:cubicBezTo>
                    <a:close/>
                    <a:moveTo>
                      <a:pt x="762" y="0"/>
                    </a:moveTo>
                    <a:cubicBezTo>
                      <a:pt x="336" y="0"/>
                      <a:pt x="0" y="351"/>
                      <a:pt x="0" y="761"/>
                    </a:cubicBezTo>
                    <a:cubicBezTo>
                      <a:pt x="0" y="1175"/>
                      <a:pt x="336" y="1511"/>
                      <a:pt x="762" y="1511"/>
                    </a:cubicBezTo>
                    <a:cubicBezTo>
                      <a:pt x="1175" y="1511"/>
                      <a:pt x="1511" y="1175"/>
                      <a:pt x="1511" y="761"/>
                    </a:cubicBezTo>
                    <a:cubicBezTo>
                      <a:pt x="1511" y="351"/>
                      <a:pt x="1175" y="0"/>
                      <a:pt x="7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6610215" y="951218"/>
                <a:ext cx="143277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1511" extrusionOk="0">
                    <a:moveTo>
                      <a:pt x="765" y="351"/>
                    </a:moveTo>
                    <a:cubicBezTo>
                      <a:pt x="990" y="351"/>
                      <a:pt x="1175" y="525"/>
                      <a:pt x="1175" y="761"/>
                    </a:cubicBezTo>
                    <a:cubicBezTo>
                      <a:pt x="1175" y="986"/>
                      <a:pt x="990" y="1175"/>
                      <a:pt x="765" y="1175"/>
                    </a:cubicBezTo>
                    <a:cubicBezTo>
                      <a:pt x="525" y="1175"/>
                      <a:pt x="339" y="986"/>
                      <a:pt x="339" y="761"/>
                    </a:cubicBezTo>
                    <a:cubicBezTo>
                      <a:pt x="339" y="525"/>
                      <a:pt x="525" y="351"/>
                      <a:pt x="765" y="351"/>
                    </a:cubicBezTo>
                    <a:close/>
                    <a:moveTo>
                      <a:pt x="765" y="0"/>
                    </a:moveTo>
                    <a:cubicBezTo>
                      <a:pt x="339" y="0"/>
                      <a:pt x="1" y="351"/>
                      <a:pt x="1" y="761"/>
                    </a:cubicBezTo>
                    <a:cubicBezTo>
                      <a:pt x="1" y="1175"/>
                      <a:pt x="339" y="1511"/>
                      <a:pt x="765" y="1511"/>
                    </a:cubicBezTo>
                    <a:cubicBezTo>
                      <a:pt x="1175" y="1511"/>
                      <a:pt x="1514" y="1175"/>
                      <a:pt x="1514" y="761"/>
                    </a:cubicBezTo>
                    <a:cubicBezTo>
                      <a:pt x="1514" y="351"/>
                      <a:pt x="1175" y="0"/>
                      <a:pt x="7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6863004" y="951218"/>
                <a:ext cx="141859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11" extrusionOk="0">
                    <a:moveTo>
                      <a:pt x="750" y="351"/>
                    </a:moveTo>
                    <a:cubicBezTo>
                      <a:pt x="975" y="351"/>
                      <a:pt x="1164" y="525"/>
                      <a:pt x="1164" y="761"/>
                    </a:cubicBezTo>
                    <a:cubicBezTo>
                      <a:pt x="1164" y="986"/>
                      <a:pt x="975" y="1175"/>
                      <a:pt x="750" y="1175"/>
                    </a:cubicBezTo>
                    <a:cubicBezTo>
                      <a:pt x="525" y="1175"/>
                      <a:pt x="340" y="986"/>
                      <a:pt x="340" y="761"/>
                    </a:cubicBezTo>
                    <a:cubicBezTo>
                      <a:pt x="340" y="525"/>
                      <a:pt x="525" y="351"/>
                      <a:pt x="750" y="351"/>
                    </a:cubicBezTo>
                    <a:close/>
                    <a:moveTo>
                      <a:pt x="750" y="0"/>
                    </a:moveTo>
                    <a:cubicBezTo>
                      <a:pt x="340" y="0"/>
                      <a:pt x="1" y="351"/>
                      <a:pt x="1" y="761"/>
                    </a:cubicBezTo>
                    <a:cubicBezTo>
                      <a:pt x="1" y="1175"/>
                      <a:pt x="340" y="1511"/>
                      <a:pt x="750" y="1511"/>
                    </a:cubicBezTo>
                    <a:cubicBezTo>
                      <a:pt x="1164" y="1511"/>
                      <a:pt x="1499" y="1175"/>
                      <a:pt x="1499" y="761"/>
                    </a:cubicBezTo>
                    <a:cubicBezTo>
                      <a:pt x="1499" y="351"/>
                      <a:pt x="1164" y="0"/>
                      <a:pt x="7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6103786" y="1200319"/>
                <a:ext cx="142899" cy="143277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515" extrusionOk="0">
                    <a:moveTo>
                      <a:pt x="761" y="339"/>
                    </a:moveTo>
                    <a:cubicBezTo>
                      <a:pt x="986" y="339"/>
                      <a:pt x="1175" y="525"/>
                      <a:pt x="1175" y="750"/>
                    </a:cubicBezTo>
                    <a:cubicBezTo>
                      <a:pt x="1175" y="990"/>
                      <a:pt x="986" y="1175"/>
                      <a:pt x="761" y="1175"/>
                    </a:cubicBezTo>
                    <a:cubicBezTo>
                      <a:pt x="525" y="1175"/>
                      <a:pt x="336" y="990"/>
                      <a:pt x="336" y="750"/>
                    </a:cubicBezTo>
                    <a:cubicBezTo>
                      <a:pt x="336" y="525"/>
                      <a:pt x="525" y="339"/>
                      <a:pt x="761" y="339"/>
                    </a:cubicBezTo>
                    <a:close/>
                    <a:moveTo>
                      <a:pt x="761" y="1"/>
                    </a:moveTo>
                    <a:cubicBezTo>
                      <a:pt x="336" y="1"/>
                      <a:pt x="0" y="339"/>
                      <a:pt x="0" y="750"/>
                    </a:cubicBezTo>
                    <a:cubicBezTo>
                      <a:pt x="0" y="1175"/>
                      <a:pt x="336" y="1514"/>
                      <a:pt x="761" y="1514"/>
                    </a:cubicBezTo>
                    <a:cubicBezTo>
                      <a:pt x="1175" y="1514"/>
                      <a:pt x="1511" y="1175"/>
                      <a:pt x="1511" y="750"/>
                    </a:cubicBezTo>
                    <a:cubicBezTo>
                      <a:pt x="1511" y="339"/>
                      <a:pt x="1175" y="1"/>
                      <a:pt x="7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6356575" y="1200319"/>
                <a:ext cx="141764" cy="143277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515" extrusionOk="0">
                    <a:moveTo>
                      <a:pt x="750" y="339"/>
                    </a:moveTo>
                    <a:cubicBezTo>
                      <a:pt x="974" y="339"/>
                      <a:pt x="1160" y="525"/>
                      <a:pt x="1160" y="750"/>
                    </a:cubicBezTo>
                    <a:cubicBezTo>
                      <a:pt x="1160" y="990"/>
                      <a:pt x="974" y="1175"/>
                      <a:pt x="750" y="1175"/>
                    </a:cubicBezTo>
                    <a:cubicBezTo>
                      <a:pt x="525" y="1175"/>
                      <a:pt x="336" y="990"/>
                      <a:pt x="336" y="750"/>
                    </a:cubicBezTo>
                    <a:cubicBezTo>
                      <a:pt x="336" y="525"/>
                      <a:pt x="525" y="339"/>
                      <a:pt x="750" y="339"/>
                    </a:cubicBezTo>
                    <a:close/>
                    <a:moveTo>
                      <a:pt x="750" y="1"/>
                    </a:moveTo>
                    <a:cubicBezTo>
                      <a:pt x="336" y="1"/>
                      <a:pt x="0" y="339"/>
                      <a:pt x="0" y="750"/>
                    </a:cubicBezTo>
                    <a:cubicBezTo>
                      <a:pt x="0" y="1175"/>
                      <a:pt x="336" y="1514"/>
                      <a:pt x="750" y="1514"/>
                    </a:cubicBezTo>
                    <a:cubicBezTo>
                      <a:pt x="1160" y="1514"/>
                      <a:pt x="1499" y="1175"/>
                      <a:pt x="1499" y="750"/>
                    </a:cubicBezTo>
                    <a:cubicBezTo>
                      <a:pt x="1499" y="339"/>
                      <a:pt x="1160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6607946" y="1200319"/>
                <a:ext cx="141859" cy="143277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15" extrusionOk="0">
                    <a:moveTo>
                      <a:pt x="750" y="339"/>
                    </a:moveTo>
                    <a:cubicBezTo>
                      <a:pt x="975" y="339"/>
                      <a:pt x="1164" y="525"/>
                      <a:pt x="1164" y="750"/>
                    </a:cubicBezTo>
                    <a:cubicBezTo>
                      <a:pt x="1164" y="990"/>
                      <a:pt x="975" y="1175"/>
                      <a:pt x="750" y="1175"/>
                    </a:cubicBezTo>
                    <a:cubicBezTo>
                      <a:pt x="525" y="1175"/>
                      <a:pt x="339" y="990"/>
                      <a:pt x="339" y="750"/>
                    </a:cubicBezTo>
                    <a:cubicBezTo>
                      <a:pt x="339" y="525"/>
                      <a:pt x="525" y="339"/>
                      <a:pt x="750" y="339"/>
                    </a:cubicBezTo>
                    <a:close/>
                    <a:moveTo>
                      <a:pt x="750" y="1"/>
                    </a:moveTo>
                    <a:cubicBezTo>
                      <a:pt x="339" y="1"/>
                      <a:pt x="1" y="339"/>
                      <a:pt x="1" y="750"/>
                    </a:cubicBezTo>
                    <a:cubicBezTo>
                      <a:pt x="1" y="1175"/>
                      <a:pt x="339" y="1514"/>
                      <a:pt x="750" y="1514"/>
                    </a:cubicBezTo>
                    <a:cubicBezTo>
                      <a:pt x="1164" y="1514"/>
                      <a:pt x="1499" y="1175"/>
                      <a:pt x="1499" y="750"/>
                    </a:cubicBezTo>
                    <a:cubicBezTo>
                      <a:pt x="1499" y="339"/>
                      <a:pt x="1164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6859694" y="1200319"/>
                <a:ext cx="142899" cy="143277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515" extrusionOk="0">
                    <a:moveTo>
                      <a:pt x="749" y="339"/>
                    </a:moveTo>
                    <a:cubicBezTo>
                      <a:pt x="986" y="339"/>
                      <a:pt x="1172" y="525"/>
                      <a:pt x="1172" y="750"/>
                    </a:cubicBezTo>
                    <a:cubicBezTo>
                      <a:pt x="1172" y="990"/>
                      <a:pt x="986" y="1175"/>
                      <a:pt x="749" y="1175"/>
                    </a:cubicBezTo>
                    <a:cubicBezTo>
                      <a:pt x="524" y="1175"/>
                      <a:pt x="336" y="990"/>
                      <a:pt x="336" y="750"/>
                    </a:cubicBezTo>
                    <a:cubicBezTo>
                      <a:pt x="336" y="525"/>
                      <a:pt x="524" y="339"/>
                      <a:pt x="749" y="339"/>
                    </a:cubicBezTo>
                    <a:close/>
                    <a:moveTo>
                      <a:pt x="749" y="1"/>
                    </a:moveTo>
                    <a:cubicBezTo>
                      <a:pt x="336" y="1"/>
                      <a:pt x="0" y="339"/>
                      <a:pt x="0" y="750"/>
                    </a:cubicBezTo>
                    <a:cubicBezTo>
                      <a:pt x="0" y="1175"/>
                      <a:pt x="336" y="1514"/>
                      <a:pt x="749" y="1514"/>
                    </a:cubicBezTo>
                    <a:cubicBezTo>
                      <a:pt x="1172" y="1514"/>
                      <a:pt x="1511" y="1175"/>
                      <a:pt x="1511" y="750"/>
                    </a:cubicBezTo>
                    <a:cubicBezTo>
                      <a:pt x="1511" y="339"/>
                      <a:pt x="1172" y="1"/>
                      <a:pt x="7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" name="Google Shape;90;p2"/>
          <p:cNvGrpSpPr/>
          <p:nvPr/>
        </p:nvGrpSpPr>
        <p:grpSpPr>
          <a:xfrm rot="1319974">
            <a:off x="6032752" y="4691986"/>
            <a:ext cx="794769" cy="1902763"/>
            <a:chOff x="1911111" y="2549523"/>
            <a:chExt cx="875906" cy="2097012"/>
          </a:xfrm>
        </p:grpSpPr>
        <p:sp>
          <p:nvSpPr>
            <p:cNvPr id="91" name="Google Shape;91;p2"/>
            <p:cNvSpPr/>
            <p:nvPr/>
          </p:nvSpPr>
          <p:spPr>
            <a:xfrm>
              <a:off x="2749401" y="4028606"/>
              <a:ext cx="25806" cy="9936"/>
            </a:xfrm>
            <a:custGeom>
              <a:avLst/>
              <a:gdLst/>
              <a:ahLst/>
              <a:cxnLst/>
              <a:rect l="l" t="t" r="r" b="b"/>
              <a:pathLst>
                <a:path w="361" h="139" extrusionOk="0">
                  <a:moveTo>
                    <a:pt x="61" y="0"/>
                  </a:moveTo>
                  <a:cubicBezTo>
                    <a:pt x="25" y="0"/>
                    <a:pt x="1" y="39"/>
                    <a:pt x="1" y="75"/>
                  </a:cubicBezTo>
                  <a:cubicBezTo>
                    <a:pt x="1" y="114"/>
                    <a:pt x="25" y="138"/>
                    <a:pt x="61" y="138"/>
                  </a:cubicBezTo>
                  <a:lnTo>
                    <a:pt x="301" y="138"/>
                  </a:lnTo>
                  <a:cubicBezTo>
                    <a:pt x="336" y="138"/>
                    <a:pt x="360" y="114"/>
                    <a:pt x="360" y="75"/>
                  </a:cubicBezTo>
                  <a:cubicBezTo>
                    <a:pt x="360" y="39"/>
                    <a:pt x="336" y="0"/>
                    <a:pt x="3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2"/>
            <p:cNvGrpSpPr/>
            <p:nvPr/>
          </p:nvGrpSpPr>
          <p:grpSpPr>
            <a:xfrm>
              <a:off x="1911111" y="2549523"/>
              <a:ext cx="875906" cy="2097012"/>
              <a:chOff x="1911111" y="2549523"/>
              <a:chExt cx="875906" cy="2097012"/>
            </a:xfrm>
          </p:grpSpPr>
          <p:sp>
            <p:nvSpPr>
              <p:cNvPr id="93" name="Google Shape;93;p2"/>
              <p:cNvSpPr/>
              <p:nvPr/>
            </p:nvSpPr>
            <p:spPr>
              <a:xfrm>
                <a:off x="1911111" y="2549523"/>
                <a:ext cx="875906" cy="2097012"/>
              </a:xfrm>
              <a:custGeom>
                <a:avLst/>
                <a:gdLst/>
                <a:ahLst/>
                <a:cxnLst/>
                <a:rect l="l" t="t" r="r" b="b"/>
                <a:pathLst>
                  <a:path w="12253" h="29335" extrusionOk="0">
                    <a:moveTo>
                      <a:pt x="1286" y="0"/>
                    </a:moveTo>
                    <a:cubicBezTo>
                      <a:pt x="837" y="0"/>
                      <a:pt x="474" y="363"/>
                      <a:pt x="474" y="812"/>
                    </a:cubicBezTo>
                    <a:lnTo>
                      <a:pt x="474" y="848"/>
                    </a:lnTo>
                    <a:lnTo>
                      <a:pt x="1" y="848"/>
                    </a:lnTo>
                    <a:lnTo>
                      <a:pt x="1" y="28597"/>
                    </a:lnTo>
                    <a:lnTo>
                      <a:pt x="474" y="28597"/>
                    </a:lnTo>
                    <a:cubicBezTo>
                      <a:pt x="513" y="29008"/>
                      <a:pt x="864" y="29335"/>
                      <a:pt x="1286" y="29335"/>
                    </a:cubicBezTo>
                    <a:cubicBezTo>
                      <a:pt x="1700" y="29335"/>
                      <a:pt x="2048" y="29020"/>
                      <a:pt x="2087" y="28609"/>
                    </a:cubicBezTo>
                    <a:lnTo>
                      <a:pt x="2087" y="28523"/>
                    </a:lnTo>
                    <a:cubicBezTo>
                      <a:pt x="2087" y="28073"/>
                      <a:pt x="2449" y="27710"/>
                      <a:pt x="2887" y="27710"/>
                    </a:cubicBezTo>
                    <a:cubicBezTo>
                      <a:pt x="3336" y="27710"/>
                      <a:pt x="3696" y="28073"/>
                      <a:pt x="3696" y="28523"/>
                    </a:cubicBezTo>
                    <a:lnTo>
                      <a:pt x="3696" y="28597"/>
                    </a:lnTo>
                    <a:lnTo>
                      <a:pt x="3711" y="28597"/>
                    </a:lnTo>
                    <a:cubicBezTo>
                      <a:pt x="3747" y="29008"/>
                      <a:pt x="4086" y="29335"/>
                      <a:pt x="4508" y="29335"/>
                    </a:cubicBezTo>
                    <a:cubicBezTo>
                      <a:pt x="4934" y="29335"/>
                      <a:pt x="5269" y="29008"/>
                      <a:pt x="5320" y="28597"/>
                    </a:cubicBezTo>
                    <a:lnTo>
                      <a:pt x="5320" y="28523"/>
                    </a:lnTo>
                    <a:cubicBezTo>
                      <a:pt x="5320" y="28073"/>
                      <a:pt x="5683" y="27710"/>
                      <a:pt x="6132" y="27710"/>
                    </a:cubicBezTo>
                    <a:cubicBezTo>
                      <a:pt x="6570" y="27710"/>
                      <a:pt x="6933" y="28073"/>
                      <a:pt x="6933" y="28523"/>
                    </a:cubicBezTo>
                    <a:lnTo>
                      <a:pt x="6933" y="28597"/>
                    </a:lnTo>
                    <a:lnTo>
                      <a:pt x="6945" y="28597"/>
                    </a:lnTo>
                    <a:cubicBezTo>
                      <a:pt x="6981" y="29008"/>
                      <a:pt x="7319" y="29335"/>
                      <a:pt x="7742" y="29335"/>
                    </a:cubicBezTo>
                    <a:cubicBezTo>
                      <a:pt x="8167" y="29335"/>
                      <a:pt x="8506" y="29020"/>
                      <a:pt x="8542" y="28609"/>
                    </a:cubicBezTo>
                    <a:lnTo>
                      <a:pt x="8542" y="28523"/>
                    </a:lnTo>
                    <a:cubicBezTo>
                      <a:pt x="8542" y="28073"/>
                      <a:pt x="8905" y="27710"/>
                      <a:pt x="9354" y="27710"/>
                    </a:cubicBezTo>
                    <a:cubicBezTo>
                      <a:pt x="9804" y="27710"/>
                      <a:pt x="10166" y="28073"/>
                      <a:pt x="10166" y="28523"/>
                    </a:cubicBezTo>
                    <a:cubicBezTo>
                      <a:pt x="10166" y="28546"/>
                      <a:pt x="10166" y="28570"/>
                      <a:pt x="10154" y="28597"/>
                    </a:cubicBezTo>
                    <a:lnTo>
                      <a:pt x="10166" y="28597"/>
                    </a:lnTo>
                    <a:cubicBezTo>
                      <a:pt x="10202" y="29008"/>
                      <a:pt x="10553" y="29335"/>
                      <a:pt x="10979" y="29335"/>
                    </a:cubicBezTo>
                    <a:cubicBezTo>
                      <a:pt x="11389" y="29335"/>
                      <a:pt x="11740" y="29008"/>
                      <a:pt x="11776" y="28597"/>
                    </a:cubicBezTo>
                    <a:lnTo>
                      <a:pt x="12252" y="28597"/>
                    </a:lnTo>
                    <a:lnTo>
                      <a:pt x="12252" y="848"/>
                    </a:lnTo>
                    <a:lnTo>
                      <a:pt x="11776" y="848"/>
                    </a:lnTo>
                    <a:lnTo>
                      <a:pt x="11776" y="812"/>
                    </a:lnTo>
                    <a:cubicBezTo>
                      <a:pt x="11776" y="363"/>
                      <a:pt x="11413" y="0"/>
                      <a:pt x="10979" y="0"/>
                    </a:cubicBezTo>
                    <a:cubicBezTo>
                      <a:pt x="10529" y="0"/>
                      <a:pt x="10166" y="363"/>
                      <a:pt x="10166" y="812"/>
                    </a:cubicBezTo>
                    <a:lnTo>
                      <a:pt x="10166" y="848"/>
                    </a:lnTo>
                    <a:cubicBezTo>
                      <a:pt x="10139" y="1286"/>
                      <a:pt x="9792" y="1624"/>
                      <a:pt x="9354" y="1624"/>
                    </a:cubicBezTo>
                    <a:cubicBezTo>
                      <a:pt x="8905" y="1624"/>
                      <a:pt x="8542" y="1262"/>
                      <a:pt x="8542" y="812"/>
                    </a:cubicBezTo>
                    <a:cubicBezTo>
                      <a:pt x="8542" y="788"/>
                      <a:pt x="8542" y="749"/>
                      <a:pt x="8554" y="725"/>
                    </a:cubicBezTo>
                    <a:cubicBezTo>
                      <a:pt x="8506" y="312"/>
                      <a:pt x="8167" y="0"/>
                      <a:pt x="7742" y="0"/>
                    </a:cubicBezTo>
                    <a:cubicBezTo>
                      <a:pt x="7307" y="0"/>
                      <a:pt x="6945" y="363"/>
                      <a:pt x="6933" y="800"/>
                    </a:cubicBezTo>
                    <a:lnTo>
                      <a:pt x="6933" y="812"/>
                    </a:lnTo>
                    <a:lnTo>
                      <a:pt x="6933" y="824"/>
                    </a:lnTo>
                    <a:cubicBezTo>
                      <a:pt x="6933" y="836"/>
                      <a:pt x="6933" y="848"/>
                      <a:pt x="6945" y="848"/>
                    </a:cubicBezTo>
                    <a:lnTo>
                      <a:pt x="6933" y="848"/>
                    </a:lnTo>
                    <a:cubicBezTo>
                      <a:pt x="6906" y="1286"/>
                      <a:pt x="6558" y="1624"/>
                      <a:pt x="6132" y="1624"/>
                    </a:cubicBezTo>
                    <a:cubicBezTo>
                      <a:pt x="5695" y="1624"/>
                      <a:pt x="5344" y="1286"/>
                      <a:pt x="5320" y="848"/>
                    </a:cubicBezTo>
                    <a:lnTo>
                      <a:pt x="5320" y="812"/>
                    </a:lnTo>
                    <a:cubicBezTo>
                      <a:pt x="5320" y="363"/>
                      <a:pt x="4958" y="0"/>
                      <a:pt x="4508" y="0"/>
                    </a:cubicBezTo>
                    <a:cubicBezTo>
                      <a:pt x="4059" y="0"/>
                      <a:pt x="3696" y="363"/>
                      <a:pt x="3696" y="812"/>
                    </a:cubicBezTo>
                    <a:lnTo>
                      <a:pt x="3696" y="848"/>
                    </a:lnTo>
                    <a:cubicBezTo>
                      <a:pt x="3672" y="1286"/>
                      <a:pt x="3321" y="1624"/>
                      <a:pt x="2887" y="1624"/>
                    </a:cubicBezTo>
                    <a:cubicBezTo>
                      <a:pt x="2449" y="1624"/>
                      <a:pt x="2087" y="1262"/>
                      <a:pt x="2087" y="812"/>
                    </a:cubicBezTo>
                    <a:lnTo>
                      <a:pt x="2087" y="725"/>
                    </a:lnTo>
                    <a:cubicBezTo>
                      <a:pt x="2048" y="312"/>
                      <a:pt x="1700" y="0"/>
                      <a:pt x="12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1971729" y="4028606"/>
                <a:ext cx="754453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10554" h="139" extrusionOk="0">
                    <a:moveTo>
                      <a:pt x="64" y="0"/>
                    </a:moveTo>
                    <a:cubicBezTo>
                      <a:pt x="28" y="0"/>
                      <a:pt x="1" y="39"/>
                      <a:pt x="1" y="75"/>
                    </a:cubicBezTo>
                    <a:cubicBezTo>
                      <a:pt x="1" y="114"/>
                      <a:pt x="28" y="138"/>
                      <a:pt x="64" y="138"/>
                    </a:cubicBezTo>
                    <a:lnTo>
                      <a:pt x="525" y="138"/>
                    </a:lnTo>
                    <a:cubicBezTo>
                      <a:pt x="564" y="138"/>
                      <a:pt x="588" y="114"/>
                      <a:pt x="588" y="75"/>
                    </a:cubicBezTo>
                    <a:cubicBezTo>
                      <a:pt x="588" y="39"/>
                      <a:pt x="564" y="0"/>
                      <a:pt x="525" y="0"/>
                    </a:cubicBezTo>
                    <a:close/>
                    <a:moveTo>
                      <a:pt x="975" y="0"/>
                    </a:moveTo>
                    <a:cubicBezTo>
                      <a:pt x="939" y="0"/>
                      <a:pt x="915" y="39"/>
                      <a:pt x="915" y="75"/>
                    </a:cubicBezTo>
                    <a:cubicBezTo>
                      <a:pt x="915" y="114"/>
                      <a:pt x="939" y="138"/>
                      <a:pt x="975" y="138"/>
                    </a:cubicBezTo>
                    <a:lnTo>
                      <a:pt x="1424" y="138"/>
                    </a:lnTo>
                    <a:cubicBezTo>
                      <a:pt x="1463" y="138"/>
                      <a:pt x="1499" y="114"/>
                      <a:pt x="1499" y="75"/>
                    </a:cubicBezTo>
                    <a:cubicBezTo>
                      <a:pt x="1499" y="39"/>
                      <a:pt x="1463" y="0"/>
                      <a:pt x="1424" y="0"/>
                    </a:cubicBezTo>
                    <a:close/>
                    <a:moveTo>
                      <a:pt x="1874" y="0"/>
                    </a:moveTo>
                    <a:cubicBezTo>
                      <a:pt x="1838" y="0"/>
                      <a:pt x="1814" y="39"/>
                      <a:pt x="1814" y="75"/>
                    </a:cubicBezTo>
                    <a:cubicBezTo>
                      <a:pt x="1814" y="114"/>
                      <a:pt x="1838" y="138"/>
                      <a:pt x="1874" y="138"/>
                    </a:cubicBezTo>
                    <a:lnTo>
                      <a:pt x="2338" y="138"/>
                    </a:lnTo>
                    <a:cubicBezTo>
                      <a:pt x="2374" y="138"/>
                      <a:pt x="2398" y="114"/>
                      <a:pt x="2398" y="75"/>
                    </a:cubicBezTo>
                    <a:cubicBezTo>
                      <a:pt x="2398" y="39"/>
                      <a:pt x="2374" y="0"/>
                      <a:pt x="2338" y="0"/>
                    </a:cubicBezTo>
                    <a:close/>
                    <a:moveTo>
                      <a:pt x="2788" y="0"/>
                    </a:moveTo>
                    <a:cubicBezTo>
                      <a:pt x="2749" y="0"/>
                      <a:pt x="2725" y="39"/>
                      <a:pt x="2725" y="75"/>
                    </a:cubicBezTo>
                    <a:cubicBezTo>
                      <a:pt x="2725" y="114"/>
                      <a:pt x="2749" y="138"/>
                      <a:pt x="2788" y="138"/>
                    </a:cubicBezTo>
                    <a:lnTo>
                      <a:pt x="3238" y="138"/>
                    </a:lnTo>
                    <a:cubicBezTo>
                      <a:pt x="3273" y="138"/>
                      <a:pt x="3312" y="114"/>
                      <a:pt x="3312" y="75"/>
                    </a:cubicBezTo>
                    <a:cubicBezTo>
                      <a:pt x="3312" y="39"/>
                      <a:pt x="3273" y="0"/>
                      <a:pt x="3238" y="0"/>
                    </a:cubicBezTo>
                    <a:close/>
                    <a:moveTo>
                      <a:pt x="3699" y="0"/>
                    </a:moveTo>
                    <a:cubicBezTo>
                      <a:pt x="3660" y="0"/>
                      <a:pt x="3624" y="39"/>
                      <a:pt x="3624" y="75"/>
                    </a:cubicBezTo>
                    <a:cubicBezTo>
                      <a:pt x="3624" y="114"/>
                      <a:pt x="3660" y="138"/>
                      <a:pt x="3699" y="138"/>
                    </a:cubicBezTo>
                    <a:lnTo>
                      <a:pt x="4149" y="138"/>
                    </a:lnTo>
                    <a:cubicBezTo>
                      <a:pt x="4185" y="138"/>
                      <a:pt x="4212" y="114"/>
                      <a:pt x="4212" y="75"/>
                    </a:cubicBezTo>
                    <a:cubicBezTo>
                      <a:pt x="4212" y="39"/>
                      <a:pt x="4185" y="0"/>
                      <a:pt x="4149" y="0"/>
                    </a:cubicBezTo>
                    <a:close/>
                    <a:moveTo>
                      <a:pt x="4598" y="0"/>
                    </a:moveTo>
                    <a:cubicBezTo>
                      <a:pt x="4559" y="0"/>
                      <a:pt x="4535" y="39"/>
                      <a:pt x="4535" y="75"/>
                    </a:cubicBezTo>
                    <a:cubicBezTo>
                      <a:pt x="4535" y="114"/>
                      <a:pt x="4559" y="138"/>
                      <a:pt x="4598" y="138"/>
                    </a:cubicBezTo>
                    <a:lnTo>
                      <a:pt x="5048" y="138"/>
                    </a:lnTo>
                    <a:cubicBezTo>
                      <a:pt x="5084" y="138"/>
                      <a:pt x="5123" y="114"/>
                      <a:pt x="5123" y="75"/>
                    </a:cubicBezTo>
                    <a:cubicBezTo>
                      <a:pt x="5123" y="39"/>
                      <a:pt x="5084" y="0"/>
                      <a:pt x="5048" y="0"/>
                    </a:cubicBezTo>
                    <a:close/>
                    <a:moveTo>
                      <a:pt x="5509" y="0"/>
                    </a:moveTo>
                    <a:cubicBezTo>
                      <a:pt x="5470" y="0"/>
                      <a:pt x="5434" y="39"/>
                      <a:pt x="5434" y="75"/>
                    </a:cubicBezTo>
                    <a:cubicBezTo>
                      <a:pt x="5434" y="114"/>
                      <a:pt x="5470" y="138"/>
                      <a:pt x="5509" y="138"/>
                    </a:cubicBezTo>
                    <a:lnTo>
                      <a:pt x="5959" y="138"/>
                    </a:lnTo>
                    <a:cubicBezTo>
                      <a:pt x="5995" y="138"/>
                      <a:pt x="6022" y="114"/>
                      <a:pt x="6022" y="75"/>
                    </a:cubicBezTo>
                    <a:cubicBezTo>
                      <a:pt x="6022" y="39"/>
                      <a:pt x="5995" y="0"/>
                      <a:pt x="5959" y="0"/>
                    </a:cubicBezTo>
                    <a:close/>
                    <a:moveTo>
                      <a:pt x="6408" y="0"/>
                    </a:moveTo>
                    <a:cubicBezTo>
                      <a:pt x="6369" y="0"/>
                      <a:pt x="6345" y="39"/>
                      <a:pt x="6345" y="75"/>
                    </a:cubicBezTo>
                    <a:cubicBezTo>
                      <a:pt x="6345" y="114"/>
                      <a:pt x="6369" y="138"/>
                      <a:pt x="6408" y="138"/>
                    </a:cubicBezTo>
                    <a:lnTo>
                      <a:pt x="6870" y="138"/>
                    </a:lnTo>
                    <a:cubicBezTo>
                      <a:pt x="6909" y="138"/>
                      <a:pt x="6933" y="114"/>
                      <a:pt x="6933" y="75"/>
                    </a:cubicBezTo>
                    <a:cubicBezTo>
                      <a:pt x="6933" y="39"/>
                      <a:pt x="6909" y="0"/>
                      <a:pt x="6870" y="0"/>
                    </a:cubicBezTo>
                    <a:close/>
                    <a:moveTo>
                      <a:pt x="7319" y="0"/>
                    </a:moveTo>
                    <a:cubicBezTo>
                      <a:pt x="7283" y="0"/>
                      <a:pt x="7256" y="39"/>
                      <a:pt x="7256" y="75"/>
                    </a:cubicBezTo>
                    <a:cubicBezTo>
                      <a:pt x="7256" y="114"/>
                      <a:pt x="7283" y="138"/>
                      <a:pt x="7319" y="138"/>
                    </a:cubicBezTo>
                    <a:lnTo>
                      <a:pt x="7769" y="138"/>
                    </a:lnTo>
                    <a:cubicBezTo>
                      <a:pt x="7808" y="138"/>
                      <a:pt x="7844" y="114"/>
                      <a:pt x="7844" y="75"/>
                    </a:cubicBezTo>
                    <a:cubicBezTo>
                      <a:pt x="7844" y="39"/>
                      <a:pt x="7808" y="0"/>
                      <a:pt x="7769" y="0"/>
                    </a:cubicBezTo>
                    <a:close/>
                    <a:moveTo>
                      <a:pt x="8218" y="0"/>
                    </a:moveTo>
                    <a:cubicBezTo>
                      <a:pt x="8195" y="0"/>
                      <a:pt x="8156" y="39"/>
                      <a:pt x="8156" y="75"/>
                    </a:cubicBezTo>
                    <a:cubicBezTo>
                      <a:pt x="8156" y="114"/>
                      <a:pt x="8195" y="138"/>
                      <a:pt x="8218" y="138"/>
                    </a:cubicBezTo>
                    <a:lnTo>
                      <a:pt x="8680" y="138"/>
                    </a:lnTo>
                    <a:cubicBezTo>
                      <a:pt x="8719" y="138"/>
                      <a:pt x="8743" y="114"/>
                      <a:pt x="8743" y="75"/>
                    </a:cubicBezTo>
                    <a:cubicBezTo>
                      <a:pt x="8743" y="39"/>
                      <a:pt x="8719" y="0"/>
                      <a:pt x="8680" y="0"/>
                    </a:cubicBezTo>
                    <a:close/>
                    <a:moveTo>
                      <a:pt x="9130" y="0"/>
                    </a:moveTo>
                    <a:cubicBezTo>
                      <a:pt x="9094" y="0"/>
                      <a:pt x="9067" y="39"/>
                      <a:pt x="9067" y="75"/>
                    </a:cubicBezTo>
                    <a:cubicBezTo>
                      <a:pt x="9067" y="114"/>
                      <a:pt x="9094" y="138"/>
                      <a:pt x="9130" y="138"/>
                    </a:cubicBezTo>
                    <a:lnTo>
                      <a:pt x="9579" y="138"/>
                    </a:lnTo>
                    <a:cubicBezTo>
                      <a:pt x="9618" y="138"/>
                      <a:pt x="9654" y="114"/>
                      <a:pt x="9654" y="75"/>
                    </a:cubicBezTo>
                    <a:cubicBezTo>
                      <a:pt x="9654" y="39"/>
                      <a:pt x="9618" y="0"/>
                      <a:pt x="9579" y="0"/>
                    </a:cubicBezTo>
                    <a:close/>
                    <a:moveTo>
                      <a:pt x="10041" y="0"/>
                    </a:moveTo>
                    <a:cubicBezTo>
                      <a:pt x="10005" y="0"/>
                      <a:pt x="9966" y="39"/>
                      <a:pt x="9966" y="75"/>
                    </a:cubicBezTo>
                    <a:cubicBezTo>
                      <a:pt x="9966" y="114"/>
                      <a:pt x="10005" y="138"/>
                      <a:pt x="10041" y="138"/>
                    </a:cubicBezTo>
                    <a:lnTo>
                      <a:pt x="10490" y="138"/>
                    </a:lnTo>
                    <a:cubicBezTo>
                      <a:pt x="10529" y="138"/>
                      <a:pt x="10553" y="114"/>
                      <a:pt x="10553" y="75"/>
                    </a:cubicBezTo>
                    <a:cubicBezTo>
                      <a:pt x="10553" y="39"/>
                      <a:pt x="10529" y="0"/>
                      <a:pt x="104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1922692" y="4028606"/>
                <a:ext cx="26021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39" extrusionOk="0">
                    <a:moveTo>
                      <a:pt x="63" y="0"/>
                    </a:moveTo>
                    <a:cubicBezTo>
                      <a:pt x="27" y="0"/>
                      <a:pt x="0" y="39"/>
                      <a:pt x="0" y="75"/>
                    </a:cubicBezTo>
                    <a:cubicBezTo>
                      <a:pt x="0" y="114"/>
                      <a:pt x="27" y="138"/>
                      <a:pt x="63" y="138"/>
                    </a:cubicBezTo>
                    <a:lnTo>
                      <a:pt x="300" y="138"/>
                    </a:lnTo>
                    <a:cubicBezTo>
                      <a:pt x="339" y="138"/>
                      <a:pt x="363" y="114"/>
                      <a:pt x="363" y="75"/>
                    </a:cubicBezTo>
                    <a:cubicBezTo>
                      <a:pt x="363" y="39"/>
                      <a:pt x="339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012046" y="4152632"/>
                <a:ext cx="22303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051219" y="4152632"/>
                <a:ext cx="30524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26" y="3447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2103045" y="4151774"/>
                <a:ext cx="12510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75" h="3460" extrusionOk="0">
                    <a:moveTo>
                      <a:pt x="1" y="1"/>
                    </a:moveTo>
                    <a:lnTo>
                      <a:pt x="1" y="3459"/>
                    </a:lnTo>
                    <a:lnTo>
                      <a:pt x="175" y="3459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136928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176316" y="4152632"/>
                <a:ext cx="31167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36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35" y="3447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233360" y="4151774"/>
                <a:ext cx="71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" h="3460" extrusionOk="0">
                    <a:moveTo>
                      <a:pt x="0" y="1"/>
                    </a:moveTo>
                    <a:lnTo>
                      <a:pt x="0" y="34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227141" y="4151774"/>
                <a:ext cx="13511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460" extrusionOk="0">
                    <a:moveTo>
                      <a:pt x="0" y="1"/>
                    </a:moveTo>
                    <a:lnTo>
                      <a:pt x="0" y="3459"/>
                    </a:lnTo>
                    <a:lnTo>
                      <a:pt x="189" y="3459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58379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297624" y="4152632"/>
                <a:ext cx="30453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426" y="3447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345804" y="4151774"/>
                <a:ext cx="18944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460" extrusionOk="0">
                    <a:moveTo>
                      <a:pt x="0" y="1"/>
                    </a:moveTo>
                    <a:lnTo>
                      <a:pt x="0" y="3459"/>
                    </a:lnTo>
                    <a:lnTo>
                      <a:pt x="264" y="3459"/>
                    </a:lnTo>
                    <a:lnTo>
                      <a:pt x="2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383261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13" y="3447"/>
                    </a:lnTo>
                    <a:lnTo>
                      <a:pt x="3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422720" y="4152632"/>
                <a:ext cx="31096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435" y="3447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479693" y="4151774"/>
                <a:ext cx="71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" h="3460" extrusionOk="0">
                    <a:moveTo>
                      <a:pt x="1" y="1"/>
                    </a:moveTo>
                    <a:lnTo>
                      <a:pt x="1" y="34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2469828" y="4151774"/>
                <a:ext cx="18944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460" extrusionOk="0">
                    <a:moveTo>
                      <a:pt x="1" y="1"/>
                    </a:moveTo>
                    <a:lnTo>
                      <a:pt x="1" y="3459"/>
                    </a:lnTo>
                    <a:lnTo>
                      <a:pt x="264" y="3459"/>
                    </a:lnTo>
                    <a:lnTo>
                      <a:pt x="2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2501996" y="4152632"/>
                <a:ext cx="22518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15" y="3447"/>
                    </a:lnTo>
                    <a:lnTo>
                      <a:pt x="3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541383" y="4152632"/>
                <a:ext cx="31382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38" y="3447"/>
                    </a:ln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593066" y="4151774"/>
                <a:ext cx="12653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77" h="3460" extrusionOk="0">
                    <a:moveTo>
                      <a:pt x="0" y="1"/>
                    </a:moveTo>
                    <a:lnTo>
                      <a:pt x="0" y="3459"/>
                    </a:lnTo>
                    <a:lnTo>
                      <a:pt x="177" y="3459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2627093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" name="Google Shape;114;p2"/>
            <p:cNvGrpSpPr/>
            <p:nvPr/>
          </p:nvGrpSpPr>
          <p:grpSpPr>
            <a:xfrm>
              <a:off x="2032275" y="3025524"/>
              <a:ext cx="630728" cy="628976"/>
              <a:chOff x="3103925" y="2978399"/>
              <a:chExt cx="630728" cy="628976"/>
            </a:xfrm>
          </p:grpSpPr>
          <p:sp>
            <p:nvSpPr>
              <p:cNvPr id="115" name="Google Shape;115;p2"/>
              <p:cNvSpPr/>
              <p:nvPr/>
            </p:nvSpPr>
            <p:spPr>
              <a:xfrm>
                <a:off x="3103925" y="3224528"/>
                <a:ext cx="380875" cy="382846"/>
              </a:xfrm>
              <a:custGeom>
                <a:avLst/>
                <a:gdLst/>
                <a:ahLst/>
                <a:cxnLst/>
                <a:rect l="l" t="t" r="r" b="b"/>
                <a:pathLst>
                  <a:path w="5218" h="5245" extrusionOk="0">
                    <a:moveTo>
                      <a:pt x="0" y="0"/>
                    </a:moveTo>
                    <a:lnTo>
                      <a:pt x="0" y="1238"/>
                    </a:lnTo>
                    <a:lnTo>
                      <a:pt x="3995" y="5245"/>
                    </a:lnTo>
                    <a:lnTo>
                      <a:pt x="5218" y="52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3103925" y="3414162"/>
                <a:ext cx="193211" cy="193211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2647" extrusionOk="0">
                    <a:moveTo>
                      <a:pt x="0" y="1"/>
                    </a:moveTo>
                    <a:lnTo>
                      <a:pt x="0" y="1223"/>
                    </a:lnTo>
                    <a:lnTo>
                      <a:pt x="1424" y="2647"/>
                    </a:lnTo>
                    <a:lnTo>
                      <a:pt x="2647" y="264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3103925" y="3058690"/>
                <a:ext cx="546933" cy="548685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517" extrusionOk="0">
                    <a:moveTo>
                      <a:pt x="0" y="0"/>
                    </a:moveTo>
                    <a:lnTo>
                      <a:pt x="0" y="1235"/>
                    </a:lnTo>
                    <a:lnTo>
                      <a:pt x="6267" y="7517"/>
                    </a:lnTo>
                    <a:lnTo>
                      <a:pt x="7493" y="75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3103925" y="2978399"/>
                <a:ext cx="630728" cy="628976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8617" extrusionOk="0">
                    <a:moveTo>
                      <a:pt x="0" y="0"/>
                    </a:moveTo>
                    <a:lnTo>
                      <a:pt x="0" y="51"/>
                    </a:lnTo>
                    <a:lnTo>
                      <a:pt x="8530" y="8617"/>
                    </a:lnTo>
                    <a:lnTo>
                      <a:pt x="8641" y="8617"/>
                    </a:lnTo>
                    <a:lnTo>
                      <a:pt x="8641" y="7505"/>
                    </a:lnTo>
                    <a:lnTo>
                      <a:pt x="11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3266041" y="2978399"/>
                <a:ext cx="468612" cy="472334"/>
              </a:xfrm>
              <a:custGeom>
                <a:avLst/>
                <a:gdLst/>
                <a:ahLst/>
                <a:cxnLst/>
                <a:rect l="l" t="t" r="r" b="b"/>
                <a:pathLst>
                  <a:path w="6420" h="6471" extrusionOk="0">
                    <a:moveTo>
                      <a:pt x="0" y="0"/>
                    </a:moveTo>
                    <a:lnTo>
                      <a:pt x="6420" y="6471"/>
                    </a:lnTo>
                    <a:lnTo>
                      <a:pt x="6420" y="5233"/>
                    </a:ln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431149" y="2978399"/>
                <a:ext cx="303503" cy="305474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4185" extrusionOk="0">
                    <a:moveTo>
                      <a:pt x="1" y="0"/>
                    </a:moveTo>
                    <a:lnTo>
                      <a:pt x="4158" y="4184"/>
                    </a:lnTo>
                    <a:lnTo>
                      <a:pt x="4158" y="2962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3603337" y="2978399"/>
                <a:ext cx="131314" cy="133284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826" extrusionOk="0">
                    <a:moveTo>
                      <a:pt x="0" y="0"/>
                    </a:moveTo>
                    <a:lnTo>
                      <a:pt x="1799" y="1826"/>
                    </a:lnTo>
                    <a:lnTo>
                      <a:pt x="1799" y="600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" name="Google Shape;122;p2"/>
          <p:cNvGrpSpPr/>
          <p:nvPr/>
        </p:nvGrpSpPr>
        <p:grpSpPr>
          <a:xfrm rot="1320208">
            <a:off x="8737551" y="1251269"/>
            <a:ext cx="747177" cy="1788823"/>
            <a:chOff x="1733411" y="268923"/>
            <a:chExt cx="875906" cy="2097012"/>
          </a:xfrm>
        </p:grpSpPr>
        <p:grpSp>
          <p:nvGrpSpPr>
            <p:cNvPr id="123" name="Google Shape;123;p2"/>
            <p:cNvGrpSpPr/>
            <p:nvPr/>
          </p:nvGrpSpPr>
          <p:grpSpPr>
            <a:xfrm>
              <a:off x="1733411" y="268923"/>
              <a:ext cx="875906" cy="2097012"/>
              <a:chOff x="1911111" y="2549523"/>
              <a:chExt cx="875906" cy="2097012"/>
            </a:xfrm>
          </p:grpSpPr>
          <p:sp>
            <p:nvSpPr>
              <p:cNvPr id="124" name="Google Shape;124;p2"/>
              <p:cNvSpPr/>
              <p:nvPr/>
            </p:nvSpPr>
            <p:spPr>
              <a:xfrm>
                <a:off x="1911111" y="2549523"/>
                <a:ext cx="875906" cy="2097012"/>
              </a:xfrm>
              <a:custGeom>
                <a:avLst/>
                <a:gdLst/>
                <a:ahLst/>
                <a:cxnLst/>
                <a:rect l="l" t="t" r="r" b="b"/>
                <a:pathLst>
                  <a:path w="12253" h="29335" extrusionOk="0">
                    <a:moveTo>
                      <a:pt x="1286" y="0"/>
                    </a:moveTo>
                    <a:cubicBezTo>
                      <a:pt x="837" y="0"/>
                      <a:pt x="474" y="363"/>
                      <a:pt x="474" y="812"/>
                    </a:cubicBezTo>
                    <a:lnTo>
                      <a:pt x="474" y="848"/>
                    </a:lnTo>
                    <a:lnTo>
                      <a:pt x="1" y="848"/>
                    </a:lnTo>
                    <a:lnTo>
                      <a:pt x="1" y="28597"/>
                    </a:lnTo>
                    <a:lnTo>
                      <a:pt x="474" y="28597"/>
                    </a:lnTo>
                    <a:cubicBezTo>
                      <a:pt x="513" y="29008"/>
                      <a:pt x="864" y="29335"/>
                      <a:pt x="1286" y="29335"/>
                    </a:cubicBezTo>
                    <a:cubicBezTo>
                      <a:pt x="1700" y="29335"/>
                      <a:pt x="2048" y="29020"/>
                      <a:pt x="2087" y="28609"/>
                    </a:cubicBezTo>
                    <a:lnTo>
                      <a:pt x="2087" y="28523"/>
                    </a:lnTo>
                    <a:cubicBezTo>
                      <a:pt x="2087" y="28073"/>
                      <a:pt x="2449" y="27710"/>
                      <a:pt x="2887" y="27710"/>
                    </a:cubicBezTo>
                    <a:cubicBezTo>
                      <a:pt x="3336" y="27710"/>
                      <a:pt x="3696" y="28073"/>
                      <a:pt x="3696" y="28523"/>
                    </a:cubicBezTo>
                    <a:lnTo>
                      <a:pt x="3696" y="28597"/>
                    </a:lnTo>
                    <a:lnTo>
                      <a:pt x="3711" y="28597"/>
                    </a:lnTo>
                    <a:cubicBezTo>
                      <a:pt x="3747" y="29008"/>
                      <a:pt x="4086" y="29335"/>
                      <a:pt x="4508" y="29335"/>
                    </a:cubicBezTo>
                    <a:cubicBezTo>
                      <a:pt x="4934" y="29335"/>
                      <a:pt x="5269" y="29008"/>
                      <a:pt x="5320" y="28597"/>
                    </a:cubicBezTo>
                    <a:lnTo>
                      <a:pt x="5320" y="28523"/>
                    </a:lnTo>
                    <a:cubicBezTo>
                      <a:pt x="5320" y="28073"/>
                      <a:pt x="5683" y="27710"/>
                      <a:pt x="6132" y="27710"/>
                    </a:cubicBezTo>
                    <a:cubicBezTo>
                      <a:pt x="6570" y="27710"/>
                      <a:pt x="6933" y="28073"/>
                      <a:pt x="6933" y="28523"/>
                    </a:cubicBezTo>
                    <a:lnTo>
                      <a:pt x="6933" y="28597"/>
                    </a:lnTo>
                    <a:lnTo>
                      <a:pt x="6945" y="28597"/>
                    </a:lnTo>
                    <a:cubicBezTo>
                      <a:pt x="6981" y="29008"/>
                      <a:pt x="7319" y="29335"/>
                      <a:pt x="7742" y="29335"/>
                    </a:cubicBezTo>
                    <a:cubicBezTo>
                      <a:pt x="8167" y="29335"/>
                      <a:pt x="8506" y="29020"/>
                      <a:pt x="8542" y="28609"/>
                    </a:cubicBezTo>
                    <a:lnTo>
                      <a:pt x="8542" y="28523"/>
                    </a:lnTo>
                    <a:cubicBezTo>
                      <a:pt x="8542" y="28073"/>
                      <a:pt x="8905" y="27710"/>
                      <a:pt x="9354" y="27710"/>
                    </a:cubicBezTo>
                    <a:cubicBezTo>
                      <a:pt x="9804" y="27710"/>
                      <a:pt x="10166" y="28073"/>
                      <a:pt x="10166" y="28523"/>
                    </a:cubicBezTo>
                    <a:cubicBezTo>
                      <a:pt x="10166" y="28546"/>
                      <a:pt x="10166" y="28570"/>
                      <a:pt x="10154" y="28597"/>
                    </a:cubicBezTo>
                    <a:lnTo>
                      <a:pt x="10166" y="28597"/>
                    </a:lnTo>
                    <a:cubicBezTo>
                      <a:pt x="10202" y="29008"/>
                      <a:pt x="10553" y="29335"/>
                      <a:pt x="10979" y="29335"/>
                    </a:cubicBezTo>
                    <a:cubicBezTo>
                      <a:pt x="11389" y="29335"/>
                      <a:pt x="11740" y="29008"/>
                      <a:pt x="11776" y="28597"/>
                    </a:cubicBezTo>
                    <a:lnTo>
                      <a:pt x="12252" y="28597"/>
                    </a:lnTo>
                    <a:lnTo>
                      <a:pt x="12252" y="848"/>
                    </a:lnTo>
                    <a:lnTo>
                      <a:pt x="11776" y="848"/>
                    </a:lnTo>
                    <a:lnTo>
                      <a:pt x="11776" y="812"/>
                    </a:lnTo>
                    <a:cubicBezTo>
                      <a:pt x="11776" y="363"/>
                      <a:pt x="11413" y="0"/>
                      <a:pt x="10979" y="0"/>
                    </a:cubicBezTo>
                    <a:cubicBezTo>
                      <a:pt x="10529" y="0"/>
                      <a:pt x="10166" y="363"/>
                      <a:pt x="10166" y="812"/>
                    </a:cubicBezTo>
                    <a:lnTo>
                      <a:pt x="10166" y="848"/>
                    </a:lnTo>
                    <a:cubicBezTo>
                      <a:pt x="10139" y="1286"/>
                      <a:pt x="9792" y="1624"/>
                      <a:pt x="9354" y="1624"/>
                    </a:cubicBezTo>
                    <a:cubicBezTo>
                      <a:pt x="8905" y="1624"/>
                      <a:pt x="8542" y="1262"/>
                      <a:pt x="8542" y="812"/>
                    </a:cubicBezTo>
                    <a:cubicBezTo>
                      <a:pt x="8542" y="788"/>
                      <a:pt x="8542" y="749"/>
                      <a:pt x="8554" y="725"/>
                    </a:cubicBezTo>
                    <a:cubicBezTo>
                      <a:pt x="8506" y="312"/>
                      <a:pt x="8167" y="0"/>
                      <a:pt x="7742" y="0"/>
                    </a:cubicBezTo>
                    <a:cubicBezTo>
                      <a:pt x="7307" y="0"/>
                      <a:pt x="6945" y="363"/>
                      <a:pt x="6933" y="800"/>
                    </a:cubicBezTo>
                    <a:lnTo>
                      <a:pt x="6933" y="812"/>
                    </a:lnTo>
                    <a:lnTo>
                      <a:pt x="6933" y="824"/>
                    </a:lnTo>
                    <a:cubicBezTo>
                      <a:pt x="6933" y="836"/>
                      <a:pt x="6933" y="848"/>
                      <a:pt x="6945" y="848"/>
                    </a:cubicBezTo>
                    <a:lnTo>
                      <a:pt x="6933" y="848"/>
                    </a:lnTo>
                    <a:cubicBezTo>
                      <a:pt x="6906" y="1286"/>
                      <a:pt x="6558" y="1624"/>
                      <a:pt x="6132" y="1624"/>
                    </a:cubicBezTo>
                    <a:cubicBezTo>
                      <a:pt x="5695" y="1624"/>
                      <a:pt x="5344" y="1286"/>
                      <a:pt x="5320" y="848"/>
                    </a:cubicBezTo>
                    <a:lnTo>
                      <a:pt x="5320" y="812"/>
                    </a:lnTo>
                    <a:cubicBezTo>
                      <a:pt x="5320" y="363"/>
                      <a:pt x="4958" y="0"/>
                      <a:pt x="4508" y="0"/>
                    </a:cubicBezTo>
                    <a:cubicBezTo>
                      <a:pt x="4059" y="0"/>
                      <a:pt x="3696" y="363"/>
                      <a:pt x="3696" y="812"/>
                    </a:cubicBezTo>
                    <a:lnTo>
                      <a:pt x="3696" y="848"/>
                    </a:lnTo>
                    <a:cubicBezTo>
                      <a:pt x="3672" y="1286"/>
                      <a:pt x="3321" y="1624"/>
                      <a:pt x="2887" y="1624"/>
                    </a:cubicBezTo>
                    <a:cubicBezTo>
                      <a:pt x="2449" y="1624"/>
                      <a:pt x="2087" y="1262"/>
                      <a:pt x="2087" y="812"/>
                    </a:cubicBezTo>
                    <a:lnTo>
                      <a:pt x="2087" y="725"/>
                    </a:lnTo>
                    <a:cubicBezTo>
                      <a:pt x="2048" y="312"/>
                      <a:pt x="1700" y="0"/>
                      <a:pt x="12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1971729" y="4028606"/>
                <a:ext cx="754453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10554" h="139" extrusionOk="0">
                    <a:moveTo>
                      <a:pt x="64" y="0"/>
                    </a:moveTo>
                    <a:cubicBezTo>
                      <a:pt x="28" y="0"/>
                      <a:pt x="1" y="39"/>
                      <a:pt x="1" y="75"/>
                    </a:cubicBezTo>
                    <a:cubicBezTo>
                      <a:pt x="1" y="114"/>
                      <a:pt x="28" y="138"/>
                      <a:pt x="64" y="138"/>
                    </a:cubicBezTo>
                    <a:lnTo>
                      <a:pt x="525" y="138"/>
                    </a:lnTo>
                    <a:cubicBezTo>
                      <a:pt x="564" y="138"/>
                      <a:pt x="588" y="114"/>
                      <a:pt x="588" y="75"/>
                    </a:cubicBezTo>
                    <a:cubicBezTo>
                      <a:pt x="588" y="39"/>
                      <a:pt x="564" y="0"/>
                      <a:pt x="525" y="0"/>
                    </a:cubicBezTo>
                    <a:close/>
                    <a:moveTo>
                      <a:pt x="975" y="0"/>
                    </a:moveTo>
                    <a:cubicBezTo>
                      <a:pt x="939" y="0"/>
                      <a:pt x="915" y="39"/>
                      <a:pt x="915" y="75"/>
                    </a:cubicBezTo>
                    <a:cubicBezTo>
                      <a:pt x="915" y="114"/>
                      <a:pt x="939" y="138"/>
                      <a:pt x="975" y="138"/>
                    </a:cubicBezTo>
                    <a:lnTo>
                      <a:pt x="1424" y="138"/>
                    </a:lnTo>
                    <a:cubicBezTo>
                      <a:pt x="1463" y="138"/>
                      <a:pt x="1499" y="114"/>
                      <a:pt x="1499" y="75"/>
                    </a:cubicBezTo>
                    <a:cubicBezTo>
                      <a:pt x="1499" y="39"/>
                      <a:pt x="1463" y="0"/>
                      <a:pt x="1424" y="0"/>
                    </a:cubicBezTo>
                    <a:close/>
                    <a:moveTo>
                      <a:pt x="1874" y="0"/>
                    </a:moveTo>
                    <a:cubicBezTo>
                      <a:pt x="1838" y="0"/>
                      <a:pt x="1814" y="39"/>
                      <a:pt x="1814" y="75"/>
                    </a:cubicBezTo>
                    <a:cubicBezTo>
                      <a:pt x="1814" y="114"/>
                      <a:pt x="1838" y="138"/>
                      <a:pt x="1874" y="138"/>
                    </a:cubicBezTo>
                    <a:lnTo>
                      <a:pt x="2338" y="138"/>
                    </a:lnTo>
                    <a:cubicBezTo>
                      <a:pt x="2374" y="138"/>
                      <a:pt x="2398" y="114"/>
                      <a:pt x="2398" y="75"/>
                    </a:cubicBezTo>
                    <a:cubicBezTo>
                      <a:pt x="2398" y="39"/>
                      <a:pt x="2374" y="0"/>
                      <a:pt x="2338" y="0"/>
                    </a:cubicBezTo>
                    <a:close/>
                    <a:moveTo>
                      <a:pt x="2788" y="0"/>
                    </a:moveTo>
                    <a:cubicBezTo>
                      <a:pt x="2749" y="0"/>
                      <a:pt x="2725" y="39"/>
                      <a:pt x="2725" y="75"/>
                    </a:cubicBezTo>
                    <a:cubicBezTo>
                      <a:pt x="2725" y="114"/>
                      <a:pt x="2749" y="138"/>
                      <a:pt x="2788" y="138"/>
                    </a:cubicBezTo>
                    <a:lnTo>
                      <a:pt x="3238" y="138"/>
                    </a:lnTo>
                    <a:cubicBezTo>
                      <a:pt x="3273" y="138"/>
                      <a:pt x="3312" y="114"/>
                      <a:pt x="3312" y="75"/>
                    </a:cubicBezTo>
                    <a:cubicBezTo>
                      <a:pt x="3312" y="39"/>
                      <a:pt x="3273" y="0"/>
                      <a:pt x="3238" y="0"/>
                    </a:cubicBezTo>
                    <a:close/>
                    <a:moveTo>
                      <a:pt x="3699" y="0"/>
                    </a:moveTo>
                    <a:cubicBezTo>
                      <a:pt x="3660" y="0"/>
                      <a:pt x="3624" y="39"/>
                      <a:pt x="3624" y="75"/>
                    </a:cubicBezTo>
                    <a:cubicBezTo>
                      <a:pt x="3624" y="114"/>
                      <a:pt x="3660" y="138"/>
                      <a:pt x="3699" y="138"/>
                    </a:cubicBezTo>
                    <a:lnTo>
                      <a:pt x="4149" y="138"/>
                    </a:lnTo>
                    <a:cubicBezTo>
                      <a:pt x="4185" y="138"/>
                      <a:pt x="4212" y="114"/>
                      <a:pt x="4212" y="75"/>
                    </a:cubicBezTo>
                    <a:cubicBezTo>
                      <a:pt x="4212" y="39"/>
                      <a:pt x="4185" y="0"/>
                      <a:pt x="4149" y="0"/>
                    </a:cubicBezTo>
                    <a:close/>
                    <a:moveTo>
                      <a:pt x="4598" y="0"/>
                    </a:moveTo>
                    <a:cubicBezTo>
                      <a:pt x="4559" y="0"/>
                      <a:pt x="4535" y="39"/>
                      <a:pt x="4535" y="75"/>
                    </a:cubicBezTo>
                    <a:cubicBezTo>
                      <a:pt x="4535" y="114"/>
                      <a:pt x="4559" y="138"/>
                      <a:pt x="4598" y="138"/>
                    </a:cubicBezTo>
                    <a:lnTo>
                      <a:pt x="5048" y="138"/>
                    </a:lnTo>
                    <a:cubicBezTo>
                      <a:pt x="5084" y="138"/>
                      <a:pt x="5123" y="114"/>
                      <a:pt x="5123" y="75"/>
                    </a:cubicBezTo>
                    <a:cubicBezTo>
                      <a:pt x="5123" y="39"/>
                      <a:pt x="5084" y="0"/>
                      <a:pt x="5048" y="0"/>
                    </a:cubicBezTo>
                    <a:close/>
                    <a:moveTo>
                      <a:pt x="5509" y="0"/>
                    </a:moveTo>
                    <a:cubicBezTo>
                      <a:pt x="5470" y="0"/>
                      <a:pt x="5434" y="39"/>
                      <a:pt x="5434" y="75"/>
                    </a:cubicBezTo>
                    <a:cubicBezTo>
                      <a:pt x="5434" y="114"/>
                      <a:pt x="5470" y="138"/>
                      <a:pt x="5509" y="138"/>
                    </a:cubicBezTo>
                    <a:lnTo>
                      <a:pt x="5959" y="138"/>
                    </a:lnTo>
                    <a:cubicBezTo>
                      <a:pt x="5995" y="138"/>
                      <a:pt x="6022" y="114"/>
                      <a:pt x="6022" y="75"/>
                    </a:cubicBezTo>
                    <a:cubicBezTo>
                      <a:pt x="6022" y="39"/>
                      <a:pt x="5995" y="0"/>
                      <a:pt x="5959" y="0"/>
                    </a:cubicBezTo>
                    <a:close/>
                    <a:moveTo>
                      <a:pt x="6408" y="0"/>
                    </a:moveTo>
                    <a:cubicBezTo>
                      <a:pt x="6369" y="0"/>
                      <a:pt x="6345" y="39"/>
                      <a:pt x="6345" y="75"/>
                    </a:cubicBezTo>
                    <a:cubicBezTo>
                      <a:pt x="6345" y="114"/>
                      <a:pt x="6369" y="138"/>
                      <a:pt x="6408" y="138"/>
                    </a:cubicBezTo>
                    <a:lnTo>
                      <a:pt x="6870" y="138"/>
                    </a:lnTo>
                    <a:cubicBezTo>
                      <a:pt x="6909" y="138"/>
                      <a:pt x="6933" y="114"/>
                      <a:pt x="6933" y="75"/>
                    </a:cubicBezTo>
                    <a:cubicBezTo>
                      <a:pt x="6933" y="39"/>
                      <a:pt x="6909" y="0"/>
                      <a:pt x="6870" y="0"/>
                    </a:cubicBezTo>
                    <a:close/>
                    <a:moveTo>
                      <a:pt x="7319" y="0"/>
                    </a:moveTo>
                    <a:cubicBezTo>
                      <a:pt x="7283" y="0"/>
                      <a:pt x="7256" y="39"/>
                      <a:pt x="7256" y="75"/>
                    </a:cubicBezTo>
                    <a:cubicBezTo>
                      <a:pt x="7256" y="114"/>
                      <a:pt x="7283" y="138"/>
                      <a:pt x="7319" y="138"/>
                    </a:cubicBezTo>
                    <a:lnTo>
                      <a:pt x="7769" y="138"/>
                    </a:lnTo>
                    <a:cubicBezTo>
                      <a:pt x="7808" y="138"/>
                      <a:pt x="7844" y="114"/>
                      <a:pt x="7844" y="75"/>
                    </a:cubicBezTo>
                    <a:cubicBezTo>
                      <a:pt x="7844" y="39"/>
                      <a:pt x="7808" y="0"/>
                      <a:pt x="7769" y="0"/>
                    </a:cubicBezTo>
                    <a:close/>
                    <a:moveTo>
                      <a:pt x="8218" y="0"/>
                    </a:moveTo>
                    <a:cubicBezTo>
                      <a:pt x="8195" y="0"/>
                      <a:pt x="8156" y="39"/>
                      <a:pt x="8156" y="75"/>
                    </a:cubicBezTo>
                    <a:cubicBezTo>
                      <a:pt x="8156" y="114"/>
                      <a:pt x="8195" y="138"/>
                      <a:pt x="8218" y="138"/>
                    </a:cubicBezTo>
                    <a:lnTo>
                      <a:pt x="8680" y="138"/>
                    </a:lnTo>
                    <a:cubicBezTo>
                      <a:pt x="8719" y="138"/>
                      <a:pt x="8743" y="114"/>
                      <a:pt x="8743" y="75"/>
                    </a:cubicBezTo>
                    <a:cubicBezTo>
                      <a:pt x="8743" y="39"/>
                      <a:pt x="8719" y="0"/>
                      <a:pt x="8680" y="0"/>
                    </a:cubicBezTo>
                    <a:close/>
                    <a:moveTo>
                      <a:pt x="9130" y="0"/>
                    </a:moveTo>
                    <a:cubicBezTo>
                      <a:pt x="9094" y="0"/>
                      <a:pt x="9067" y="39"/>
                      <a:pt x="9067" y="75"/>
                    </a:cubicBezTo>
                    <a:cubicBezTo>
                      <a:pt x="9067" y="114"/>
                      <a:pt x="9094" y="138"/>
                      <a:pt x="9130" y="138"/>
                    </a:cubicBezTo>
                    <a:lnTo>
                      <a:pt x="9579" y="138"/>
                    </a:lnTo>
                    <a:cubicBezTo>
                      <a:pt x="9618" y="138"/>
                      <a:pt x="9654" y="114"/>
                      <a:pt x="9654" y="75"/>
                    </a:cubicBezTo>
                    <a:cubicBezTo>
                      <a:pt x="9654" y="39"/>
                      <a:pt x="9618" y="0"/>
                      <a:pt x="9579" y="0"/>
                    </a:cubicBezTo>
                    <a:close/>
                    <a:moveTo>
                      <a:pt x="10041" y="0"/>
                    </a:moveTo>
                    <a:cubicBezTo>
                      <a:pt x="10005" y="0"/>
                      <a:pt x="9966" y="39"/>
                      <a:pt x="9966" y="75"/>
                    </a:cubicBezTo>
                    <a:cubicBezTo>
                      <a:pt x="9966" y="114"/>
                      <a:pt x="10005" y="138"/>
                      <a:pt x="10041" y="138"/>
                    </a:cubicBezTo>
                    <a:lnTo>
                      <a:pt x="10490" y="138"/>
                    </a:lnTo>
                    <a:cubicBezTo>
                      <a:pt x="10529" y="138"/>
                      <a:pt x="10553" y="114"/>
                      <a:pt x="10553" y="75"/>
                    </a:cubicBezTo>
                    <a:cubicBezTo>
                      <a:pt x="10553" y="39"/>
                      <a:pt x="10529" y="0"/>
                      <a:pt x="104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1922692" y="4028606"/>
                <a:ext cx="26021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39" extrusionOk="0">
                    <a:moveTo>
                      <a:pt x="63" y="0"/>
                    </a:moveTo>
                    <a:cubicBezTo>
                      <a:pt x="27" y="0"/>
                      <a:pt x="0" y="39"/>
                      <a:pt x="0" y="75"/>
                    </a:cubicBezTo>
                    <a:cubicBezTo>
                      <a:pt x="0" y="114"/>
                      <a:pt x="27" y="138"/>
                      <a:pt x="63" y="138"/>
                    </a:cubicBezTo>
                    <a:lnTo>
                      <a:pt x="300" y="138"/>
                    </a:lnTo>
                    <a:cubicBezTo>
                      <a:pt x="339" y="138"/>
                      <a:pt x="363" y="114"/>
                      <a:pt x="363" y="75"/>
                    </a:cubicBezTo>
                    <a:cubicBezTo>
                      <a:pt x="363" y="39"/>
                      <a:pt x="339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2012046" y="4152632"/>
                <a:ext cx="22303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2051219" y="4152632"/>
                <a:ext cx="30524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26" y="3447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2103045" y="4151774"/>
                <a:ext cx="12510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75" h="3460" extrusionOk="0">
                    <a:moveTo>
                      <a:pt x="1" y="1"/>
                    </a:moveTo>
                    <a:lnTo>
                      <a:pt x="1" y="3459"/>
                    </a:lnTo>
                    <a:lnTo>
                      <a:pt x="175" y="3459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2136928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2176316" y="4152632"/>
                <a:ext cx="31167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36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35" y="3447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2233360" y="4151774"/>
                <a:ext cx="71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" h="3460" extrusionOk="0">
                    <a:moveTo>
                      <a:pt x="0" y="1"/>
                    </a:moveTo>
                    <a:lnTo>
                      <a:pt x="0" y="34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227141" y="4151774"/>
                <a:ext cx="13511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460" extrusionOk="0">
                    <a:moveTo>
                      <a:pt x="0" y="1"/>
                    </a:moveTo>
                    <a:lnTo>
                      <a:pt x="0" y="3459"/>
                    </a:lnTo>
                    <a:lnTo>
                      <a:pt x="189" y="3459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258379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2297624" y="4152632"/>
                <a:ext cx="30453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426" y="3447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2345804" y="4151774"/>
                <a:ext cx="18944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460" extrusionOk="0">
                    <a:moveTo>
                      <a:pt x="0" y="1"/>
                    </a:moveTo>
                    <a:lnTo>
                      <a:pt x="0" y="3459"/>
                    </a:lnTo>
                    <a:lnTo>
                      <a:pt x="264" y="3459"/>
                    </a:lnTo>
                    <a:lnTo>
                      <a:pt x="2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2383261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13" y="3447"/>
                    </a:lnTo>
                    <a:lnTo>
                      <a:pt x="3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2422720" y="4152632"/>
                <a:ext cx="31096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435" y="3447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2479693" y="4151774"/>
                <a:ext cx="71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" h="3460" extrusionOk="0">
                    <a:moveTo>
                      <a:pt x="1" y="1"/>
                    </a:moveTo>
                    <a:lnTo>
                      <a:pt x="1" y="34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2469828" y="4151774"/>
                <a:ext cx="18944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460" extrusionOk="0">
                    <a:moveTo>
                      <a:pt x="1" y="1"/>
                    </a:moveTo>
                    <a:lnTo>
                      <a:pt x="1" y="3459"/>
                    </a:lnTo>
                    <a:lnTo>
                      <a:pt x="264" y="3459"/>
                    </a:lnTo>
                    <a:lnTo>
                      <a:pt x="2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2501996" y="4152632"/>
                <a:ext cx="22518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15" y="3447"/>
                    </a:lnTo>
                    <a:lnTo>
                      <a:pt x="3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2541383" y="4152632"/>
                <a:ext cx="31382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38" y="3447"/>
                    </a:ln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2593066" y="4151774"/>
                <a:ext cx="12653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77" h="3460" extrusionOk="0">
                    <a:moveTo>
                      <a:pt x="0" y="1"/>
                    </a:moveTo>
                    <a:lnTo>
                      <a:pt x="0" y="3459"/>
                    </a:lnTo>
                    <a:lnTo>
                      <a:pt x="177" y="3459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2627093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" name="Google Shape;145;p2"/>
            <p:cNvSpPr/>
            <p:nvPr/>
          </p:nvSpPr>
          <p:spPr>
            <a:xfrm>
              <a:off x="1914082" y="1128398"/>
              <a:ext cx="514564" cy="514149"/>
            </a:xfrm>
            <a:custGeom>
              <a:avLst/>
              <a:gdLst/>
              <a:ahLst/>
              <a:cxnLst/>
              <a:rect l="l" t="t" r="r" b="b"/>
              <a:pathLst>
                <a:path w="17359" h="17345" extrusionOk="0">
                  <a:moveTo>
                    <a:pt x="8679" y="0"/>
                  </a:moveTo>
                  <a:lnTo>
                    <a:pt x="7894" y="2560"/>
                  </a:lnTo>
                  <a:cubicBezTo>
                    <a:pt x="7106" y="5107"/>
                    <a:pt x="5110" y="7106"/>
                    <a:pt x="2562" y="7892"/>
                  </a:cubicBezTo>
                  <a:lnTo>
                    <a:pt x="0" y="8680"/>
                  </a:lnTo>
                  <a:lnTo>
                    <a:pt x="2649" y="9516"/>
                  </a:lnTo>
                  <a:cubicBezTo>
                    <a:pt x="5197" y="10316"/>
                    <a:pt x="7169" y="12324"/>
                    <a:pt x="7942" y="14872"/>
                  </a:cubicBezTo>
                  <a:lnTo>
                    <a:pt x="8679" y="17344"/>
                  </a:lnTo>
                  <a:lnTo>
                    <a:pt x="9468" y="14785"/>
                  </a:lnTo>
                  <a:cubicBezTo>
                    <a:pt x="10253" y="12237"/>
                    <a:pt x="12252" y="10253"/>
                    <a:pt x="14799" y="9465"/>
                  </a:cubicBezTo>
                  <a:lnTo>
                    <a:pt x="17359" y="8680"/>
                  </a:lnTo>
                  <a:lnTo>
                    <a:pt x="14799" y="7892"/>
                  </a:lnTo>
                  <a:cubicBezTo>
                    <a:pt x="12252" y="7106"/>
                    <a:pt x="10253" y="5107"/>
                    <a:pt x="9468" y="2560"/>
                  </a:cubicBezTo>
                  <a:lnTo>
                    <a:pt x="86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929968" y="579750"/>
              <a:ext cx="482793" cy="475530"/>
            </a:xfrm>
            <a:custGeom>
              <a:avLst/>
              <a:gdLst/>
              <a:ahLst/>
              <a:cxnLst/>
              <a:rect l="l" t="t" r="r" b="b"/>
              <a:pathLst>
                <a:path w="7493" h="7380" extrusionOk="0">
                  <a:moveTo>
                    <a:pt x="5047" y="1"/>
                  </a:moveTo>
                  <a:lnTo>
                    <a:pt x="3747" y="1673"/>
                  </a:lnTo>
                  <a:lnTo>
                    <a:pt x="2449" y="1"/>
                  </a:lnTo>
                  <a:lnTo>
                    <a:pt x="2449" y="1"/>
                  </a:lnTo>
                  <a:lnTo>
                    <a:pt x="2524" y="2111"/>
                  </a:lnTo>
                  <a:lnTo>
                    <a:pt x="450" y="1673"/>
                  </a:lnTo>
                  <a:lnTo>
                    <a:pt x="1874" y="3246"/>
                  </a:lnTo>
                  <a:lnTo>
                    <a:pt x="1" y="4232"/>
                  </a:lnTo>
                  <a:lnTo>
                    <a:pt x="2098" y="4520"/>
                  </a:lnTo>
                  <a:lnTo>
                    <a:pt x="1301" y="6480"/>
                  </a:lnTo>
                  <a:lnTo>
                    <a:pt x="3099" y="5356"/>
                  </a:lnTo>
                  <a:lnTo>
                    <a:pt x="3747" y="7379"/>
                  </a:lnTo>
                  <a:lnTo>
                    <a:pt x="4397" y="5356"/>
                  </a:lnTo>
                  <a:lnTo>
                    <a:pt x="6195" y="6480"/>
                  </a:lnTo>
                  <a:lnTo>
                    <a:pt x="5395" y="4520"/>
                  </a:lnTo>
                  <a:lnTo>
                    <a:pt x="7493" y="4232"/>
                  </a:lnTo>
                  <a:lnTo>
                    <a:pt x="5620" y="3246"/>
                  </a:lnTo>
                  <a:lnTo>
                    <a:pt x="7043" y="1673"/>
                  </a:lnTo>
                  <a:lnTo>
                    <a:pt x="4973" y="2111"/>
                  </a:lnTo>
                  <a:lnTo>
                    <a:pt x="50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2571701" y="1748006"/>
              <a:ext cx="25806" cy="9936"/>
            </a:xfrm>
            <a:custGeom>
              <a:avLst/>
              <a:gdLst/>
              <a:ahLst/>
              <a:cxnLst/>
              <a:rect l="l" t="t" r="r" b="b"/>
              <a:pathLst>
                <a:path w="361" h="139" extrusionOk="0">
                  <a:moveTo>
                    <a:pt x="61" y="0"/>
                  </a:moveTo>
                  <a:cubicBezTo>
                    <a:pt x="25" y="0"/>
                    <a:pt x="1" y="39"/>
                    <a:pt x="1" y="75"/>
                  </a:cubicBezTo>
                  <a:cubicBezTo>
                    <a:pt x="1" y="114"/>
                    <a:pt x="25" y="138"/>
                    <a:pt x="61" y="138"/>
                  </a:cubicBezTo>
                  <a:lnTo>
                    <a:pt x="301" y="138"/>
                  </a:lnTo>
                  <a:cubicBezTo>
                    <a:pt x="336" y="138"/>
                    <a:pt x="360" y="114"/>
                    <a:pt x="360" y="75"/>
                  </a:cubicBezTo>
                  <a:cubicBezTo>
                    <a:pt x="360" y="39"/>
                    <a:pt x="336" y="0"/>
                    <a:pt x="3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571375"/>
            <a:ext cx="6576000" cy="9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 b="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53" name="Google Shape;1253;p11"/>
          <p:cNvSpPr txBox="1">
            <a:spLocks noGrp="1"/>
          </p:cNvSpPr>
          <p:nvPr>
            <p:ph type="subTitle" idx="1"/>
          </p:nvPr>
        </p:nvSpPr>
        <p:spPr>
          <a:xfrm>
            <a:off x="1284000" y="35625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254" name="Google Shape;1254;p11"/>
          <p:cNvCxnSpPr/>
          <p:nvPr/>
        </p:nvCxnSpPr>
        <p:spPr>
          <a:xfrm rot="10800000">
            <a:off x="4572000" y="-22100"/>
            <a:ext cx="0" cy="1919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1255" name="Google Shape;1255;p11"/>
          <p:cNvGrpSpPr/>
          <p:nvPr/>
        </p:nvGrpSpPr>
        <p:grpSpPr>
          <a:xfrm>
            <a:off x="-737672" y="2481074"/>
            <a:ext cx="2436348" cy="3387628"/>
            <a:chOff x="-737672" y="2481074"/>
            <a:chExt cx="2436348" cy="3387628"/>
          </a:xfrm>
        </p:grpSpPr>
        <p:grpSp>
          <p:nvGrpSpPr>
            <p:cNvPr id="1256" name="Google Shape;1256;p11"/>
            <p:cNvGrpSpPr/>
            <p:nvPr/>
          </p:nvGrpSpPr>
          <p:grpSpPr>
            <a:xfrm rot="1319274">
              <a:off x="-671605" y="4666438"/>
              <a:ext cx="2304214" cy="800038"/>
              <a:chOff x="4488225" y="194175"/>
              <a:chExt cx="4038965" cy="1401943"/>
            </a:xfrm>
          </p:grpSpPr>
          <p:sp>
            <p:nvSpPr>
              <p:cNvPr id="1257" name="Google Shape;1257;p11"/>
              <p:cNvSpPr/>
              <p:nvPr/>
            </p:nvSpPr>
            <p:spPr>
              <a:xfrm>
                <a:off x="7387402" y="195594"/>
                <a:ext cx="1139788" cy="1400524"/>
              </a:xfrm>
              <a:custGeom>
                <a:avLst/>
                <a:gdLst/>
                <a:ahLst/>
                <a:cxnLst/>
                <a:rect l="l" t="t" r="r" b="b"/>
                <a:pathLst>
                  <a:path w="12052" h="14809" extrusionOk="0">
                    <a:moveTo>
                      <a:pt x="324" y="0"/>
                    </a:moveTo>
                    <a:cubicBezTo>
                      <a:pt x="150" y="0"/>
                      <a:pt x="12" y="150"/>
                      <a:pt x="12" y="324"/>
                    </a:cubicBezTo>
                    <a:lnTo>
                      <a:pt x="0" y="14473"/>
                    </a:lnTo>
                    <a:cubicBezTo>
                      <a:pt x="0" y="14659"/>
                      <a:pt x="138" y="14796"/>
                      <a:pt x="324" y="14796"/>
                    </a:cubicBezTo>
                    <a:lnTo>
                      <a:pt x="11713" y="14808"/>
                    </a:lnTo>
                    <a:cubicBezTo>
                      <a:pt x="11901" y="14808"/>
                      <a:pt x="12039" y="14659"/>
                      <a:pt x="12039" y="14485"/>
                    </a:cubicBezTo>
                    <a:lnTo>
                      <a:pt x="12051" y="324"/>
                    </a:lnTo>
                    <a:cubicBezTo>
                      <a:pt x="12051" y="150"/>
                      <a:pt x="11901" y="12"/>
                      <a:pt x="11728" y="12"/>
                    </a:cubicBezTo>
                    <a:lnTo>
                      <a:pt x="3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58" name="Google Shape;1258;p11"/>
              <p:cNvGrpSpPr/>
              <p:nvPr/>
            </p:nvGrpSpPr>
            <p:grpSpPr>
              <a:xfrm>
                <a:off x="8258971" y="494344"/>
                <a:ext cx="268208" cy="846697"/>
                <a:chOff x="8258971" y="494344"/>
                <a:chExt cx="268208" cy="846697"/>
              </a:xfrm>
            </p:grpSpPr>
            <p:sp>
              <p:nvSpPr>
                <p:cNvPr id="1259" name="Google Shape;1259;p11"/>
                <p:cNvSpPr/>
                <p:nvPr/>
              </p:nvSpPr>
              <p:spPr>
                <a:xfrm>
                  <a:off x="8258971" y="494344"/>
                  <a:ext cx="268208" cy="28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00" extrusionOk="0">
                      <a:moveTo>
                        <a:pt x="0" y="0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11"/>
                <p:cNvSpPr/>
                <p:nvPr/>
              </p:nvSpPr>
              <p:spPr>
                <a:xfrm>
                  <a:off x="8258971" y="1311440"/>
                  <a:ext cx="267073" cy="2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3" extrusionOk="0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1" name="Google Shape;1261;p11"/>
                <p:cNvSpPr/>
                <p:nvPr/>
              </p:nvSpPr>
              <p:spPr>
                <a:xfrm>
                  <a:off x="8258971" y="951218"/>
                  <a:ext cx="267073" cy="29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2" extrusionOk="0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2" name="Google Shape;1262;p11"/>
                <p:cNvSpPr/>
                <p:nvPr/>
              </p:nvSpPr>
              <p:spPr>
                <a:xfrm>
                  <a:off x="8258971" y="1201738"/>
                  <a:ext cx="267073" cy="2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3" extrusionOk="0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23" y="312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3" name="Google Shape;1263;p11"/>
                <p:cNvSpPr/>
                <p:nvPr/>
              </p:nvSpPr>
              <p:spPr>
                <a:xfrm>
                  <a:off x="8258971" y="729259"/>
                  <a:ext cx="268208" cy="2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01" extrusionOk="0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4" name="Google Shape;1264;p11"/>
                <p:cNvSpPr/>
                <p:nvPr/>
              </p:nvSpPr>
              <p:spPr>
                <a:xfrm>
                  <a:off x="8258971" y="555532"/>
                  <a:ext cx="268208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03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02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5" name="Google Shape;1265;p11"/>
                <p:cNvSpPr/>
                <p:nvPr/>
              </p:nvSpPr>
              <p:spPr>
                <a:xfrm>
                  <a:off x="8258971" y="782314"/>
                  <a:ext cx="268208" cy="1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4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6" name="Google Shape;1266;p11"/>
                <p:cNvSpPr/>
                <p:nvPr/>
              </p:nvSpPr>
              <p:spPr>
                <a:xfrm>
                  <a:off x="8258971" y="815414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7" name="Google Shape;1267;p11"/>
                <p:cNvSpPr/>
                <p:nvPr/>
              </p:nvSpPr>
              <p:spPr>
                <a:xfrm>
                  <a:off x="8258971" y="1255832"/>
                  <a:ext cx="267073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5" extrusionOk="0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2823" y="115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8" name="Google Shape;1268;p11"/>
                <p:cNvSpPr/>
                <p:nvPr/>
              </p:nvSpPr>
              <p:spPr>
                <a:xfrm>
                  <a:off x="8258971" y="1024606"/>
                  <a:ext cx="267073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2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23" y="11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9" name="Google Shape;1269;p11"/>
                <p:cNvSpPr/>
                <p:nvPr/>
              </p:nvSpPr>
              <p:spPr>
                <a:xfrm>
                  <a:off x="8258971" y="1069338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0" name="Google Shape;1270;p11"/>
                <p:cNvSpPr/>
                <p:nvPr/>
              </p:nvSpPr>
              <p:spPr>
                <a:xfrm>
                  <a:off x="8258971" y="1044466"/>
                  <a:ext cx="267073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3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23" y="10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1" name="Google Shape;1271;p11"/>
                <p:cNvSpPr/>
                <p:nvPr/>
              </p:nvSpPr>
              <p:spPr>
                <a:xfrm>
                  <a:off x="8258971" y="887383"/>
                  <a:ext cx="267073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3" extrusionOk="0">
                      <a:moveTo>
                        <a:pt x="0" y="1"/>
                      </a:moveTo>
                      <a:lnTo>
                        <a:pt x="0" y="103"/>
                      </a:lnTo>
                      <a:lnTo>
                        <a:pt x="2823" y="103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2" name="Google Shape;1272;p11"/>
                <p:cNvSpPr/>
                <p:nvPr/>
              </p:nvSpPr>
              <p:spPr>
                <a:xfrm>
                  <a:off x="8258971" y="918307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3" name="Google Shape;1273;p11"/>
                <p:cNvSpPr/>
                <p:nvPr/>
              </p:nvSpPr>
              <p:spPr>
                <a:xfrm>
                  <a:off x="8258971" y="1113030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4" name="Google Shape;1274;p11"/>
                <p:cNvSpPr/>
                <p:nvPr/>
              </p:nvSpPr>
              <p:spPr>
                <a:xfrm>
                  <a:off x="8258971" y="574541"/>
                  <a:ext cx="268208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5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5" name="Google Shape;1275;p11"/>
                <p:cNvSpPr/>
                <p:nvPr/>
              </p:nvSpPr>
              <p:spPr>
                <a:xfrm>
                  <a:off x="8258971" y="594684"/>
                  <a:ext cx="268208" cy="9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99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99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6" name="Google Shape;1276;p11"/>
                <p:cNvSpPr/>
                <p:nvPr/>
              </p:nvSpPr>
              <p:spPr>
                <a:xfrm>
                  <a:off x="8258971" y="633459"/>
                  <a:ext cx="268208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5" extrusionOk="0">
                      <a:moveTo>
                        <a:pt x="0" y="1"/>
                      </a:moveTo>
                      <a:lnTo>
                        <a:pt x="0" y="114"/>
                      </a:lnTo>
                      <a:lnTo>
                        <a:pt x="2835" y="114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7" name="Google Shape;1277;p11"/>
                <p:cNvSpPr/>
                <p:nvPr/>
              </p:nvSpPr>
              <p:spPr>
                <a:xfrm>
                  <a:off x="8258971" y="693795"/>
                  <a:ext cx="268208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2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35" y="112"/>
                      </a:lnTo>
                      <a:lnTo>
                        <a:pt x="28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8" name="Google Shape;1278;p11"/>
                <p:cNvSpPr/>
                <p:nvPr/>
              </p:nvSpPr>
              <p:spPr>
                <a:xfrm>
                  <a:off x="8258971" y="1281934"/>
                  <a:ext cx="267073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2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23" y="112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9" name="Google Shape;1279;p11"/>
                <p:cNvSpPr/>
                <p:nvPr/>
              </p:nvSpPr>
              <p:spPr>
                <a:xfrm>
                  <a:off x="8258971" y="653602"/>
                  <a:ext cx="268208" cy="20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214" extrusionOk="0">
                      <a:moveTo>
                        <a:pt x="0" y="0"/>
                      </a:moveTo>
                      <a:lnTo>
                        <a:pt x="0" y="213"/>
                      </a:lnTo>
                      <a:lnTo>
                        <a:pt x="2835" y="213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0" name="Google Shape;1280;p11"/>
                <p:cNvSpPr/>
                <p:nvPr/>
              </p:nvSpPr>
              <p:spPr>
                <a:xfrm>
                  <a:off x="8258971" y="850878"/>
                  <a:ext cx="267073" cy="19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202" extrusionOk="0">
                      <a:moveTo>
                        <a:pt x="0" y="0"/>
                      </a:moveTo>
                      <a:lnTo>
                        <a:pt x="0" y="201"/>
                      </a:lnTo>
                      <a:lnTo>
                        <a:pt x="2823" y="20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1" name="Google Shape;1281;p11"/>
                <p:cNvSpPr/>
                <p:nvPr/>
              </p:nvSpPr>
              <p:spPr>
                <a:xfrm>
                  <a:off x="8258971" y="1152182"/>
                  <a:ext cx="267073" cy="19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210" extrusionOk="0">
                      <a:moveTo>
                        <a:pt x="0" y="0"/>
                      </a:moveTo>
                      <a:lnTo>
                        <a:pt x="0" y="210"/>
                      </a:lnTo>
                      <a:lnTo>
                        <a:pt x="2823" y="210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82" name="Google Shape;1282;p11"/>
              <p:cNvSpPr/>
              <p:nvPr/>
            </p:nvSpPr>
            <p:spPr>
              <a:xfrm>
                <a:off x="4488225" y="194175"/>
                <a:ext cx="2900444" cy="1400808"/>
              </a:xfrm>
              <a:custGeom>
                <a:avLst/>
                <a:gdLst/>
                <a:ahLst/>
                <a:cxnLst/>
                <a:rect l="l" t="t" r="r" b="b"/>
                <a:pathLst>
                  <a:path w="30669" h="14812" extrusionOk="0">
                    <a:moveTo>
                      <a:pt x="336" y="0"/>
                    </a:moveTo>
                    <a:cubicBezTo>
                      <a:pt x="162" y="0"/>
                      <a:pt x="12" y="138"/>
                      <a:pt x="12" y="315"/>
                    </a:cubicBezTo>
                    <a:lnTo>
                      <a:pt x="0" y="14476"/>
                    </a:lnTo>
                    <a:cubicBezTo>
                      <a:pt x="0" y="14650"/>
                      <a:pt x="150" y="14787"/>
                      <a:pt x="324" y="14787"/>
                    </a:cubicBezTo>
                    <a:lnTo>
                      <a:pt x="30333" y="14811"/>
                    </a:lnTo>
                    <a:cubicBezTo>
                      <a:pt x="30507" y="14811"/>
                      <a:pt x="30656" y="14674"/>
                      <a:pt x="30656" y="14488"/>
                    </a:cubicBezTo>
                    <a:lnTo>
                      <a:pt x="30668" y="339"/>
                    </a:lnTo>
                    <a:cubicBezTo>
                      <a:pt x="30668" y="165"/>
                      <a:pt x="30519" y="15"/>
                      <a:pt x="30345" y="15"/>
                    </a:cubicBezTo>
                    <a:lnTo>
                      <a:pt x="33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3" name="Google Shape;1283;p11"/>
              <p:cNvGrpSpPr/>
              <p:nvPr/>
            </p:nvGrpSpPr>
            <p:grpSpPr>
              <a:xfrm>
                <a:off x="4830573" y="418593"/>
                <a:ext cx="926054" cy="927283"/>
                <a:chOff x="4830573" y="418593"/>
                <a:chExt cx="926054" cy="927283"/>
              </a:xfrm>
            </p:grpSpPr>
            <p:sp>
              <p:nvSpPr>
                <p:cNvPr id="1284" name="Google Shape;1284;p11"/>
                <p:cNvSpPr/>
                <p:nvPr/>
              </p:nvSpPr>
              <p:spPr>
                <a:xfrm>
                  <a:off x="4830573" y="862794"/>
                  <a:ext cx="926054" cy="38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2" h="411" extrusionOk="0">
                      <a:moveTo>
                        <a:pt x="1" y="0"/>
                      </a:moveTo>
                      <a:lnTo>
                        <a:pt x="1" y="411"/>
                      </a:lnTo>
                      <a:lnTo>
                        <a:pt x="9792" y="411"/>
                      </a:lnTo>
                      <a:lnTo>
                        <a:pt x="97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5" name="Google Shape;1285;p11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9805" extrusionOk="0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6" name="Google Shape;1286;p11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9805" extrusionOk="0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7" name="Google Shape;1287;p11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1" h="7233" extrusionOk="0">
                      <a:moveTo>
                        <a:pt x="6920" y="1"/>
                      </a:moveTo>
                      <a:lnTo>
                        <a:pt x="0" y="6933"/>
                      </a:lnTo>
                      <a:lnTo>
                        <a:pt x="288" y="7232"/>
                      </a:lnTo>
                      <a:lnTo>
                        <a:pt x="7220" y="300"/>
                      </a:lnTo>
                      <a:lnTo>
                        <a:pt x="69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8" name="Google Shape;1288;p11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1" h="7233" extrusionOk="0">
                      <a:moveTo>
                        <a:pt x="288" y="1"/>
                      </a:moveTo>
                      <a:lnTo>
                        <a:pt x="0" y="300"/>
                      </a:lnTo>
                      <a:lnTo>
                        <a:pt x="6920" y="7232"/>
                      </a:lnTo>
                      <a:lnTo>
                        <a:pt x="7220" y="6933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9" name="Google Shape;1289;p11"/>
                <p:cNvSpPr/>
                <p:nvPr/>
              </p:nvSpPr>
              <p:spPr>
                <a:xfrm>
                  <a:off x="4864902" y="670342"/>
                  <a:ext cx="857489" cy="423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7" h="4481" extrusionOk="0">
                      <a:moveTo>
                        <a:pt x="8892" y="0"/>
                      </a:moveTo>
                      <a:lnTo>
                        <a:pt x="0" y="4106"/>
                      </a:lnTo>
                      <a:lnTo>
                        <a:pt x="174" y="4481"/>
                      </a:lnTo>
                      <a:lnTo>
                        <a:pt x="9066" y="375"/>
                      </a:lnTo>
                      <a:lnTo>
                        <a:pt x="88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0" name="Google Shape;1290;p11"/>
                <p:cNvSpPr/>
                <p:nvPr/>
              </p:nvSpPr>
              <p:spPr>
                <a:xfrm>
                  <a:off x="4851852" y="703158"/>
                  <a:ext cx="883496" cy="358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2" h="3787" extrusionOk="0">
                      <a:moveTo>
                        <a:pt x="150" y="1"/>
                      </a:moveTo>
                      <a:lnTo>
                        <a:pt x="0" y="402"/>
                      </a:lnTo>
                      <a:lnTo>
                        <a:pt x="9192" y="3786"/>
                      </a:lnTo>
                      <a:lnTo>
                        <a:pt x="9342" y="3384"/>
                      </a:lnTo>
                      <a:lnTo>
                        <a:pt x="15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1" name="Google Shape;1291;p11"/>
                <p:cNvSpPr/>
                <p:nvPr/>
              </p:nvSpPr>
              <p:spPr>
                <a:xfrm>
                  <a:off x="5081092" y="454057"/>
                  <a:ext cx="423874" cy="856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2" h="9055" extrusionOk="0">
                      <a:moveTo>
                        <a:pt x="388" y="0"/>
                      </a:moveTo>
                      <a:lnTo>
                        <a:pt x="1" y="174"/>
                      </a:lnTo>
                      <a:lnTo>
                        <a:pt x="4107" y="9054"/>
                      </a:lnTo>
                      <a:lnTo>
                        <a:pt x="4481" y="8881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2" name="Google Shape;1292;p11"/>
                <p:cNvSpPr/>
                <p:nvPr/>
              </p:nvSpPr>
              <p:spPr>
                <a:xfrm>
                  <a:off x="5115138" y="441006"/>
                  <a:ext cx="356917" cy="882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4" h="9331" extrusionOk="0">
                      <a:moveTo>
                        <a:pt x="3372" y="1"/>
                      </a:moveTo>
                      <a:lnTo>
                        <a:pt x="1" y="9192"/>
                      </a:lnTo>
                      <a:lnTo>
                        <a:pt x="390" y="9330"/>
                      </a:lnTo>
                      <a:lnTo>
                        <a:pt x="3774" y="138"/>
                      </a:lnTo>
                      <a:lnTo>
                        <a:pt x="33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93" name="Google Shape;1293;p11"/>
              <p:cNvGrpSpPr/>
              <p:nvPr/>
            </p:nvGrpSpPr>
            <p:grpSpPr>
              <a:xfrm>
                <a:off x="6103786" y="454057"/>
                <a:ext cx="907035" cy="889539"/>
                <a:chOff x="6103786" y="454057"/>
                <a:chExt cx="907035" cy="889539"/>
              </a:xfrm>
            </p:grpSpPr>
            <p:sp>
              <p:nvSpPr>
                <p:cNvPr id="1294" name="Google Shape;1294;p11"/>
                <p:cNvSpPr/>
                <p:nvPr/>
              </p:nvSpPr>
              <p:spPr>
                <a:xfrm>
                  <a:off x="6113054" y="454057"/>
                  <a:ext cx="142994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511" extrusionOk="0">
                      <a:moveTo>
                        <a:pt x="762" y="339"/>
                      </a:moveTo>
                      <a:cubicBezTo>
                        <a:pt x="987" y="339"/>
                        <a:pt x="1176" y="525"/>
                        <a:pt x="1176" y="762"/>
                      </a:cubicBezTo>
                      <a:cubicBezTo>
                        <a:pt x="1176" y="987"/>
                        <a:pt x="987" y="1175"/>
                        <a:pt x="762" y="1175"/>
                      </a:cubicBezTo>
                      <a:cubicBezTo>
                        <a:pt x="525" y="1175"/>
                        <a:pt x="340" y="987"/>
                        <a:pt x="340" y="762"/>
                      </a:cubicBezTo>
                      <a:cubicBezTo>
                        <a:pt x="340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40" y="0"/>
                        <a:pt x="1" y="339"/>
                        <a:pt x="1" y="762"/>
                      </a:cubicBezTo>
                      <a:cubicBezTo>
                        <a:pt x="1" y="1175"/>
                        <a:pt x="340" y="1511"/>
                        <a:pt x="762" y="1511"/>
                      </a:cubicBezTo>
                      <a:cubicBezTo>
                        <a:pt x="1176" y="1511"/>
                        <a:pt x="1511" y="1175"/>
                        <a:pt x="1511" y="762"/>
                      </a:cubicBezTo>
                      <a:cubicBezTo>
                        <a:pt x="1511" y="339"/>
                        <a:pt x="1176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5" name="Google Shape;1295;p11"/>
                <p:cNvSpPr/>
                <p:nvPr/>
              </p:nvSpPr>
              <p:spPr>
                <a:xfrm>
                  <a:off x="6364803" y="454057"/>
                  <a:ext cx="14289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1" extrusionOk="0">
                      <a:moveTo>
                        <a:pt x="762" y="339"/>
                      </a:moveTo>
                      <a:cubicBezTo>
                        <a:pt x="986" y="339"/>
                        <a:pt x="1172" y="525"/>
                        <a:pt x="1172" y="762"/>
                      </a:cubicBezTo>
                      <a:cubicBezTo>
                        <a:pt x="1172" y="987"/>
                        <a:pt x="986" y="1175"/>
                        <a:pt x="762" y="1175"/>
                      </a:cubicBezTo>
                      <a:cubicBezTo>
                        <a:pt x="525" y="1175"/>
                        <a:pt x="336" y="987"/>
                        <a:pt x="336" y="762"/>
                      </a:cubicBezTo>
                      <a:cubicBezTo>
                        <a:pt x="336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39"/>
                        <a:pt x="0" y="762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2" y="1511"/>
                        <a:pt x="1511" y="1175"/>
                        <a:pt x="1511" y="762"/>
                      </a:cubicBezTo>
                      <a:cubicBezTo>
                        <a:pt x="1511" y="339"/>
                        <a:pt x="1172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6" name="Google Shape;1296;p11"/>
                <p:cNvSpPr/>
                <p:nvPr/>
              </p:nvSpPr>
              <p:spPr>
                <a:xfrm>
                  <a:off x="6617308" y="454057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39"/>
                      </a:moveTo>
                      <a:cubicBezTo>
                        <a:pt x="975" y="339"/>
                        <a:pt x="1163" y="525"/>
                        <a:pt x="1163" y="762"/>
                      </a:cubicBezTo>
                      <a:cubicBezTo>
                        <a:pt x="1163" y="987"/>
                        <a:pt x="975" y="1175"/>
                        <a:pt x="750" y="1175"/>
                      </a:cubicBezTo>
                      <a:cubicBezTo>
                        <a:pt x="525" y="1175"/>
                        <a:pt x="339" y="987"/>
                        <a:pt x="339" y="762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9" y="0"/>
                        <a:pt x="1" y="339"/>
                        <a:pt x="1" y="762"/>
                      </a:cubicBezTo>
                      <a:cubicBezTo>
                        <a:pt x="1" y="1175"/>
                        <a:pt x="339" y="1511"/>
                        <a:pt x="750" y="1511"/>
                      </a:cubicBezTo>
                      <a:cubicBezTo>
                        <a:pt x="1163" y="1511"/>
                        <a:pt x="1499" y="1175"/>
                        <a:pt x="1499" y="762"/>
                      </a:cubicBezTo>
                      <a:cubicBezTo>
                        <a:pt x="1499" y="339"/>
                        <a:pt x="1163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7" name="Google Shape;1297;p11"/>
                <p:cNvSpPr/>
                <p:nvPr/>
              </p:nvSpPr>
              <p:spPr>
                <a:xfrm>
                  <a:off x="6868962" y="454057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39"/>
                      </a:moveTo>
                      <a:cubicBezTo>
                        <a:pt x="975" y="339"/>
                        <a:pt x="1161" y="525"/>
                        <a:pt x="1161" y="762"/>
                      </a:cubicBezTo>
                      <a:cubicBezTo>
                        <a:pt x="1161" y="987"/>
                        <a:pt x="975" y="1175"/>
                        <a:pt x="750" y="1175"/>
                      </a:cubicBezTo>
                      <a:cubicBezTo>
                        <a:pt x="525" y="1175"/>
                        <a:pt x="337" y="987"/>
                        <a:pt x="337" y="762"/>
                      </a:cubicBezTo>
                      <a:cubicBezTo>
                        <a:pt x="337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7" y="0"/>
                        <a:pt x="1" y="339"/>
                        <a:pt x="1" y="762"/>
                      </a:cubicBezTo>
                      <a:cubicBezTo>
                        <a:pt x="1" y="1175"/>
                        <a:pt x="337" y="1511"/>
                        <a:pt x="750" y="1511"/>
                      </a:cubicBezTo>
                      <a:cubicBezTo>
                        <a:pt x="1161" y="1511"/>
                        <a:pt x="1499" y="1175"/>
                        <a:pt x="1499" y="762"/>
                      </a:cubicBezTo>
                      <a:cubicBezTo>
                        <a:pt x="1499" y="339"/>
                        <a:pt x="1161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8" name="Google Shape;1298;p11"/>
                <p:cNvSpPr/>
                <p:nvPr/>
              </p:nvSpPr>
              <p:spPr>
                <a:xfrm>
                  <a:off x="6110879" y="703158"/>
                  <a:ext cx="14176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2" extrusionOk="0">
                      <a:moveTo>
                        <a:pt x="749" y="340"/>
                      </a:moveTo>
                      <a:cubicBezTo>
                        <a:pt x="974" y="340"/>
                        <a:pt x="1160" y="525"/>
                        <a:pt x="1160" y="750"/>
                      </a:cubicBezTo>
                      <a:cubicBezTo>
                        <a:pt x="1160" y="987"/>
                        <a:pt x="974" y="1164"/>
                        <a:pt x="749" y="1164"/>
                      </a:cubicBezTo>
                      <a:cubicBezTo>
                        <a:pt x="524" y="1164"/>
                        <a:pt x="336" y="987"/>
                        <a:pt x="336" y="750"/>
                      </a:cubicBezTo>
                      <a:cubicBezTo>
                        <a:pt x="336" y="525"/>
                        <a:pt x="524" y="340"/>
                        <a:pt x="749" y="340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40"/>
                        <a:pt x="0" y="750"/>
                      </a:cubicBezTo>
                      <a:cubicBezTo>
                        <a:pt x="0" y="1164"/>
                        <a:pt x="336" y="1511"/>
                        <a:pt x="749" y="1511"/>
                      </a:cubicBezTo>
                      <a:cubicBezTo>
                        <a:pt x="1160" y="1511"/>
                        <a:pt x="1498" y="1164"/>
                        <a:pt x="1498" y="750"/>
                      </a:cubicBezTo>
                      <a:cubicBezTo>
                        <a:pt x="1498" y="340"/>
                        <a:pt x="1160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9" name="Google Shape;1299;p11"/>
                <p:cNvSpPr/>
                <p:nvPr/>
              </p:nvSpPr>
              <p:spPr>
                <a:xfrm>
                  <a:off x="6362249" y="703158"/>
                  <a:ext cx="14176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2" extrusionOk="0">
                      <a:moveTo>
                        <a:pt x="750" y="340"/>
                      </a:moveTo>
                      <a:cubicBezTo>
                        <a:pt x="974" y="340"/>
                        <a:pt x="1163" y="525"/>
                        <a:pt x="1163" y="750"/>
                      </a:cubicBezTo>
                      <a:cubicBezTo>
                        <a:pt x="1163" y="987"/>
                        <a:pt x="974" y="1164"/>
                        <a:pt x="750" y="1164"/>
                      </a:cubicBezTo>
                      <a:cubicBezTo>
                        <a:pt x="525" y="1164"/>
                        <a:pt x="339" y="987"/>
                        <a:pt x="339" y="750"/>
                      </a:cubicBezTo>
                      <a:cubicBezTo>
                        <a:pt x="339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0" y="340"/>
                        <a:pt x="0" y="750"/>
                      </a:cubicBezTo>
                      <a:cubicBezTo>
                        <a:pt x="0" y="1164"/>
                        <a:pt x="339" y="1511"/>
                        <a:pt x="750" y="1511"/>
                      </a:cubicBezTo>
                      <a:cubicBezTo>
                        <a:pt x="1163" y="1511"/>
                        <a:pt x="1499" y="1164"/>
                        <a:pt x="1499" y="750"/>
                      </a:cubicBezTo>
                      <a:cubicBezTo>
                        <a:pt x="1499" y="340"/>
                        <a:pt x="1163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0" name="Google Shape;1300;p11"/>
                <p:cNvSpPr/>
                <p:nvPr/>
              </p:nvSpPr>
              <p:spPr>
                <a:xfrm>
                  <a:off x="6613904" y="703158"/>
                  <a:ext cx="14299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512" extrusionOk="0">
                      <a:moveTo>
                        <a:pt x="750" y="340"/>
                      </a:moveTo>
                      <a:cubicBezTo>
                        <a:pt x="987" y="340"/>
                        <a:pt x="1175" y="525"/>
                        <a:pt x="1175" y="750"/>
                      </a:cubicBezTo>
                      <a:cubicBezTo>
                        <a:pt x="1175" y="987"/>
                        <a:pt x="987" y="1164"/>
                        <a:pt x="750" y="1164"/>
                      </a:cubicBezTo>
                      <a:cubicBezTo>
                        <a:pt x="525" y="1164"/>
                        <a:pt x="336" y="987"/>
                        <a:pt x="336" y="750"/>
                      </a:cubicBezTo>
                      <a:cubicBezTo>
                        <a:pt x="336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1" y="340"/>
                        <a:pt x="1" y="750"/>
                      </a:cubicBezTo>
                      <a:cubicBezTo>
                        <a:pt x="1" y="1164"/>
                        <a:pt x="336" y="1511"/>
                        <a:pt x="750" y="1511"/>
                      </a:cubicBezTo>
                      <a:cubicBezTo>
                        <a:pt x="1175" y="1511"/>
                        <a:pt x="1511" y="1164"/>
                        <a:pt x="1511" y="750"/>
                      </a:cubicBezTo>
                      <a:cubicBezTo>
                        <a:pt x="1511" y="340"/>
                        <a:pt x="1175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1" name="Google Shape;1301;p11"/>
                <p:cNvSpPr/>
                <p:nvPr/>
              </p:nvSpPr>
              <p:spPr>
                <a:xfrm>
                  <a:off x="6865274" y="703158"/>
                  <a:ext cx="143277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512" extrusionOk="0">
                      <a:moveTo>
                        <a:pt x="765" y="340"/>
                      </a:moveTo>
                      <a:cubicBezTo>
                        <a:pt x="990" y="340"/>
                        <a:pt x="1176" y="525"/>
                        <a:pt x="1176" y="750"/>
                      </a:cubicBezTo>
                      <a:cubicBezTo>
                        <a:pt x="1176" y="987"/>
                        <a:pt x="990" y="1164"/>
                        <a:pt x="765" y="1164"/>
                      </a:cubicBezTo>
                      <a:cubicBezTo>
                        <a:pt x="525" y="1164"/>
                        <a:pt x="340" y="987"/>
                        <a:pt x="340" y="750"/>
                      </a:cubicBezTo>
                      <a:cubicBezTo>
                        <a:pt x="340" y="525"/>
                        <a:pt x="525" y="340"/>
                        <a:pt x="765" y="340"/>
                      </a:cubicBezTo>
                      <a:close/>
                      <a:moveTo>
                        <a:pt x="765" y="1"/>
                      </a:moveTo>
                      <a:cubicBezTo>
                        <a:pt x="340" y="1"/>
                        <a:pt x="1" y="340"/>
                        <a:pt x="1" y="750"/>
                      </a:cubicBezTo>
                      <a:cubicBezTo>
                        <a:pt x="1" y="1164"/>
                        <a:pt x="340" y="1511"/>
                        <a:pt x="765" y="1511"/>
                      </a:cubicBezTo>
                      <a:cubicBezTo>
                        <a:pt x="1176" y="1511"/>
                        <a:pt x="1514" y="1164"/>
                        <a:pt x="1514" y="750"/>
                      </a:cubicBezTo>
                      <a:cubicBezTo>
                        <a:pt x="1514" y="340"/>
                        <a:pt x="1176" y="1"/>
                        <a:pt x="7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2" name="Google Shape;1302;p11"/>
                <p:cNvSpPr/>
                <p:nvPr/>
              </p:nvSpPr>
              <p:spPr>
                <a:xfrm>
                  <a:off x="6107191" y="951218"/>
                  <a:ext cx="143183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1511" extrusionOk="0">
                      <a:moveTo>
                        <a:pt x="749" y="351"/>
                      </a:moveTo>
                      <a:cubicBezTo>
                        <a:pt x="989" y="351"/>
                        <a:pt x="1175" y="525"/>
                        <a:pt x="1175" y="761"/>
                      </a:cubicBezTo>
                      <a:cubicBezTo>
                        <a:pt x="1175" y="986"/>
                        <a:pt x="989" y="1175"/>
                        <a:pt x="749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49" y="351"/>
                      </a:cubicBezTo>
                      <a:close/>
                      <a:moveTo>
                        <a:pt x="749" y="0"/>
                      </a:moveTo>
                      <a:cubicBezTo>
                        <a:pt x="339" y="0"/>
                        <a:pt x="0" y="351"/>
                        <a:pt x="0" y="761"/>
                      </a:cubicBezTo>
                      <a:cubicBezTo>
                        <a:pt x="0" y="1175"/>
                        <a:pt x="339" y="1511"/>
                        <a:pt x="749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3" name="Google Shape;1303;p11"/>
                <p:cNvSpPr/>
                <p:nvPr/>
              </p:nvSpPr>
              <p:spPr>
                <a:xfrm>
                  <a:off x="6358845" y="951218"/>
                  <a:ext cx="14289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1" extrusionOk="0">
                      <a:moveTo>
                        <a:pt x="762" y="351"/>
                      </a:moveTo>
                      <a:cubicBezTo>
                        <a:pt x="986" y="351"/>
                        <a:pt x="1175" y="525"/>
                        <a:pt x="1175" y="761"/>
                      </a:cubicBezTo>
                      <a:cubicBezTo>
                        <a:pt x="1175" y="986"/>
                        <a:pt x="986" y="1175"/>
                        <a:pt x="762" y="1175"/>
                      </a:cubicBezTo>
                      <a:cubicBezTo>
                        <a:pt x="525" y="1175"/>
                        <a:pt x="336" y="986"/>
                        <a:pt x="336" y="761"/>
                      </a:cubicBezTo>
                      <a:cubicBezTo>
                        <a:pt x="336" y="525"/>
                        <a:pt x="525" y="351"/>
                        <a:pt x="762" y="351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51"/>
                        <a:pt x="0" y="761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5" y="1511"/>
                        <a:pt x="1511" y="1175"/>
                        <a:pt x="1511" y="761"/>
                      </a:cubicBezTo>
                      <a:cubicBezTo>
                        <a:pt x="1511" y="351"/>
                        <a:pt x="1175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4" name="Google Shape;1304;p11"/>
                <p:cNvSpPr/>
                <p:nvPr/>
              </p:nvSpPr>
              <p:spPr>
                <a:xfrm>
                  <a:off x="6610215" y="951218"/>
                  <a:ext cx="143277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511" extrusionOk="0">
                      <a:moveTo>
                        <a:pt x="765" y="351"/>
                      </a:moveTo>
                      <a:cubicBezTo>
                        <a:pt x="990" y="351"/>
                        <a:pt x="1175" y="525"/>
                        <a:pt x="1175" y="761"/>
                      </a:cubicBezTo>
                      <a:cubicBezTo>
                        <a:pt x="1175" y="986"/>
                        <a:pt x="990" y="1175"/>
                        <a:pt x="765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65" y="351"/>
                      </a:cubicBezTo>
                      <a:close/>
                      <a:moveTo>
                        <a:pt x="765" y="0"/>
                      </a:moveTo>
                      <a:cubicBezTo>
                        <a:pt x="339" y="0"/>
                        <a:pt x="1" y="351"/>
                        <a:pt x="1" y="761"/>
                      </a:cubicBezTo>
                      <a:cubicBezTo>
                        <a:pt x="1" y="1175"/>
                        <a:pt x="339" y="1511"/>
                        <a:pt x="765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6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5" name="Google Shape;1305;p11"/>
                <p:cNvSpPr/>
                <p:nvPr/>
              </p:nvSpPr>
              <p:spPr>
                <a:xfrm>
                  <a:off x="6863004" y="951218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51"/>
                      </a:moveTo>
                      <a:cubicBezTo>
                        <a:pt x="975" y="351"/>
                        <a:pt x="1164" y="525"/>
                        <a:pt x="1164" y="761"/>
                      </a:cubicBezTo>
                      <a:cubicBezTo>
                        <a:pt x="1164" y="986"/>
                        <a:pt x="975" y="1175"/>
                        <a:pt x="750" y="1175"/>
                      </a:cubicBezTo>
                      <a:cubicBezTo>
                        <a:pt x="525" y="1175"/>
                        <a:pt x="340" y="986"/>
                        <a:pt x="340" y="761"/>
                      </a:cubicBezTo>
                      <a:cubicBezTo>
                        <a:pt x="340" y="525"/>
                        <a:pt x="525" y="351"/>
                        <a:pt x="750" y="351"/>
                      </a:cubicBezTo>
                      <a:close/>
                      <a:moveTo>
                        <a:pt x="750" y="0"/>
                      </a:moveTo>
                      <a:cubicBezTo>
                        <a:pt x="340" y="0"/>
                        <a:pt x="1" y="351"/>
                        <a:pt x="1" y="761"/>
                      </a:cubicBezTo>
                      <a:cubicBezTo>
                        <a:pt x="1" y="1175"/>
                        <a:pt x="340" y="1511"/>
                        <a:pt x="750" y="1511"/>
                      </a:cubicBezTo>
                      <a:cubicBezTo>
                        <a:pt x="1164" y="1511"/>
                        <a:pt x="1499" y="1175"/>
                        <a:pt x="1499" y="761"/>
                      </a:cubicBezTo>
                      <a:cubicBezTo>
                        <a:pt x="1499" y="351"/>
                        <a:pt x="1164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6" name="Google Shape;1306;p11"/>
                <p:cNvSpPr/>
                <p:nvPr/>
              </p:nvSpPr>
              <p:spPr>
                <a:xfrm>
                  <a:off x="6103786" y="1200319"/>
                  <a:ext cx="14289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5" extrusionOk="0">
                      <a:moveTo>
                        <a:pt x="761" y="339"/>
                      </a:moveTo>
                      <a:cubicBezTo>
                        <a:pt x="986" y="339"/>
                        <a:pt x="1175" y="525"/>
                        <a:pt x="1175" y="750"/>
                      </a:cubicBezTo>
                      <a:cubicBezTo>
                        <a:pt x="1175" y="990"/>
                        <a:pt x="986" y="1175"/>
                        <a:pt x="761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61" y="339"/>
                      </a:cubicBezTo>
                      <a:close/>
                      <a:moveTo>
                        <a:pt x="761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61" y="1514"/>
                      </a:cubicBezTo>
                      <a:cubicBezTo>
                        <a:pt x="1175" y="1514"/>
                        <a:pt x="1511" y="1175"/>
                        <a:pt x="1511" y="750"/>
                      </a:cubicBezTo>
                      <a:cubicBezTo>
                        <a:pt x="1511" y="339"/>
                        <a:pt x="1175" y="1"/>
                        <a:pt x="76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7" name="Google Shape;1307;p11"/>
                <p:cNvSpPr/>
                <p:nvPr/>
              </p:nvSpPr>
              <p:spPr>
                <a:xfrm>
                  <a:off x="6356575" y="1200319"/>
                  <a:ext cx="141764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5" extrusionOk="0">
                      <a:moveTo>
                        <a:pt x="750" y="339"/>
                      </a:moveTo>
                      <a:cubicBezTo>
                        <a:pt x="974" y="339"/>
                        <a:pt x="1160" y="525"/>
                        <a:pt x="1160" y="750"/>
                      </a:cubicBezTo>
                      <a:cubicBezTo>
                        <a:pt x="1160" y="990"/>
                        <a:pt x="974" y="1175"/>
                        <a:pt x="750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50" y="1514"/>
                      </a:cubicBezTo>
                      <a:cubicBezTo>
                        <a:pt x="1160" y="1514"/>
                        <a:pt x="1499" y="1175"/>
                        <a:pt x="1499" y="750"/>
                      </a:cubicBezTo>
                      <a:cubicBezTo>
                        <a:pt x="1499" y="339"/>
                        <a:pt x="1160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8" name="Google Shape;1308;p11"/>
                <p:cNvSpPr/>
                <p:nvPr/>
              </p:nvSpPr>
              <p:spPr>
                <a:xfrm>
                  <a:off x="6607946" y="1200319"/>
                  <a:ext cx="14185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5" extrusionOk="0">
                      <a:moveTo>
                        <a:pt x="750" y="339"/>
                      </a:moveTo>
                      <a:cubicBezTo>
                        <a:pt x="975" y="339"/>
                        <a:pt x="1164" y="525"/>
                        <a:pt x="1164" y="750"/>
                      </a:cubicBezTo>
                      <a:cubicBezTo>
                        <a:pt x="1164" y="990"/>
                        <a:pt x="975" y="1175"/>
                        <a:pt x="750" y="1175"/>
                      </a:cubicBezTo>
                      <a:cubicBezTo>
                        <a:pt x="525" y="1175"/>
                        <a:pt x="339" y="990"/>
                        <a:pt x="339" y="750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1" y="339"/>
                        <a:pt x="1" y="750"/>
                      </a:cubicBezTo>
                      <a:cubicBezTo>
                        <a:pt x="1" y="1175"/>
                        <a:pt x="339" y="1514"/>
                        <a:pt x="750" y="1514"/>
                      </a:cubicBezTo>
                      <a:cubicBezTo>
                        <a:pt x="1164" y="1514"/>
                        <a:pt x="1499" y="1175"/>
                        <a:pt x="1499" y="750"/>
                      </a:cubicBezTo>
                      <a:cubicBezTo>
                        <a:pt x="1499" y="339"/>
                        <a:pt x="1164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9" name="Google Shape;1309;p11"/>
                <p:cNvSpPr/>
                <p:nvPr/>
              </p:nvSpPr>
              <p:spPr>
                <a:xfrm>
                  <a:off x="6859694" y="1200319"/>
                  <a:ext cx="14289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5" extrusionOk="0">
                      <a:moveTo>
                        <a:pt x="749" y="339"/>
                      </a:moveTo>
                      <a:cubicBezTo>
                        <a:pt x="986" y="339"/>
                        <a:pt x="1172" y="525"/>
                        <a:pt x="1172" y="750"/>
                      </a:cubicBezTo>
                      <a:cubicBezTo>
                        <a:pt x="1172" y="990"/>
                        <a:pt x="986" y="1175"/>
                        <a:pt x="749" y="1175"/>
                      </a:cubicBezTo>
                      <a:cubicBezTo>
                        <a:pt x="524" y="1175"/>
                        <a:pt x="336" y="990"/>
                        <a:pt x="336" y="750"/>
                      </a:cubicBezTo>
                      <a:cubicBezTo>
                        <a:pt x="336" y="525"/>
                        <a:pt x="524" y="339"/>
                        <a:pt x="749" y="339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49" y="1514"/>
                      </a:cubicBezTo>
                      <a:cubicBezTo>
                        <a:pt x="1172" y="1514"/>
                        <a:pt x="1511" y="1175"/>
                        <a:pt x="1511" y="750"/>
                      </a:cubicBezTo>
                      <a:cubicBezTo>
                        <a:pt x="1511" y="339"/>
                        <a:pt x="1172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10" name="Google Shape;1310;p11"/>
            <p:cNvGrpSpPr/>
            <p:nvPr/>
          </p:nvGrpSpPr>
          <p:grpSpPr>
            <a:xfrm rot="1320208">
              <a:off x="-275352" y="2568280"/>
              <a:ext cx="794314" cy="1691256"/>
              <a:chOff x="1894490" y="2649667"/>
              <a:chExt cx="931164" cy="1982636"/>
            </a:xfrm>
          </p:grpSpPr>
          <p:grpSp>
            <p:nvGrpSpPr>
              <p:cNvPr id="1311" name="Google Shape;1311;p11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1312" name="Google Shape;1312;p11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3" name="Google Shape;1313;p11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4" name="Google Shape;1314;p11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5" name="Google Shape;1315;p11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6" name="Google Shape;1316;p11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7" name="Google Shape;1317;p11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8" name="Google Shape;1318;p11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9" name="Google Shape;1319;p11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0" name="Google Shape;1320;p11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1" name="Google Shape;1321;p11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2" name="Google Shape;1322;p11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3" name="Google Shape;1323;p11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4" name="Google Shape;1324;p11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5" name="Google Shape;1325;p11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6" name="Google Shape;1326;p11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7" name="Google Shape;1327;p11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8" name="Google Shape;1328;p11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9" name="Google Shape;1329;p11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0" name="Google Shape;1330;p11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1" name="Google Shape;1331;p11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2" name="Google Shape;1332;p11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1333;p11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34" name="Google Shape;1334;p11"/>
              <p:cNvSpPr/>
              <p:nvPr/>
            </p:nvSpPr>
            <p:spPr>
              <a:xfrm>
                <a:off x="2159276" y="2969650"/>
                <a:ext cx="461729" cy="956340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9517" extrusionOk="0">
                    <a:moveTo>
                      <a:pt x="1" y="1"/>
                    </a:moveTo>
                    <a:lnTo>
                      <a:pt x="762" y="5995"/>
                    </a:lnTo>
                    <a:lnTo>
                      <a:pt x="2497" y="4958"/>
                    </a:lnTo>
                    <a:lnTo>
                      <a:pt x="2860" y="9516"/>
                    </a:lnTo>
                    <a:lnTo>
                      <a:pt x="4595" y="1835"/>
                    </a:lnTo>
                    <a:lnTo>
                      <a:pt x="2758" y="2647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35" name="Google Shape;1335;p11"/>
          <p:cNvGrpSpPr/>
          <p:nvPr/>
        </p:nvGrpSpPr>
        <p:grpSpPr>
          <a:xfrm rot="-4079792">
            <a:off x="8252687" y="-716977"/>
            <a:ext cx="794314" cy="1691256"/>
            <a:chOff x="3052990" y="2649667"/>
            <a:chExt cx="931164" cy="1982636"/>
          </a:xfrm>
        </p:grpSpPr>
        <p:grpSp>
          <p:nvGrpSpPr>
            <p:cNvPr id="1336" name="Google Shape;1336;p11"/>
            <p:cNvGrpSpPr/>
            <p:nvPr/>
          </p:nvGrpSpPr>
          <p:grpSpPr>
            <a:xfrm>
              <a:off x="3052990" y="2649667"/>
              <a:ext cx="931164" cy="1982636"/>
              <a:chOff x="1894490" y="2649667"/>
              <a:chExt cx="931164" cy="1982636"/>
            </a:xfrm>
          </p:grpSpPr>
          <p:grpSp>
            <p:nvGrpSpPr>
              <p:cNvPr id="1337" name="Google Shape;1337;p11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1338" name="Google Shape;1338;p11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9" name="Google Shape;1339;p11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0" name="Google Shape;1340;p11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1" name="Google Shape;1341;p11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2" name="Google Shape;1342;p11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3" name="Google Shape;1343;p11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4" name="Google Shape;1344;p11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5" name="Google Shape;1345;p11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" name="Google Shape;1346;p11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7" name="Google Shape;1347;p11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8" name="Google Shape;1348;p11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11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11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" name="Google Shape;1351;p11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11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11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4" name="Google Shape;1354;p11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" name="Google Shape;1355;p11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" name="Google Shape;1356;p11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" name="Google Shape;1357;p11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" name="Google Shape;1358;p11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" name="Google Shape;1359;p11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60" name="Google Shape;1360;p11"/>
              <p:cNvSpPr/>
              <p:nvPr/>
            </p:nvSpPr>
            <p:spPr>
              <a:xfrm>
                <a:off x="2114048" y="3484088"/>
                <a:ext cx="492084" cy="484645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380" extrusionOk="0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1" name="Google Shape;1361;p11"/>
            <p:cNvSpPr/>
            <p:nvPr/>
          </p:nvSpPr>
          <p:spPr>
            <a:xfrm>
              <a:off x="3206100" y="2962636"/>
              <a:ext cx="666842" cy="422072"/>
            </a:xfrm>
            <a:custGeom>
              <a:avLst/>
              <a:gdLst/>
              <a:ahLst/>
              <a:cxnLst/>
              <a:rect l="l" t="t" r="r" b="b"/>
              <a:pathLst>
                <a:path w="9429" h="5968" extrusionOk="0">
                  <a:moveTo>
                    <a:pt x="0" y="1"/>
                  </a:moveTo>
                  <a:lnTo>
                    <a:pt x="0" y="5968"/>
                  </a:lnTo>
                  <a:lnTo>
                    <a:pt x="1838" y="5968"/>
                  </a:lnTo>
                  <a:lnTo>
                    <a:pt x="1838" y="3870"/>
                  </a:lnTo>
                  <a:lnTo>
                    <a:pt x="1199" y="3870"/>
                  </a:lnTo>
                  <a:lnTo>
                    <a:pt x="1199" y="1"/>
                  </a:lnTo>
                  <a:close/>
                  <a:moveTo>
                    <a:pt x="3099" y="1"/>
                  </a:moveTo>
                  <a:lnTo>
                    <a:pt x="3099" y="3870"/>
                  </a:lnTo>
                  <a:lnTo>
                    <a:pt x="2524" y="3870"/>
                  </a:lnTo>
                  <a:lnTo>
                    <a:pt x="2524" y="5968"/>
                  </a:lnTo>
                  <a:lnTo>
                    <a:pt x="4346" y="5968"/>
                  </a:lnTo>
                  <a:lnTo>
                    <a:pt x="4346" y="3870"/>
                  </a:lnTo>
                  <a:lnTo>
                    <a:pt x="3822" y="3870"/>
                  </a:lnTo>
                  <a:lnTo>
                    <a:pt x="3822" y="1"/>
                  </a:lnTo>
                  <a:close/>
                  <a:moveTo>
                    <a:pt x="5707" y="1"/>
                  </a:moveTo>
                  <a:lnTo>
                    <a:pt x="5707" y="3870"/>
                  </a:lnTo>
                  <a:lnTo>
                    <a:pt x="5083" y="3870"/>
                  </a:lnTo>
                  <a:lnTo>
                    <a:pt x="5083" y="5968"/>
                  </a:lnTo>
                  <a:lnTo>
                    <a:pt x="6920" y="5968"/>
                  </a:lnTo>
                  <a:lnTo>
                    <a:pt x="6920" y="3870"/>
                  </a:lnTo>
                  <a:lnTo>
                    <a:pt x="6294" y="3870"/>
                  </a:lnTo>
                  <a:lnTo>
                    <a:pt x="6294" y="1"/>
                  </a:lnTo>
                  <a:close/>
                  <a:moveTo>
                    <a:pt x="8194" y="1"/>
                  </a:moveTo>
                  <a:lnTo>
                    <a:pt x="8194" y="3870"/>
                  </a:lnTo>
                  <a:lnTo>
                    <a:pt x="7595" y="3870"/>
                  </a:lnTo>
                  <a:lnTo>
                    <a:pt x="7595" y="5968"/>
                  </a:lnTo>
                  <a:lnTo>
                    <a:pt x="9429" y="5968"/>
                  </a:lnTo>
                  <a:lnTo>
                    <a:pt x="9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1"/>
            <p:cNvSpPr/>
            <p:nvPr/>
          </p:nvSpPr>
          <p:spPr>
            <a:xfrm>
              <a:off x="3675986" y="2899904"/>
              <a:ext cx="84018" cy="302127"/>
            </a:xfrm>
            <a:custGeom>
              <a:avLst/>
              <a:gdLst/>
              <a:ahLst/>
              <a:cxnLst/>
              <a:rect l="l" t="t" r="r" b="b"/>
              <a:pathLst>
                <a:path w="1188" h="4272" extrusionOk="0">
                  <a:moveTo>
                    <a:pt x="1" y="1"/>
                  </a:moveTo>
                  <a:lnTo>
                    <a:pt x="1" y="4271"/>
                  </a:lnTo>
                  <a:lnTo>
                    <a:pt x="1188" y="4271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1"/>
            <p:cNvSpPr/>
            <p:nvPr/>
          </p:nvSpPr>
          <p:spPr>
            <a:xfrm>
              <a:off x="3500309" y="2899904"/>
              <a:ext cx="84018" cy="302127"/>
            </a:xfrm>
            <a:custGeom>
              <a:avLst/>
              <a:gdLst/>
              <a:ahLst/>
              <a:cxnLst/>
              <a:rect l="l" t="t" r="r" b="b"/>
              <a:pathLst>
                <a:path w="1188" h="4272" extrusionOk="0">
                  <a:moveTo>
                    <a:pt x="0" y="1"/>
                  </a:moveTo>
                  <a:lnTo>
                    <a:pt x="0" y="4271"/>
                  </a:lnTo>
                  <a:lnTo>
                    <a:pt x="1187" y="4271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1"/>
            <p:cNvSpPr/>
            <p:nvPr/>
          </p:nvSpPr>
          <p:spPr>
            <a:xfrm>
              <a:off x="3315650" y="2899904"/>
              <a:ext cx="84867" cy="302127"/>
            </a:xfrm>
            <a:custGeom>
              <a:avLst/>
              <a:gdLst/>
              <a:ahLst/>
              <a:cxnLst/>
              <a:rect l="l" t="t" r="r" b="b"/>
              <a:pathLst>
                <a:path w="1200" h="4272" extrusionOk="0">
                  <a:moveTo>
                    <a:pt x="1" y="1"/>
                  </a:moveTo>
                  <a:lnTo>
                    <a:pt x="1" y="4271"/>
                  </a:lnTo>
                  <a:lnTo>
                    <a:pt x="1200" y="4271"/>
                  </a:lnTo>
                  <a:lnTo>
                    <a:pt x="12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7" name="Google Shape;1367;p13"/>
          <p:cNvGrpSpPr/>
          <p:nvPr/>
        </p:nvGrpSpPr>
        <p:grpSpPr>
          <a:xfrm rot="-5400000">
            <a:off x="8256965" y="1152904"/>
            <a:ext cx="1463954" cy="310126"/>
            <a:chOff x="4912200" y="2137750"/>
            <a:chExt cx="483600" cy="102450"/>
          </a:xfrm>
        </p:grpSpPr>
        <p:sp>
          <p:nvSpPr>
            <p:cNvPr id="1368" name="Google Shape;1368;p13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3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3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3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3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3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3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3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3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3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3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3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3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3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3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3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3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3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3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3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3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3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3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1" name="Google Shape;139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92" name="Google Shape;1392;p13"/>
          <p:cNvSpPr txBox="1">
            <a:spLocks noGrp="1"/>
          </p:cNvSpPr>
          <p:nvPr>
            <p:ph type="title" idx="2" hasCustomPrompt="1"/>
          </p:nvPr>
        </p:nvSpPr>
        <p:spPr>
          <a:xfrm>
            <a:off x="2902700" y="1462892"/>
            <a:ext cx="777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3" name="Google Shape;1393;p13"/>
          <p:cNvSpPr txBox="1">
            <a:spLocks noGrp="1"/>
          </p:cNvSpPr>
          <p:nvPr>
            <p:ph type="title" idx="3" hasCustomPrompt="1"/>
          </p:nvPr>
        </p:nvSpPr>
        <p:spPr>
          <a:xfrm>
            <a:off x="5992497" y="1462875"/>
            <a:ext cx="777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4" name="Google Shape;1394;p13"/>
          <p:cNvSpPr txBox="1">
            <a:spLocks noGrp="1"/>
          </p:cNvSpPr>
          <p:nvPr>
            <p:ph type="title" idx="4" hasCustomPrompt="1"/>
          </p:nvPr>
        </p:nvSpPr>
        <p:spPr>
          <a:xfrm>
            <a:off x="2902700" y="2501013"/>
            <a:ext cx="777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5" name="Google Shape;1395;p13"/>
          <p:cNvSpPr txBox="1">
            <a:spLocks noGrp="1"/>
          </p:cNvSpPr>
          <p:nvPr>
            <p:ph type="title" idx="5" hasCustomPrompt="1"/>
          </p:nvPr>
        </p:nvSpPr>
        <p:spPr>
          <a:xfrm>
            <a:off x="5992497" y="2494471"/>
            <a:ext cx="777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6" name="Google Shape;1396;p13"/>
          <p:cNvSpPr txBox="1">
            <a:spLocks noGrp="1"/>
          </p:cNvSpPr>
          <p:nvPr>
            <p:ph type="title" idx="6" hasCustomPrompt="1"/>
          </p:nvPr>
        </p:nvSpPr>
        <p:spPr>
          <a:xfrm>
            <a:off x="2902700" y="3539135"/>
            <a:ext cx="777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7" name="Google Shape;1397;p13"/>
          <p:cNvSpPr txBox="1">
            <a:spLocks noGrp="1"/>
          </p:cNvSpPr>
          <p:nvPr>
            <p:ph type="title" idx="7" hasCustomPrompt="1"/>
          </p:nvPr>
        </p:nvSpPr>
        <p:spPr>
          <a:xfrm>
            <a:off x="5992497" y="3526068"/>
            <a:ext cx="777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8" name="Google Shape;1398;p13"/>
          <p:cNvSpPr txBox="1">
            <a:spLocks noGrp="1"/>
          </p:cNvSpPr>
          <p:nvPr>
            <p:ph type="subTitle" idx="1"/>
          </p:nvPr>
        </p:nvSpPr>
        <p:spPr>
          <a:xfrm>
            <a:off x="2902700" y="1791382"/>
            <a:ext cx="2438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99" name="Google Shape;1399;p13"/>
          <p:cNvSpPr txBox="1">
            <a:spLocks noGrp="1"/>
          </p:cNvSpPr>
          <p:nvPr>
            <p:ph type="subTitle" idx="8"/>
          </p:nvPr>
        </p:nvSpPr>
        <p:spPr>
          <a:xfrm>
            <a:off x="2902700" y="2829504"/>
            <a:ext cx="2438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00" name="Google Shape;1400;p13"/>
          <p:cNvSpPr txBox="1">
            <a:spLocks noGrp="1"/>
          </p:cNvSpPr>
          <p:nvPr>
            <p:ph type="subTitle" idx="9"/>
          </p:nvPr>
        </p:nvSpPr>
        <p:spPr>
          <a:xfrm>
            <a:off x="2902700" y="3867625"/>
            <a:ext cx="2438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01" name="Google Shape;1401;p13"/>
          <p:cNvSpPr txBox="1">
            <a:spLocks noGrp="1"/>
          </p:cNvSpPr>
          <p:nvPr>
            <p:ph type="subTitle" idx="13"/>
          </p:nvPr>
        </p:nvSpPr>
        <p:spPr>
          <a:xfrm>
            <a:off x="5992497" y="1791432"/>
            <a:ext cx="2438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02" name="Google Shape;1402;p13"/>
          <p:cNvSpPr txBox="1">
            <a:spLocks noGrp="1"/>
          </p:cNvSpPr>
          <p:nvPr>
            <p:ph type="subTitle" idx="14"/>
          </p:nvPr>
        </p:nvSpPr>
        <p:spPr>
          <a:xfrm>
            <a:off x="5992497" y="2823029"/>
            <a:ext cx="2438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03" name="Google Shape;1403;p13"/>
          <p:cNvSpPr txBox="1">
            <a:spLocks noGrp="1"/>
          </p:cNvSpPr>
          <p:nvPr>
            <p:ph type="subTitle" idx="15"/>
          </p:nvPr>
        </p:nvSpPr>
        <p:spPr>
          <a:xfrm>
            <a:off x="5992497" y="3854625"/>
            <a:ext cx="2438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1404" name="Google Shape;1404;p13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1405" name="Google Shape;1405;p13"/>
          <p:cNvGrpSpPr/>
          <p:nvPr/>
        </p:nvGrpSpPr>
        <p:grpSpPr>
          <a:xfrm>
            <a:off x="-1008320" y="3448054"/>
            <a:ext cx="1882817" cy="3088258"/>
            <a:chOff x="-1008320" y="3448054"/>
            <a:chExt cx="1882817" cy="3088258"/>
          </a:xfrm>
        </p:grpSpPr>
        <p:grpSp>
          <p:nvGrpSpPr>
            <p:cNvPr id="1406" name="Google Shape;1406;p13"/>
            <p:cNvGrpSpPr/>
            <p:nvPr/>
          </p:nvGrpSpPr>
          <p:grpSpPr>
            <a:xfrm rot="1320208">
              <a:off x="-700429" y="3522876"/>
              <a:ext cx="747177" cy="1788823"/>
              <a:chOff x="1733411" y="268923"/>
              <a:chExt cx="875906" cy="2097012"/>
            </a:xfrm>
          </p:grpSpPr>
          <p:grpSp>
            <p:nvGrpSpPr>
              <p:cNvPr id="1407" name="Google Shape;1407;p13"/>
              <p:cNvGrpSpPr/>
              <p:nvPr/>
            </p:nvGrpSpPr>
            <p:grpSpPr>
              <a:xfrm>
                <a:off x="1733411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1408" name="Google Shape;1408;p13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9" name="Google Shape;1409;p13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13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13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13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13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13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13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13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7" name="Google Shape;1417;p13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8" name="Google Shape;1418;p13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9" name="Google Shape;1419;p13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0" name="Google Shape;1420;p13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1" name="Google Shape;1421;p13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" name="Google Shape;1422;p13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3" name="Google Shape;1423;p13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" name="Google Shape;1424;p13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" name="Google Shape;1425;p13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6" name="Google Shape;1426;p13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7" name="Google Shape;1427;p13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8" name="Google Shape;1428;p13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29" name="Google Shape;1429;p13"/>
              <p:cNvSpPr/>
              <p:nvPr/>
            </p:nvSpPr>
            <p:spPr>
              <a:xfrm>
                <a:off x="1914082" y="1128398"/>
                <a:ext cx="514564" cy="514149"/>
              </a:xfrm>
              <a:custGeom>
                <a:avLst/>
                <a:gdLst/>
                <a:ahLst/>
                <a:cxnLst/>
                <a:rect l="l" t="t" r="r" b="b"/>
                <a:pathLst>
                  <a:path w="17359" h="17345" extrusionOk="0">
                    <a:moveTo>
                      <a:pt x="8679" y="0"/>
                    </a:moveTo>
                    <a:lnTo>
                      <a:pt x="7894" y="2560"/>
                    </a:lnTo>
                    <a:cubicBezTo>
                      <a:pt x="7106" y="5107"/>
                      <a:pt x="5110" y="7106"/>
                      <a:pt x="2562" y="7892"/>
                    </a:cubicBezTo>
                    <a:lnTo>
                      <a:pt x="0" y="8680"/>
                    </a:lnTo>
                    <a:lnTo>
                      <a:pt x="2649" y="9516"/>
                    </a:lnTo>
                    <a:cubicBezTo>
                      <a:pt x="5197" y="10316"/>
                      <a:pt x="7169" y="12324"/>
                      <a:pt x="7942" y="14872"/>
                    </a:cubicBezTo>
                    <a:lnTo>
                      <a:pt x="8679" y="17344"/>
                    </a:lnTo>
                    <a:lnTo>
                      <a:pt x="9468" y="14785"/>
                    </a:lnTo>
                    <a:cubicBezTo>
                      <a:pt x="10253" y="12237"/>
                      <a:pt x="12252" y="10253"/>
                      <a:pt x="14799" y="9465"/>
                    </a:cubicBezTo>
                    <a:lnTo>
                      <a:pt x="17359" y="8680"/>
                    </a:lnTo>
                    <a:lnTo>
                      <a:pt x="14799" y="7892"/>
                    </a:lnTo>
                    <a:cubicBezTo>
                      <a:pt x="12252" y="7106"/>
                      <a:pt x="10253" y="5107"/>
                      <a:pt x="9468" y="2560"/>
                    </a:cubicBezTo>
                    <a:lnTo>
                      <a:pt x="86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13"/>
              <p:cNvSpPr/>
              <p:nvPr/>
            </p:nvSpPr>
            <p:spPr>
              <a:xfrm>
                <a:off x="1929968" y="579750"/>
                <a:ext cx="482793" cy="475530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380" extrusionOk="0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13"/>
              <p:cNvSpPr/>
              <p:nvPr/>
            </p:nvSpPr>
            <p:spPr>
              <a:xfrm>
                <a:off x="2571701" y="17480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2" name="Google Shape;1432;p13"/>
            <p:cNvGrpSpPr/>
            <p:nvPr/>
          </p:nvGrpSpPr>
          <p:grpSpPr>
            <a:xfrm rot="1320208">
              <a:off x="-207713" y="4757850"/>
              <a:ext cx="794314" cy="1691256"/>
              <a:chOff x="3052990" y="2649667"/>
              <a:chExt cx="931164" cy="1982636"/>
            </a:xfrm>
          </p:grpSpPr>
          <p:grpSp>
            <p:nvGrpSpPr>
              <p:cNvPr id="1433" name="Google Shape;1433;p13"/>
              <p:cNvGrpSpPr/>
              <p:nvPr/>
            </p:nvGrpSpPr>
            <p:grpSpPr>
              <a:xfrm>
                <a:off x="3052990" y="2649667"/>
                <a:ext cx="931164" cy="1982636"/>
                <a:chOff x="1894490" y="2649667"/>
                <a:chExt cx="931164" cy="1982636"/>
              </a:xfrm>
            </p:grpSpPr>
            <p:grpSp>
              <p:nvGrpSpPr>
                <p:cNvPr id="1434" name="Google Shape;1434;p13"/>
                <p:cNvGrpSpPr/>
                <p:nvPr/>
              </p:nvGrpSpPr>
              <p:grpSpPr>
                <a:xfrm>
                  <a:off x="1894490" y="2649667"/>
                  <a:ext cx="931164" cy="1982636"/>
                  <a:chOff x="2950128" y="2762904"/>
                  <a:chExt cx="931164" cy="1982636"/>
                </a:xfrm>
              </p:grpSpPr>
              <p:sp>
                <p:nvSpPr>
                  <p:cNvPr id="1435" name="Google Shape;1435;p13"/>
                  <p:cNvSpPr/>
                  <p:nvPr/>
                </p:nvSpPr>
                <p:spPr>
                  <a:xfrm>
                    <a:off x="2950128" y="2762904"/>
                    <a:ext cx="931164" cy="1982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6" h="27735" extrusionOk="0">
                        <a:moveTo>
                          <a:pt x="1164" y="0"/>
                        </a:moveTo>
                        <a:cubicBezTo>
                          <a:pt x="1164" y="0"/>
                          <a:pt x="1176" y="12"/>
                          <a:pt x="1176" y="24"/>
                        </a:cubicBezTo>
                        <a:cubicBezTo>
                          <a:pt x="1176" y="674"/>
                          <a:pt x="651" y="1199"/>
                          <a:pt x="1" y="1199"/>
                        </a:cubicBezTo>
                        <a:lnTo>
                          <a:pt x="1" y="26559"/>
                        </a:lnTo>
                        <a:cubicBezTo>
                          <a:pt x="651" y="26559"/>
                          <a:pt x="1176" y="27084"/>
                          <a:pt x="1176" y="27734"/>
                        </a:cubicBezTo>
                        <a:lnTo>
                          <a:pt x="11851" y="27734"/>
                        </a:lnTo>
                        <a:cubicBezTo>
                          <a:pt x="11851" y="27084"/>
                          <a:pt x="12364" y="26559"/>
                          <a:pt x="13014" y="26559"/>
                        </a:cubicBezTo>
                        <a:lnTo>
                          <a:pt x="13026" y="26559"/>
                        </a:lnTo>
                        <a:lnTo>
                          <a:pt x="13026" y="1199"/>
                        </a:lnTo>
                        <a:lnTo>
                          <a:pt x="13014" y="1199"/>
                        </a:lnTo>
                        <a:cubicBezTo>
                          <a:pt x="12364" y="1199"/>
                          <a:pt x="11851" y="674"/>
                          <a:pt x="11851" y="24"/>
                        </a:cubicBezTo>
                        <a:lnTo>
                          <a:pt x="1185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6" name="Google Shape;1436;p13"/>
                  <p:cNvSpPr/>
                  <p:nvPr/>
                </p:nvSpPr>
                <p:spPr>
                  <a:xfrm>
                    <a:off x="3782056" y="4181369"/>
                    <a:ext cx="25949" cy="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" h="124" extrusionOk="0">
                        <a:moveTo>
                          <a:pt x="63" y="0"/>
                        </a:moveTo>
                        <a:cubicBezTo>
                          <a:pt x="27" y="0"/>
                          <a:pt x="0" y="24"/>
                          <a:pt x="0" y="63"/>
                        </a:cubicBezTo>
                        <a:cubicBezTo>
                          <a:pt x="0" y="99"/>
                          <a:pt x="27" y="123"/>
                          <a:pt x="63" y="123"/>
                        </a:cubicBezTo>
                        <a:lnTo>
                          <a:pt x="300" y="123"/>
                        </a:lnTo>
                        <a:cubicBezTo>
                          <a:pt x="339" y="123"/>
                          <a:pt x="363" y="99"/>
                          <a:pt x="363" y="63"/>
                        </a:cubicBezTo>
                        <a:cubicBezTo>
                          <a:pt x="363" y="24"/>
                          <a:pt x="339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7" name="Google Shape;1437;p13"/>
                  <p:cNvSpPr/>
                  <p:nvPr/>
                </p:nvSpPr>
                <p:spPr>
                  <a:xfrm>
                    <a:off x="3071650" y="4181369"/>
                    <a:ext cx="687328" cy="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15" h="124" extrusionOk="0">
                        <a:moveTo>
                          <a:pt x="75" y="0"/>
                        </a:moveTo>
                        <a:cubicBezTo>
                          <a:pt x="36" y="0"/>
                          <a:pt x="0" y="24"/>
                          <a:pt x="0" y="63"/>
                        </a:cubicBezTo>
                        <a:cubicBezTo>
                          <a:pt x="0" y="99"/>
                          <a:pt x="36" y="123"/>
                          <a:pt x="75" y="123"/>
                        </a:cubicBezTo>
                        <a:lnTo>
                          <a:pt x="525" y="123"/>
                        </a:lnTo>
                        <a:cubicBezTo>
                          <a:pt x="561" y="123"/>
                          <a:pt x="588" y="99"/>
                          <a:pt x="588" y="63"/>
                        </a:cubicBezTo>
                        <a:cubicBezTo>
                          <a:pt x="588" y="24"/>
                          <a:pt x="561" y="0"/>
                          <a:pt x="525" y="0"/>
                        </a:cubicBezTo>
                        <a:close/>
                        <a:moveTo>
                          <a:pt x="974" y="0"/>
                        </a:moveTo>
                        <a:cubicBezTo>
                          <a:pt x="935" y="0"/>
                          <a:pt x="911" y="24"/>
                          <a:pt x="911" y="63"/>
                        </a:cubicBezTo>
                        <a:cubicBezTo>
                          <a:pt x="911" y="99"/>
                          <a:pt x="935" y="123"/>
                          <a:pt x="974" y="123"/>
                        </a:cubicBezTo>
                        <a:lnTo>
                          <a:pt x="1424" y="123"/>
                        </a:lnTo>
                        <a:cubicBezTo>
                          <a:pt x="1460" y="123"/>
                          <a:pt x="1499" y="99"/>
                          <a:pt x="1499" y="63"/>
                        </a:cubicBezTo>
                        <a:cubicBezTo>
                          <a:pt x="1499" y="24"/>
                          <a:pt x="1460" y="0"/>
                          <a:pt x="1424" y="0"/>
                        </a:cubicBezTo>
                        <a:close/>
                        <a:moveTo>
                          <a:pt x="1873" y="0"/>
                        </a:moveTo>
                        <a:cubicBezTo>
                          <a:pt x="1834" y="0"/>
                          <a:pt x="1810" y="24"/>
                          <a:pt x="1810" y="63"/>
                        </a:cubicBezTo>
                        <a:cubicBezTo>
                          <a:pt x="1810" y="99"/>
                          <a:pt x="1834" y="123"/>
                          <a:pt x="1873" y="123"/>
                        </a:cubicBezTo>
                        <a:lnTo>
                          <a:pt x="2323" y="123"/>
                        </a:lnTo>
                        <a:cubicBezTo>
                          <a:pt x="2359" y="123"/>
                          <a:pt x="2398" y="99"/>
                          <a:pt x="2398" y="63"/>
                        </a:cubicBezTo>
                        <a:cubicBezTo>
                          <a:pt x="2398" y="24"/>
                          <a:pt x="2359" y="0"/>
                          <a:pt x="2323" y="0"/>
                        </a:cubicBezTo>
                        <a:close/>
                        <a:moveTo>
                          <a:pt x="2784" y="0"/>
                        </a:moveTo>
                        <a:cubicBezTo>
                          <a:pt x="2745" y="0"/>
                          <a:pt x="2710" y="24"/>
                          <a:pt x="2710" y="63"/>
                        </a:cubicBezTo>
                        <a:cubicBezTo>
                          <a:pt x="2710" y="99"/>
                          <a:pt x="2745" y="123"/>
                          <a:pt x="2784" y="123"/>
                        </a:cubicBezTo>
                        <a:lnTo>
                          <a:pt x="3234" y="123"/>
                        </a:lnTo>
                        <a:cubicBezTo>
                          <a:pt x="3270" y="123"/>
                          <a:pt x="3297" y="99"/>
                          <a:pt x="3297" y="63"/>
                        </a:cubicBezTo>
                        <a:cubicBezTo>
                          <a:pt x="3297" y="24"/>
                          <a:pt x="3270" y="0"/>
                          <a:pt x="3234" y="0"/>
                        </a:cubicBezTo>
                        <a:close/>
                        <a:moveTo>
                          <a:pt x="3684" y="0"/>
                        </a:moveTo>
                        <a:cubicBezTo>
                          <a:pt x="3645" y="0"/>
                          <a:pt x="3621" y="24"/>
                          <a:pt x="3621" y="63"/>
                        </a:cubicBezTo>
                        <a:cubicBezTo>
                          <a:pt x="3621" y="99"/>
                          <a:pt x="3645" y="123"/>
                          <a:pt x="3684" y="123"/>
                        </a:cubicBezTo>
                        <a:lnTo>
                          <a:pt x="4133" y="123"/>
                        </a:lnTo>
                        <a:cubicBezTo>
                          <a:pt x="4169" y="123"/>
                          <a:pt x="4196" y="99"/>
                          <a:pt x="4196" y="63"/>
                        </a:cubicBezTo>
                        <a:cubicBezTo>
                          <a:pt x="4196" y="24"/>
                          <a:pt x="4169" y="0"/>
                          <a:pt x="4133" y="0"/>
                        </a:cubicBezTo>
                        <a:close/>
                        <a:moveTo>
                          <a:pt x="4583" y="0"/>
                        </a:moveTo>
                        <a:cubicBezTo>
                          <a:pt x="4544" y="0"/>
                          <a:pt x="4520" y="24"/>
                          <a:pt x="4520" y="63"/>
                        </a:cubicBezTo>
                        <a:cubicBezTo>
                          <a:pt x="4520" y="99"/>
                          <a:pt x="4544" y="123"/>
                          <a:pt x="4583" y="123"/>
                        </a:cubicBezTo>
                        <a:lnTo>
                          <a:pt x="5032" y="123"/>
                        </a:lnTo>
                        <a:cubicBezTo>
                          <a:pt x="5068" y="123"/>
                          <a:pt x="5107" y="99"/>
                          <a:pt x="5107" y="63"/>
                        </a:cubicBezTo>
                        <a:cubicBezTo>
                          <a:pt x="5107" y="24"/>
                          <a:pt x="5068" y="0"/>
                          <a:pt x="5032" y="0"/>
                        </a:cubicBezTo>
                        <a:close/>
                        <a:moveTo>
                          <a:pt x="5494" y="0"/>
                        </a:moveTo>
                        <a:cubicBezTo>
                          <a:pt x="5458" y="0"/>
                          <a:pt x="5419" y="24"/>
                          <a:pt x="5419" y="63"/>
                        </a:cubicBezTo>
                        <a:cubicBezTo>
                          <a:pt x="5419" y="99"/>
                          <a:pt x="5458" y="123"/>
                          <a:pt x="5494" y="123"/>
                        </a:cubicBezTo>
                        <a:lnTo>
                          <a:pt x="5943" y="123"/>
                        </a:lnTo>
                        <a:cubicBezTo>
                          <a:pt x="5982" y="123"/>
                          <a:pt x="6006" y="99"/>
                          <a:pt x="6006" y="63"/>
                        </a:cubicBezTo>
                        <a:cubicBezTo>
                          <a:pt x="6006" y="24"/>
                          <a:pt x="5982" y="0"/>
                          <a:pt x="5943" y="0"/>
                        </a:cubicBezTo>
                        <a:close/>
                        <a:moveTo>
                          <a:pt x="6393" y="0"/>
                        </a:moveTo>
                        <a:cubicBezTo>
                          <a:pt x="6357" y="0"/>
                          <a:pt x="6318" y="24"/>
                          <a:pt x="6318" y="63"/>
                        </a:cubicBezTo>
                        <a:cubicBezTo>
                          <a:pt x="6318" y="99"/>
                          <a:pt x="6357" y="123"/>
                          <a:pt x="6393" y="123"/>
                        </a:cubicBezTo>
                        <a:lnTo>
                          <a:pt x="6842" y="123"/>
                        </a:lnTo>
                        <a:cubicBezTo>
                          <a:pt x="6881" y="123"/>
                          <a:pt x="6905" y="99"/>
                          <a:pt x="6905" y="63"/>
                        </a:cubicBezTo>
                        <a:cubicBezTo>
                          <a:pt x="6905" y="24"/>
                          <a:pt x="6881" y="0"/>
                          <a:pt x="6842" y="0"/>
                        </a:cubicBezTo>
                        <a:close/>
                        <a:moveTo>
                          <a:pt x="7292" y="0"/>
                        </a:moveTo>
                        <a:cubicBezTo>
                          <a:pt x="7256" y="0"/>
                          <a:pt x="7229" y="24"/>
                          <a:pt x="7229" y="63"/>
                        </a:cubicBezTo>
                        <a:cubicBezTo>
                          <a:pt x="7229" y="99"/>
                          <a:pt x="7256" y="123"/>
                          <a:pt x="7292" y="123"/>
                        </a:cubicBezTo>
                        <a:lnTo>
                          <a:pt x="7741" y="123"/>
                        </a:lnTo>
                        <a:cubicBezTo>
                          <a:pt x="7780" y="123"/>
                          <a:pt x="7816" y="99"/>
                          <a:pt x="7816" y="63"/>
                        </a:cubicBezTo>
                        <a:cubicBezTo>
                          <a:pt x="7816" y="24"/>
                          <a:pt x="7780" y="0"/>
                          <a:pt x="7741" y="0"/>
                        </a:cubicBezTo>
                        <a:close/>
                        <a:moveTo>
                          <a:pt x="8191" y="0"/>
                        </a:moveTo>
                        <a:cubicBezTo>
                          <a:pt x="8155" y="0"/>
                          <a:pt x="8128" y="24"/>
                          <a:pt x="8128" y="63"/>
                        </a:cubicBezTo>
                        <a:cubicBezTo>
                          <a:pt x="8128" y="99"/>
                          <a:pt x="8155" y="123"/>
                          <a:pt x="8191" y="123"/>
                        </a:cubicBezTo>
                        <a:lnTo>
                          <a:pt x="8653" y="123"/>
                        </a:lnTo>
                        <a:cubicBezTo>
                          <a:pt x="8692" y="123"/>
                          <a:pt x="8715" y="99"/>
                          <a:pt x="8715" y="63"/>
                        </a:cubicBezTo>
                        <a:cubicBezTo>
                          <a:pt x="8715" y="24"/>
                          <a:pt x="8692" y="0"/>
                          <a:pt x="8653" y="0"/>
                        </a:cubicBezTo>
                        <a:close/>
                        <a:moveTo>
                          <a:pt x="9102" y="0"/>
                        </a:moveTo>
                        <a:cubicBezTo>
                          <a:pt x="9066" y="0"/>
                          <a:pt x="9027" y="24"/>
                          <a:pt x="9027" y="63"/>
                        </a:cubicBezTo>
                        <a:cubicBezTo>
                          <a:pt x="9027" y="99"/>
                          <a:pt x="9066" y="123"/>
                          <a:pt x="9102" y="123"/>
                        </a:cubicBezTo>
                        <a:lnTo>
                          <a:pt x="9552" y="123"/>
                        </a:lnTo>
                        <a:cubicBezTo>
                          <a:pt x="9591" y="123"/>
                          <a:pt x="9615" y="99"/>
                          <a:pt x="9615" y="63"/>
                        </a:cubicBezTo>
                        <a:cubicBezTo>
                          <a:pt x="9615" y="24"/>
                          <a:pt x="9591" y="0"/>
                          <a:pt x="955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8" name="Google Shape;1438;p13"/>
                  <p:cNvSpPr/>
                  <p:nvPr/>
                </p:nvSpPr>
                <p:spPr>
                  <a:xfrm>
                    <a:off x="3022541" y="4181369"/>
                    <a:ext cx="26878" cy="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6" h="124" extrusionOk="0">
                        <a:moveTo>
                          <a:pt x="76" y="0"/>
                        </a:moveTo>
                        <a:cubicBezTo>
                          <a:pt x="37" y="0"/>
                          <a:pt x="1" y="24"/>
                          <a:pt x="1" y="63"/>
                        </a:cubicBezTo>
                        <a:cubicBezTo>
                          <a:pt x="1" y="99"/>
                          <a:pt x="37" y="123"/>
                          <a:pt x="76" y="123"/>
                        </a:cubicBezTo>
                        <a:lnTo>
                          <a:pt x="313" y="123"/>
                        </a:lnTo>
                        <a:cubicBezTo>
                          <a:pt x="349" y="123"/>
                          <a:pt x="376" y="99"/>
                          <a:pt x="376" y="63"/>
                        </a:cubicBezTo>
                        <a:cubicBezTo>
                          <a:pt x="376" y="24"/>
                          <a:pt x="349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9" name="Google Shape;1439;p13"/>
                  <p:cNvSpPr/>
                  <p:nvPr/>
                </p:nvSpPr>
                <p:spPr>
                  <a:xfrm>
                    <a:off x="3132268" y="4295529"/>
                    <a:ext cx="20659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0" name="Google Shape;1440;p13"/>
                  <p:cNvSpPr/>
                  <p:nvPr/>
                </p:nvSpPr>
                <p:spPr>
                  <a:xfrm>
                    <a:off x="3168868" y="4295529"/>
                    <a:ext cx="29452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2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1" name="Google Shape;1441;p13"/>
                  <p:cNvSpPr/>
                  <p:nvPr/>
                </p:nvSpPr>
                <p:spPr>
                  <a:xfrm>
                    <a:off x="3217119" y="4295529"/>
                    <a:ext cx="1251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2" name="Google Shape;1442;p13"/>
                  <p:cNvSpPr/>
                  <p:nvPr/>
                </p:nvSpPr>
                <p:spPr>
                  <a:xfrm>
                    <a:off x="3250073" y="4295529"/>
                    <a:ext cx="20659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3" name="Google Shape;1443;p13"/>
                  <p:cNvSpPr/>
                  <p:nvPr/>
                </p:nvSpPr>
                <p:spPr>
                  <a:xfrm>
                    <a:off x="3286745" y="4295529"/>
                    <a:ext cx="2938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4" name="Google Shape;1444;p13"/>
                  <p:cNvSpPr/>
                  <p:nvPr/>
                </p:nvSpPr>
                <p:spPr>
                  <a:xfrm>
                    <a:off x="3341144" y="4295529"/>
                    <a:ext cx="71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5" name="Google Shape;1445;p13"/>
                  <p:cNvSpPr/>
                  <p:nvPr/>
                </p:nvSpPr>
                <p:spPr>
                  <a:xfrm>
                    <a:off x="3334925" y="4295529"/>
                    <a:ext cx="1251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6" name="Google Shape;1446;p13"/>
                  <p:cNvSpPr/>
                  <p:nvPr/>
                </p:nvSpPr>
                <p:spPr>
                  <a:xfrm>
                    <a:off x="3363447" y="4295529"/>
                    <a:ext cx="21446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7" name="Google Shape;1447;p13"/>
                  <p:cNvSpPr/>
                  <p:nvPr/>
                </p:nvSpPr>
                <p:spPr>
                  <a:xfrm>
                    <a:off x="3400904" y="4295529"/>
                    <a:ext cx="28808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2" y="344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8" name="Google Shape;1448;p13"/>
                  <p:cNvSpPr/>
                  <p:nvPr/>
                </p:nvSpPr>
                <p:spPr>
                  <a:xfrm>
                    <a:off x="3446511" y="4295529"/>
                    <a:ext cx="17871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0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50" y="3447"/>
                        </a:lnTo>
                        <a:lnTo>
                          <a:pt x="25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9" name="Google Shape;1449;p13"/>
                  <p:cNvSpPr/>
                  <p:nvPr/>
                </p:nvSpPr>
                <p:spPr>
                  <a:xfrm>
                    <a:off x="3481252" y="4295529"/>
                    <a:ext cx="21517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0" name="Google Shape;1450;p13"/>
                  <p:cNvSpPr/>
                  <p:nvPr/>
                </p:nvSpPr>
                <p:spPr>
                  <a:xfrm>
                    <a:off x="3518709" y="4295529"/>
                    <a:ext cx="28808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3" y="3447"/>
                        </a:lnTo>
                        <a:lnTo>
                          <a:pt x="40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1" name="Google Shape;1451;p13"/>
                  <p:cNvSpPr/>
                  <p:nvPr/>
                </p:nvSpPr>
                <p:spPr>
                  <a:xfrm>
                    <a:off x="3572322" y="4295529"/>
                    <a:ext cx="71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2" name="Google Shape;1452;p13"/>
                  <p:cNvSpPr/>
                  <p:nvPr/>
                </p:nvSpPr>
                <p:spPr>
                  <a:xfrm>
                    <a:off x="3562457" y="4295529"/>
                    <a:ext cx="18944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64" y="3447"/>
                        </a:lnTo>
                        <a:lnTo>
                          <a:pt x="26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3" name="Google Shape;1453;p13"/>
                  <p:cNvSpPr/>
                  <p:nvPr/>
                </p:nvSpPr>
                <p:spPr>
                  <a:xfrm>
                    <a:off x="3593696" y="4295529"/>
                    <a:ext cx="20659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9" y="3447"/>
                        </a:lnTo>
                        <a:lnTo>
                          <a:pt x="28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4" name="Google Shape;1454;p13"/>
                  <p:cNvSpPr/>
                  <p:nvPr/>
                </p:nvSpPr>
                <p:spPr>
                  <a:xfrm>
                    <a:off x="3630367" y="4295529"/>
                    <a:ext cx="29595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4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4" y="3447"/>
                        </a:lnTo>
                        <a:lnTo>
                          <a:pt x="41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5" name="Google Shape;1455;p13"/>
                  <p:cNvSpPr/>
                  <p:nvPr/>
                </p:nvSpPr>
                <p:spPr>
                  <a:xfrm>
                    <a:off x="3678547" y="4295529"/>
                    <a:ext cx="1251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5" y="3447"/>
                        </a:lnTo>
                        <a:lnTo>
                          <a:pt x="17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6" name="Google Shape;1456;p13"/>
                  <p:cNvSpPr/>
                  <p:nvPr/>
                </p:nvSpPr>
                <p:spPr>
                  <a:xfrm>
                    <a:off x="3711573" y="4295529"/>
                    <a:ext cx="20588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8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457" name="Google Shape;1457;p13"/>
                <p:cNvSpPr/>
                <p:nvPr/>
              </p:nvSpPr>
              <p:spPr>
                <a:xfrm>
                  <a:off x="2114048" y="3484088"/>
                  <a:ext cx="492084" cy="484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380" extrusionOk="0">
                      <a:moveTo>
                        <a:pt x="5047" y="1"/>
                      </a:moveTo>
                      <a:lnTo>
                        <a:pt x="3747" y="1673"/>
                      </a:lnTo>
                      <a:lnTo>
                        <a:pt x="2449" y="1"/>
                      </a:lnTo>
                      <a:lnTo>
                        <a:pt x="2449" y="1"/>
                      </a:lnTo>
                      <a:lnTo>
                        <a:pt x="2524" y="2111"/>
                      </a:lnTo>
                      <a:lnTo>
                        <a:pt x="450" y="1673"/>
                      </a:lnTo>
                      <a:lnTo>
                        <a:pt x="1874" y="3246"/>
                      </a:lnTo>
                      <a:lnTo>
                        <a:pt x="1" y="4232"/>
                      </a:lnTo>
                      <a:lnTo>
                        <a:pt x="2098" y="4520"/>
                      </a:lnTo>
                      <a:lnTo>
                        <a:pt x="1301" y="6480"/>
                      </a:lnTo>
                      <a:lnTo>
                        <a:pt x="3099" y="5356"/>
                      </a:lnTo>
                      <a:lnTo>
                        <a:pt x="3747" y="7379"/>
                      </a:lnTo>
                      <a:lnTo>
                        <a:pt x="4397" y="5356"/>
                      </a:lnTo>
                      <a:lnTo>
                        <a:pt x="6195" y="6480"/>
                      </a:lnTo>
                      <a:lnTo>
                        <a:pt x="5395" y="4520"/>
                      </a:lnTo>
                      <a:lnTo>
                        <a:pt x="7493" y="4232"/>
                      </a:lnTo>
                      <a:lnTo>
                        <a:pt x="5620" y="3246"/>
                      </a:lnTo>
                      <a:lnTo>
                        <a:pt x="7043" y="1673"/>
                      </a:lnTo>
                      <a:lnTo>
                        <a:pt x="4973" y="2111"/>
                      </a:lnTo>
                      <a:lnTo>
                        <a:pt x="504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58" name="Google Shape;1458;p13"/>
              <p:cNvSpPr/>
              <p:nvPr/>
            </p:nvSpPr>
            <p:spPr>
              <a:xfrm>
                <a:off x="3206100" y="2962636"/>
                <a:ext cx="666842" cy="422072"/>
              </a:xfrm>
              <a:custGeom>
                <a:avLst/>
                <a:gdLst/>
                <a:ahLst/>
                <a:cxnLst/>
                <a:rect l="l" t="t" r="r" b="b"/>
                <a:pathLst>
                  <a:path w="9429" h="5968" extrusionOk="0">
                    <a:moveTo>
                      <a:pt x="0" y="1"/>
                    </a:moveTo>
                    <a:lnTo>
                      <a:pt x="0" y="5968"/>
                    </a:lnTo>
                    <a:lnTo>
                      <a:pt x="1838" y="5968"/>
                    </a:lnTo>
                    <a:lnTo>
                      <a:pt x="1838" y="3870"/>
                    </a:lnTo>
                    <a:lnTo>
                      <a:pt x="1199" y="3870"/>
                    </a:lnTo>
                    <a:lnTo>
                      <a:pt x="1199" y="1"/>
                    </a:lnTo>
                    <a:close/>
                    <a:moveTo>
                      <a:pt x="3099" y="1"/>
                    </a:moveTo>
                    <a:lnTo>
                      <a:pt x="3099" y="3870"/>
                    </a:lnTo>
                    <a:lnTo>
                      <a:pt x="2524" y="3870"/>
                    </a:lnTo>
                    <a:lnTo>
                      <a:pt x="2524" y="5968"/>
                    </a:lnTo>
                    <a:lnTo>
                      <a:pt x="4346" y="5968"/>
                    </a:lnTo>
                    <a:lnTo>
                      <a:pt x="4346" y="3870"/>
                    </a:lnTo>
                    <a:lnTo>
                      <a:pt x="3822" y="3870"/>
                    </a:lnTo>
                    <a:lnTo>
                      <a:pt x="3822" y="1"/>
                    </a:lnTo>
                    <a:close/>
                    <a:moveTo>
                      <a:pt x="5707" y="1"/>
                    </a:moveTo>
                    <a:lnTo>
                      <a:pt x="5707" y="3870"/>
                    </a:lnTo>
                    <a:lnTo>
                      <a:pt x="5083" y="3870"/>
                    </a:lnTo>
                    <a:lnTo>
                      <a:pt x="5083" y="5968"/>
                    </a:lnTo>
                    <a:lnTo>
                      <a:pt x="6920" y="5968"/>
                    </a:lnTo>
                    <a:lnTo>
                      <a:pt x="6920" y="3870"/>
                    </a:lnTo>
                    <a:lnTo>
                      <a:pt x="6294" y="3870"/>
                    </a:lnTo>
                    <a:lnTo>
                      <a:pt x="6294" y="1"/>
                    </a:lnTo>
                    <a:close/>
                    <a:moveTo>
                      <a:pt x="8194" y="1"/>
                    </a:moveTo>
                    <a:lnTo>
                      <a:pt x="8194" y="3870"/>
                    </a:lnTo>
                    <a:lnTo>
                      <a:pt x="7595" y="3870"/>
                    </a:lnTo>
                    <a:lnTo>
                      <a:pt x="7595" y="5968"/>
                    </a:lnTo>
                    <a:lnTo>
                      <a:pt x="9429" y="5968"/>
                    </a:lnTo>
                    <a:lnTo>
                      <a:pt x="9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3"/>
              <p:cNvSpPr/>
              <p:nvPr/>
            </p:nvSpPr>
            <p:spPr>
              <a:xfrm>
                <a:off x="3675986" y="2899904"/>
                <a:ext cx="84018" cy="302127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4272" extrusionOk="0">
                    <a:moveTo>
                      <a:pt x="1" y="1"/>
                    </a:moveTo>
                    <a:lnTo>
                      <a:pt x="1" y="4271"/>
                    </a:lnTo>
                    <a:lnTo>
                      <a:pt x="1188" y="4271"/>
                    </a:lnTo>
                    <a:lnTo>
                      <a:pt x="11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3"/>
              <p:cNvSpPr/>
              <p:nvPr/>
            </p:nvSpPr>
            <p:spPr>
              <a:xfrm>
                <a:off x="3500309" y="2899904"/>
                <a:ext cx="84018" cy="302127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4272" extrusionOk="0">
                    <a:moveTo>
                      <a:pt x="0" y="1"/>
                    </a:moveTo>
                    <a:lnTo>
                      <a:pt x="0" y="4271"/>
                    </a:lnTo>
                    <a:lnTo>
                      <a:pt x="1187" y="4271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3"/>
              <p:cNvSpPr/>
              <p:nvPr/>
            </p:nvSpPr>
            <p:spPr>
              <a:xfrm>
                <a:off x="3315650" y="2899904"/>
                <a:ext cx="84867" cy="302127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4272" extrusionOk="0">
                    <a:moveTo>
                      <a:pt x="1" y="1"/>
                    </a:moveTo>
                    <a:lnTo>
                      <a:pt x="1" y="4271"/>
                    </a:lnTo>
                    <a:lnTo>
                      <a:pt x="1200" y="4271"/>
                    </a:lnTo>
                    <a:lnTo>
                      <a:pt x="12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4" name="Google Shape;1464;p14"/>
          <p:cNvSpPr txBox="1">
            <a:spLocks noGrp="1"/>
          </p:cNvSpPr>
          <p:nvPr>
            <p:ph type="subTitle" idx="1"/>
          </p:nvPr>
        </p:nvSpPr>
        <p:spPr>
          <a:xfrm>
            <a:off x="720025" y="2519024"/>
            <a:ext cx="23055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5" name="Google Shape;1465;p14"/>
          <p:cNvSpPr txBox="1">
            <a:spLocks noGrp="1"/>
          </p:cNvSpPr>
          <p:nvPr>
            <p:ph type="subTitle" idx="2"/>
          </p:nvPr>
        </p:nvSpPr>
        <p:spPr>
          <a:xfrm>
            <a:off x="3419253" y="2519024"/>
            <a:ext cx="23055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6" name="Google Shape;1466;p14"/>
          <p:cNvSpPr txBox="1">
            <a:spLocks noGrp="1"/>
          </p:cNvSpPr>
          <p:nvPr>
            <p:ph type="subTitle" idx="3"/>
          </p:nvPr>
        </p:nvSpPr>
        <p:spPr>
          <a:xfrm>
            <a:off x="6118474" y="2519024"/>
            <a:ext cx="23055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7" name="Google Shape;1467;p14"/>
          <p:cNvSpPr txBox="1">
            <a:spLocks noGrp="1"/>
          </p:cNvSpPr>
          <p:nvPr>
            <p:ph type="subTitle" idx="4"/>
          </p:nvPr>
        </p:nvSpPr>
        <p:spPr>
          <a:xfrm>
            <a:off x="720025" y="2074550"/>
            <a:ext cx="23055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8" name="Google Shape;1468;p14"/>
          <p:cNvSpPr txBox="1">
            <a:spLocks noGrp="1"/>
          </p:cNvSpPr>
          <p:nvPr>
            <p:ph type="subTitle" idx="5"/>
          </p:nvPr>
        </p:nvSpPr>
        <p:spPr>
          <a:xfrm>
            <a:off x="3419253" y="2074550"/>
            <a:ext cx="23055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9" name="Google Shape;1469;p14"/>
          <p:cNvSpPr txBox="1">
            <a:spLocks noGrp="1"/>
          </p:cNvSpPr>
          <p:nvPr>
            <p:ph type="subTitle" idx="6"/>
          </p:nvPr>
        </p:nvSpPr>
        <p:spPr>
          <a:xfrm>
            <a:off x="6118474" y="2074550"/>
            <a:ext cx="23055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470" name="Google Shape;1470;p14"/>
          <p:cNvGrpSpPr/>
          <p:nvPr/>
        </p:nvGrpSpPr>
        <p:grpSpPr>
          <a:xfrm rot="-5400000">
            <a:off x="8256965" y="1152904"/>
            <a:ext cx="1463954" cy="310126"/>
            <a:chOff x="4912200" y="2137750"/>
            <a:chExt cx="483600" cy="102450"/>
          </a:xfrm>
        </p:grpSpPr>
        <p:sp>
          <p:nvSpPr>
            <p:cNvPr id="1471" name="Google Shape;1471;p14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4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4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4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4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4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4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4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4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4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4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4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4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4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4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4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4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4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4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4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4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4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4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94" name="Google Shape;1494;p14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1495" name="Google Shape;1495;p14"/>
          <p:cNvGrpSpPr/>
          <p:nvPr/>
        </p:nvGrpSpPr>
        <p:grpSpPr>
          <a:xfrm>
            <a:off x="6079106" y="3415369"/>
            <a:ext cx="3733567" cy="3280432"/>
            <a:chOff x="6079106" y="3415369"/>
            <a:chExt cx="3733567" cy="3280432"/>
          </a:xfrm>
        </p:grpSpPr>
        <p:grpSp>
          <p:nvGrpSpPr>
            <p:cNvPr id="1496" name="Google Shape;1496;p14"/>
            <p:cNvGrpSpPr/>
            <p:nvPr/>
          </p:nvGrpSpPr>
          <p:grpSpPr>
            <a:xfrm rot="-1320359">
              <a:off x="6386993" y="4832358"/>
              <a:ext cx="747096" cy="1788628"/>
              <a:chOff x="1911111" y="2549523"/>
              <a:chExt cx="875906" cy="2097012"/>
            </a:xfrm>
          </p:grpSpPr>
          <p:sp>
            <p:nvSpPr>
              <p:cNvPr id="1497" name="Google Shape;1497;p14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98" name="Google Shape;1498;p14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1499" name="Google Shape;1499;p14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0" name="Google Shape;1500;p14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1" name="Google Shape;1501;p14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2" name="Google Shape;1502;p14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3" name="Google Shape;1503;p14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4" name="Google Shape;1504;p14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5" name="Google Shape;1505;p14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6" name="Google Shape;1506;p14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7" name="Google Shape;1507;p14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" name="Google Shape;1508;p14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" name="Google Shape;1509;p14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" name="Google Shape;1510;p14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1" name="Google Shape;1511;p14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" name="Google Shape;1512;p14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" name="Google Shape;1513;p14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4" name="Google Shape;1514;p14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5" name="Google Shape;1515;p14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6" name="Google Shape;1516;p14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7" name="Google Shape;1517;p14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8" name="Google Shape;1518;p14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9" name="Google Shape;1519;p14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0" name="Google Shape;1520;p14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1521" name="Google Shape;1521;p14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8" h="5245" extrusionOk="0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14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2647" extrusionOk="0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523;p14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517" extrusionOk="0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4" name="Google Shape;1524;p14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1" h="8617" extrusionOk="0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5" name="Google Shape;1525;p14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0" h="6471" extrusionOk="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6" name="Google Shape;1526;p14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8" h="4185" extrusionOk="0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7" name="Google Shape;1527;p14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1826" extrusionOk="0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28" name="Google Shape;1528;p14"/>
            <p:cNvGrpSpPr/>
            <p:nvPr/>
          </p:nvGrpSpPr>
          <p:grpSpPr>
            <a:xfrm rot="-1320359">
              <a:off x="8730551" y="3502567"/>
              <a:ext cx="794228" cy="1691072"/>
              <a:chOff x="3052990" y="2649667"/>
              <a:chExt cx="931164" cy="1982636"/>
            </a:xfrm>
          </p:grpSpPr>
          <p:grpSp>
            <p:nvGrpSpPr>
              <p:cNvPr id="1529" name="Google Shape;1529;p14"/>
              <p:cNvGrpSpPr/>
              <p:nvPr/>
            </p:nvGrpSpPr>
            <p:grpSpPr>
              <a:xfrm>
                <a:off x="3052990" y="2649667"/>
                <a:ext cx="931164" cy="1982636"/>
                <a:chOff x="1894490" y="2649667"/>
                <a:chExt cx="931164" cy="1982636"/>
              </a:xfrm>
            </p:grpSpPr>
            <p:grpSp>
              <p:nvGrpSpPr>
                <p:cNvPr id="1530" name="Google Shape;1530;p14"/>
                <p:cNvGrpSpPr/>
                <p:nvPr/>
              </p:nvGrpSpPr>
              <p:grpSpPr>
                <a:xfrm>
                  <a:off x="1894490" y="2649667"/>
                  <a:ext cx="931164" cy="1982636"/>
                  <a:chOff x="2950128" y="2762904"/>
                  <a:chExt cx="931164" cy="1982636"/>
                </a:xfrm>
              </p:grpSpPr>
              <p:sp>
                <p:nvSpPr>
                  <p:cNvPr id="1531" name="Google Shape;1531;p14"/>
                  <p:cNvSpPr/>
                  <p:nvPr/>
                </p:nvSpPr>
                <p:spPr>
                  <a:xfrm>
                    <a:off x="2950128" y="2762904"/>
                    <a:ext cx="931164" cy="1982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6" h="27735" extrusionOk="0">
                        <a:moveTo>
                          <a:pt x="1164" y="0"/>
                        </a:moveTo>
                        <a:cubicBezTo>
                          <a:pt x="1164" y="0"/>
                          <a:pt x="1176" y="12"/>
                          <a:pt x="1176" y="24"/>
                        </a:cubicBezTo>
                        <a:cubicBezTo>
                          <a:pt x="1176" y="674"/>
                          <a:pt x="651" y="1199"/>
                          <a:pt x="1" y="1199"/>
                        </a:cubicBezTo>
                        <a:lnTo>
                          <a:pt x="1" y="26559"/>
                        </a:lnTo>
                        <a:cubicBezTo>
                          <a:pt x="651" y="26559"/>
                          <a:pt x="1176" y="27084"/>
                          <a:pt x="1176" y="27734"/>
                        </a:cubicBezTo>
                        <a:lnTo>
                          <a:pt x="11851" y="27734"/>
                        </a:lnTo>
                        <a:cubicBezTo>
                          <a:pt x="11851" y="27084"/>
                          <a:pt x="12364" y="26559"/>
                          <a:pt x="13014" y="26559"/>
                        </a:cubicBezTo>
                        <a:lnTo>
                          <a:pt x="13026" y="26559"/>
                        </a:lnTo>
                        <a:lnTo>
                          <a:pt x="13026" y="1199"/>
                        </a:lnTo>
                        <a:lnTo>
                          <a:pt x="13014" y="1199"/>
                        </a:lnTo>
                        <a:cubicBezTo>
                          <a:pt x="12364" y="1199"/>
                          <a:pt x="11851" y="674"/>
                          <a:pt x="11851" y="24"/>
                        </a:cubicBezTo>
                        <a:lnTo>
                          <a:pt x="1185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2" name="Google Shape;1532;p14"/>
                  <p:cNvSpPr/>
                  <p:nvPr/>
                </p:nvSpPr>
                <p:spPr>
                  <a:xfrm>
                    <a:off x="3782056" y="4181369"/>
                    <a:ext cx="25949" cy="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" h="124" extrusionOk="0">
                        <a:moveTo>
                          <a:pt x="63" y="0"/>
                        </a:moveTo>
                        <a:cubicBezTo>
                          <a:pt x="27" y="0"/>
                          <a:pt x="0" y="24"/>
                          <a:pt x="0" y="63"/>
                        </a:cubicBezTo>
                        <a:cubicBezTo>
                          <a:pt x="0" y="99"/>
                          <a:pt x="27" y="123"/>
                          <a:pt x="63" y="123"/>
                        </a:cubicBezTo>
                        <a:lnTo>
                          <a:pt x="300" y="123"/>
                        </a:lnTo>
                        <a:cubicBezTo>
                          <a:pt x="339" y="123"/>
                          <a:pt x="363" y="99"/>
                          <a:pt x="363" y="63"/>
                        </a:cubicBezTo>
                        <a:cubicBezTo>
                          <a:pt x="363" y="24"/>
                          <a:pt x="339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3" name="Google Shape;1533;p14"/>
                  <p:cNvSpPr/>
                  <p:nvPr/>
                </p:nvSpPr>
                <p:spPr>
                  <a:xfrm>
                    <a:off x="3071650" y="4181369"/>
                    <a:ext cx="687328" cy="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15" h="124" extrusionOk="0">
                        <a:moveTo>
                          <a:pt x="75" y="0"/>
                        </a:moveTo>
                        <a:cubicBezTo>
                          <a:pt x="36" y="0"/>
                          <a:pt x="0" y="24"/>
                          <a:pt x="0" y="63"/>
                        </a:cubicBezTo>
                        <a:cubicBezTo>
                          <a:pt x="0" y="99"/>
                          <a:pt x="36" y="123"/>
                          <a:pt x="75" y="123"/>
                        </a:cubicBezTo>
                        <a:lnTo>
                          <a:pt x="525" y="123"/>
                        </a:lnTo>
                        <a:cubicBezTo>
                          <a:pt x="561" y="123"/>
                          <a:pt x="588" y="99"/>
                          <a:pt x="588" y="63"/>
                        </a:cubicBezTo>
                        <a:cubicBezTo>
                          <a:pt x="588" y="24"/>
                          <a:pt x="561" y="0"/>
                          <a:pt x="525" y="0"/>
                        </a:cubicBezTo>
                        <a:close/>
                        <a:moveTo>
                          <a:pt x="974" y="0"/>
                        </a:moveTo>
                        <a:cubicBezTo>
                          <a:pt x="935" y="0"/>
                          <a:pt x="911" y="24"/>
                          <a:pt x="911" y="63"/>
                        </a:cubicBezTo>
                        <a:cubicBezTo>
                          <a:pt x="911" y="99"/>
                          <a:pt x="935" y="123"/>
                          <a:pt x="974" y="123"/>
                        </a:cubicBezTo>
                        <a:lnTo>
                          <a:pt x="1424" y="123"/>
                        </a:lnTo>
                        <a:cubicBezTo>
                          <a:pt x="1460" y="123"/>
                          <a:pt x="1499" y="99"/>
                          <a:pt x="1499" y="63"/>
                        </a:cubicBezTo>
                        <a:cubicBezTo>
                          <a:pt x="1499" y="24"/>
                          <a:pt x="1460" y="0"/>
                          <a:pt x="1424" y="0"/>
                        </a:cubicBezTo>
                        <a:close/>
                        <a:moveTo>
                          <a:pt x="1873" y="0"/>
                        </a:moveTo>
                        <a:cubicBezTo>
                          <a:pt x="1834" y="0"/>
                          <a:pt x="1810" y="24"/>
                          <a:pt x="1810" y="63"/>
                        </a:cubicBezTo>
                        <a:cubicBezTo>
                          <a:pt x="1810" y="99"/>
                          <a:pt x="1834" y="123"/>
                          <a:pt x="1873" y="123"/>
                        </a:cubicBezTo>
                        <a:lnTo>
                          <a:pt x="2323" y="123"/>
                        </a:lnTo>
                        <a:cubicBezTo>
                          <a:pt x="2359" y="123"/>
                          <a:pt x="2398" y="99"/>
                          <a:pt x="2398" y="63"/>
                        </a:cubicBezTo>
                        <a:cubicBezTo>
                          <a:pt x="2398" y="24"/>
                          <a:pt x="2359" y="0"/>
                          <a:pt x="2323" y="0"/>
                        </a:cubicBezTo>
                        <a:close/>
                        <a:moveTo>
                          <a:pt x="2784" y="0"/>
                        </a:moveTo>
                        <a:cubicBezTo>
                          <a:pt x="2745" y="0"/>
                          <a:pt x="2710" y="24"/>
                          <a:pt x="2710" y="63"/>
                        </a:cubicBezTo>
                        <a:cubicBezTo>
                          <a:pt x="2710" y="99"/>
                          <a:pt x="2745" y="123"/>
                          <a:pt x="2784" y="123"/>
                        </a:cubicBezTo>
                        <a:lnTo>
                          <a:pt x="3234" y="123"/>
                        </a:lnTo>
                        <a:cubicBezTo>
                          <a:pt x="3270" y="123"/>
                          <a:pt x="3297" y="99"/>
                          <a:pt x="3297" y="63"/>
                        </a:cubicBezTo>
                        <a:cubicBezTo>
                          <a:pt x="3297" y="24"/>
                          <a:pt x="3270" y="0"/>
                          <a:pt x="3234" y="0"/>
                        </a:cubicBezTo>
                        <a:close/>
                        <a:moveTo>
                          <a:pt x="3684" y="0"/>
                        </a:moveTo>
                        <a:cubicBezTo>
                          <a:pt x="3645" y="0"/>
                          <a:pt x="3621" y="24"/>
                          <a:pt x="3621" y="63"/>
                        </a:cubicBezTo>
                        <a:cubicBezTo>
                          <a:pt x="3621" y="99"/>
                          <a:pt x="3645" y="123"/>
                          <a:pt x="3684" y="123"/>
                        </a:cubicBezTo>
                        <a:lnTo>
                          <a:pt x="4133" y="123"/>
                        </a:lnTo>
                        <a:cubicBezTo>
                          <a:pt x="4169" y="123"/>
                          <a:pt x="4196" y="99"/>
                          <a:pt x="4196" y="63"/>
                        </a:cubicBezTo>
                        <a:cubicBezTo>
                          <a:pt x="4196" y="24"/>
                          <a:pt x="4169" y="0"/>
                          <a:pt x="4133" y="0"/>
                        </a:cubicBezTo>
                        <a:close/>
                        <a:moveTo>
                          <a:pt x="4583" y="0"/>
                        </a:moveTo>
                        <a:cubicBezTo>
                          <a:pt x="4544" y="0"/>
                          <a:pt x="4520" y="24"/>
                          <a:pt x="4520" y="63"/>
                        </a:cubicBezTo>
                        <a:cubicBezTo>
                          <a:pt x="4520" y="99"/>
                          <a:pt x="4544" y="123"/>
                          <a:pt x="4583" y="123"/>
                        </a:cubicBezTo>
                        <a:lnTo>
                          <a:pt x="5032" y="123"/>
                        </a:lnTo>
                        <a:cubicBezTo>
                          <a:pt x="5068" y="123"/>
                          <a:pt x="5107" y="99"/>
                          <a:pt x="5107" y="63"/>
                        </a:cubicBezTo>
                        <a:cubicBezTo>
                          <a:pt x="5107" y="24"/>
                          <a:pt x="5068" y="0"/>
                          <a:pt x="5032" y="0"/>
                        </a:cubicBezTo>
                        <a:close/>
                        <a:moveTo>
                          <a:pt x="5494" y="0"/>
                        </a:moveTo>
                        <a:cubicBezTo>
                          <a:pt x="5458" y="0"/>
                          <a:pt x="5419" y="24"/>
                          <a:pt x="5419" y="63"/>
                        </a:cubicBezTo>
                        <a:cubicBezTo>
                          <a:pt x="5419" y="99"/>
                          <a:pt x="5458" y="123"/>
                          <a:pt x="5494" y="123"/>
                        </a:cubicBezTo>
                        <a:lnTo>
                          <a:pt x="5943" y="123"/>
                        </a:lnTo>
                        <a:cubicBezTo>
                          <a:pt x="5982" y="123"/>
                          <a:pt x="6006" y="99"/>
                          <a:pt x="6006" y="63"/>
                        </a:cubicBezTo>
                        <a:cubicBezTo>
                          <a:pt x="6006" y="24"/>
                          <a:pt x="5982" y="0"/>
                          <a:pt x="5943" y="0"/>
                        </a:cubicBezTo>
                        <a:close/>
                        <a:moveTo>
                          <a:pt x="6393" y="0"/>
                        </a:moveTo>
                        <a:cubicBezTo>
                          <a:pt x="6357" y="0"/>
                          <a:pt x="6318" y="24"/>
                          <a:pt x="6318" y="63"/>
                        </a:cubicBezTo>
                        <a:cubicBezTo>
                          <a:pt x="6318" y="99"/>
                          <a:pt x="6357" y="123"/>
                          <a:pt x="6393" y="123"/>
                        </a:cubicBezTo>
                        <a:lnTo>
                          <a:pt x="6842" y="123"/>
                        </a:lnTo>
                        <a:cubicBezTo>
                          <a:pt x="6881" y="123"/>
                          <a:pt x="6905" y="99"/>
                          <a:pt x="6905" y="63"/>
                        </a:cubicBezTo>
                        <a:cubicBezTo>
                          <a:pt x="6905" y="24"/>
                          <a:pt x="6881" y="0"/>
                          <a:pt x="6842" y="0"/>
                        </a:cubicBezTo>
                        <a:close/>
                        <a:moveTo>
                          <a:pt x="7292" y="0"/>
                        </a:moveTo>
                        <a:cubicBezTo>
                          <a:pt x="7256" y="0"/>
                          <a:pt x="7229" y="24"/>
                          <a:pt x="7229" y="63"/>
                        </a:cubicBezTo>
                        <a:cubicBezTo>
                          <a:pt x="7229" y="99"/>
                          <a:pt x="7256" y="123"/>
                          <a:pt x="7292" y="123"/>
                        </a:cubicBezTo>
                        <a:lnTo>
                          <a:pt x="7741" y="123"/>
                        </a:lnTo>
                        <a:cubicBezTo>
                          <a:pt x="7780" y="123"/>
                          <a:pt x="7816" y="99"/>
                          <a:pt x="7816" y="63"/>
                        </a:cubicBezTo>
                        <a:cubicBezTo>
                          <a:pt x="7816" y="24"/>
                          <a:pt x="7780" y="0"/>
                          <a:pt x="7741" y="0"/>
                        </a:cubicBezTo>
                        <a:close/>
                        <a:moveTo>
                          <a:pt x="8191" y="0"/>
                        </a:moveTo>
                        <a:cubicBezTo>
                          <a:pt x="8155" y="0"/>
                          <a:pt x="8128" y="24"/>
                          <a:pt x="8128" y="63"/>
                        </a:cubicBezTo>
                        <a:cubicBezTo>
                          <a:pt x="8128" y="99"/>
                          <a:pt x="8155" y="123"/>
                          <a:pt x="8191" y="123"/>
                        </a:cubicBezTo>
                        <a:lnTo>
                          <a:pt x="8653" y="123"/>
                        </a:lnTo>
                        <a:cubicBezTo>
                          <a:pt x="8692" y="123"/>
                          <a:pt x="8715" y="99"/>
                          <a:pt x="8715" y="63"/>
                        </a:cubicBezTo>
                        <a:cubicBezTo>
                          <a:pt x="8715" y="24"/>
                          <a:pt x="8692" y="0"/>
                          <a:pt x="8653" y="0"/>
                        </a:cubicBezTo>
                        <a:close/>
                        <a:moveTo>
                          <a:pt x="9102" y="0"/>
                        </a:moveTo>
                        <a:cubicBezTo>
                          <a:pt x="9066" y="0"/>
                          <a:pt x="9027" y="24"/>
                          <a:pt x="9027" y="63"/>
                        </a:cubicBezTo>
                        <a:cubicBezTo>
                          <a:pt x="9027" y="99"/>
                          <a:pt x="9066" y="123"/>
                          <a:pt x="9102" y="123"/>
                        </a:cubicBezTo>
                        <a:lnTo>
                          <a:pt x="9552" y="123"/>
                        </a:lnTo>
                        <a:cubicBezTo>
                          <a:pt x="9591" y="123"/>
                          <a:pt x="9615" y="99"/>
                          <a:pt x="9615" y="63"/>
                        </a:cubicBezTo>
                        <a:cubicBezTo>
                          <a:pt x="9615" y="24"/>
                          <a:pt x="9591" y="0"/>
                          <a:pt x="955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4" name="Google Shape;1534;p14"/>
                  <p:cNvSpPr/>
                  <p:nvPr/>
                </p:nvSpPr>
                <p:spPr>
                  <a:xfrm>
                    <a:off x="3022541" y="4181369"/>
                    <a:ext cx="26878" cy="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6" h="124" extrusionOk="0">
                        <a:moveTo>
                          <a:pt x="76" y="0"/>
                        </a:moveTo>
                        <a:cubicBezTo>
                          <a:pt x="37" y="0"/>
                          <a:pt x="1" y="24"/>
                          <a:pt x="1" y="63"/>
                        </a:cubicBezTo>
                        <a:cubicBezTo>
                          <a:pt x="1" y="99"/>
                          <a:pt x="37" y="123"/>
                          <a:pt x="76" y="123"/>
                        </a:cubicBezTo>
                        <a:lnTo>
                          <a:pt x="313" y="123"/>
                        </a:lnTo>
                        <a:cubicBezTo>
                          <a:pt x="349" y="123"/>
                          <a:pt x="376" y="99"/>
                          <a:pt x="376" y="63"/>
                        </a:cubicBezTo>
                        <a:cubicBezTo>
                          <a:pt x="376" y="24"/>
                          <a:pt x="349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5" name="Google Shape;1535;p14"/>
                  <p:cNvSpPr/>
                  <p:nvPr/>
                </p:nvSpPr>
                <p:spPr>
                  <a:xfrm>
                    <a:off x="3132268" y="4295529"/>
                    <a:ext cx="20659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6" name="Google Shape;1536;p14"/>
                  <p:cNvSpPr/>
                  <p:nvPr/>
                </p:nvSpPr>
                <p:spPr>
                  <a:xfrm>
                    <a:off x="3168868" y="4295529"/>
                    <a:ext cx="29452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2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7" name="Google Shape;1537;p14"/>
                  <p:cNvSpPr/>
                  <p:nvPr/>
                </p:nvSpPr>
                <p:spPr>
                  <a:xfrm>
                    <a:off x="3217119" y="4295529"/>
                    <a:ext cx="1251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8" name="Google Shape;1538;p14"/>
                  <p:cNvSpPr/>
                  <p:nvPr/>
                </p:nvSpPr>
                <p:spPr>
                  <a:xfrm>
                    <a:off x="3250073" y="4295529"/>
                    <a:ext cx="20659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9" name="Google Shape;1539;p14"/>
                  <p:cNvSpPr/>
                  <p:nvPr/>
                </p:nvSpPr>
                <p:spPr>
                  <a:xfrm>
                    <a:off x="3286745" y="4295529"/>
                    <a:ext cx="2938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0" name="Google Shape;1540;p14"/>
                  <p:cNvSpPr/>
                  <p:nvPr/>
                </p:nvSpPr>
                <p:spPr>
                  <a:xfrm>
                    <a:off x="3341144" y="4295529"/>
                    <a:ext cx="71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1" name="Google Shape;1541;p14"/>
                  <p:cNvSpPr/>
                  <p:nvPr/>
                </p:nvSpPr>
                <p:spPr>
                  <a:xfrm>
                    <a:off x="3334925" y="4295529"/>
                    <a:ext cx="1251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2" name="Google Shape;1542;p14"/>
                  <p:cNvSpPr/>
                  <p:nvPr/>
                </p:nvSpPr>
                <p:spPr>
                  <a:xfrm>
                    <a:off x="3363447" y="4295529"/>
                    <a:ext cx="21446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3" name="Google Shape;1543;p14"/>
                  <p:cNvSpPr/>
                  <p:nvPr/>
                </p:nvSpPr>
                <p:spPr>
                  <a:xfrm>
                    <a:off x="3400904" y="4295529"/>
                    <a:ext cx="28808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2" y="344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4" name="Google Shape;1544;p14"/>
                  <p:cNvSpPr/>
                  <p:nvPr/>
                </p:nvSpPr>
                <p:spPr>
                  <a:xfrm>
                    <a:off x="3446511" y="4295529"/>
                    <a:ext cx="17871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0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50" y="3447"/>
                        </a:lnTo>
                        <a:lnTo>
                          <a:pt x="25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5" name="Google Shape;1545;p14"/>
                  <p:cNvSpPr/>
                  <p:nvPr/>
                </p:nvSpPr>
                <p:spPr>
                  <a:xfrm>
                    <a:off x="3481252" y="4295529"/>
                    <a:ext cx="21517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6" name="Google Shape;1546;p14"/>
                  <p:cNvSpPr/>
                  <p:nvPr/>
                </p:nvSpPr>
                <p:spPr>
                  <a:xfrm>
                    <a:off x="3518709" y="4295529"/>
                    <a:ext cx="28808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3" y="3447"/>
                        </a:lnTo>
                        <a:lnTo>
                          <a:pt x="40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7" name="Google Shape;1547;p14"/>
                  <p:cNvSpPr/>
                  <p:nvPr/>
                </p:nvSpPr>
                <p:spPr>
                  <a:xfrm>
                    <a:off x="3572322" y="4295529"/>
                    <a:ext cx="71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8" name="Google Shape;1548;p14"/>
                  <p:cNvSpPr/>
                  <p:nvPr/>
                </p:nvSpPr>
                <p:spPr>
                  <a:xfrm>
                    <a:off x="3562457" y="4295529"/>
                    <a:ext cx="18944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64" y="3447"/>
                        </a:lnTo>
                        <a:lnTo>
                          <a:pt x="26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9" name="Google Shape;1549;p14"/>
                  <p:cNvSpPr/>
                  <p:nvPr/>
                </p:nvSpPr>
                <p:spPr>
                  <a:xfrm>
                    <a:off x="3593696" y="4295529"/>
                    <a:ext cx="20659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9" y="3447"/>
                        </a:lnTo>
                        <a:lnTo>
                          <a:pt x="28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0" name="Google Shape;1550;p14"/>
                  <p:cNvSpPr/>
                  <p:nvPr/>
                </p:nvSpPr>
                <p:spPr>
                  <a:xfrm>
                    <a:off x="3630367" y="4295529"/>
                    <a:ext cx="29595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4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4" y="3447"/>
                        </a:lnTo>
                        <a:lnTo>
                          <a:pt x="41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1" name="Google Shape;1551;p14"/>
                  <p:cNvSpPr/>
                  <p:nvPr/>
                </p:nvSpPr>
                <p:spPr>
                  <a:xfrm>
                    <a:off x="3678547" y="4295529"/>
                    <a:ext cx="1251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5" y="3447"/>
                        </a:lnTo>
                        <a:lnTo>
                          <a:pt x="17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2" name="Google Shape;1552;p14"/>
                  <p:cNvSpPr/>
                  <p:nvPr/>
                </p:nvSpPr>
                <p:spPr>
                  <a:xfrm>
                    <a:off x="3711573" y="4295529"/>
                    <a:ext cx="20588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8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553" name="Google Shape;1553;p14"/>
                <p:cNvSpPr/>
                <p:nvPr/>
              </p:nvSpPr>
              <p:spPr>
                <a:xfrm>
                  <a:off x="2114048" y="3484088"/>
                  <a:ext cx="492084" cy="484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380" extrusionOk="0">
                      <a:moveTo>
                        <a:pt x="5047" y="1"/>
                      </a:moveTo>
                      <a:lnTo>
                        <a:pt x="3747" y="1673"/>
                      </a:lnTo>
                      <a:lnTo>
                        <a:pt x="2449" y="1"/>
                      </a:lnTo>
                      <a:lnTo>
                        <a:pt x="2449" y="1"/>
                      </a:lnTo>
                      <a:lnTo>
                        <a:pt x="2524" y="2111"/>
                      </a:lnTo>
                      <a:lnTo>
                        <a:pt x="450" y="1673"/>
                      </a:lnTo>
                      <a:lnTo>
                        <a:pt x="1874" y="3246"/>
                      </a:lnTo>
                      <a:lnTo>
                        <a:pt x="1" y="4232"/>
                      </a:lnTo>
                      <a:lnTo>
                        <a:pt x="2098" y="4520"/>
                      </a:lnTo>
                      <a:lnTo>
                        <a:pt x="1301" y="6480"/>
                      </a:lnTo>
                      <a:lnTo>
                        <a:pt x="3099" y="5356"/>
                      </a:lnTo>
                      <a:lnTo>
                        <a:pt x="3747" y="7379"/>
                      </a:lnTo>
                      <a:lnTo>
                        <a:pt x="4397" y="5356"/>
                      </a:lnTo>
                      <a:lnTo>
                        <a:pt x="6195" y="6480"/>
                      </a:lnTo>
                      <a:lnTo>
                        <a:pt x="5395" y="4520"/>
                      </a:lnTo>
                      <a:lnTo>
                        <a:pt x="7493" y="4232"/>
                      </a:lnTo>
                      <a:lnTo>
                        <a:pt x="5620" y="3246"/>
                      </a:lnTo>
                      <a:lnTo>
                        <a:pt x="7043" y="1673"/>
                      </a:lnTo>
                      <a:lnTo>
                        <a:pt x="4973" y="2111"/>
                      </a:lnTo>
                      <a:lnTo>
                        <a:pt x="50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54" name="Google Shape;1554;p14"/>
              <p:cNvSpPr/>
              <p:nvPr/>
            </p:nvSpPr>
            <p:spPr>
              <a:xfrm>
                <a:off x="3206100" y="2962636"/>
                <a:ext cx="666842" cy="422072"/>
              </a:xfrm>
              <a:custGeom>
                <a:avLst/>
                <a:gdLst/>
                <a:ahLst/>
                <a:cxnLst/>
                <a:rect l="l" t="t" r="r" b="b"/>
                <a:pathLst>
                  <a:path w="9429" h="5968" extrusionOk="0">
                    <a:moveTo>
                      <a:pt x="0" y="1"/>
                    </a:moveTo>
                    <a:lnTo>
                      <a:pt x="0" y="5968"/>
                    </a:lnTo>
                    <a:lnTo>
                      <a:pt x="1838" y="5968"/>
                    </a:lnTo>
                    <a:lnTo>
                      <a:pt x="1838" y="3870"/>
                    </a:lnTo>
                    <a:lnTo>
                      <a:pt x="1199" y="3870"/>
                    </a:lnTo>
                    <a:lnTo>
                      <a:pt x="1199" y="1"/>
                    </a:lnTo>
                    <a:close/>
                    <a:moveTo>
                      <a:pt x="3099" y="1"/>
                    </a:moveTo>
                    <a:lnTo>
                      <a:pt x="3099" y="3870"/>
                    </a:lnTo>
                    <a:lnTo>
                      <a:pt x="2524" y="3870"/>
                    </a:lnTo>
                    <a:lnTo>
                      <a:pt x="2524" y="5968"/>
                    </a:lnTo>
                    <a:lnTo>
                      <a:pt x="4346" y="5968"/>
                    </a:lnTo>
                    <a:lnTo>
                      <a:pt x="4346" y="3870"/>
                    </a:lnTo>
                    <a:lnTo>
                      <a:pt x="3822" y="3870"/>
                    </a:lnTo>
                    <a:lnTo>
                      <a:pt x="3822" y="1"/>
                    </a:lnTo>
                    <a:close/>
                    <a:moveTo>
                      <a:pt x="5707" y="1"/>
                    </a:moveTo>
                    <a:lnTo>
                      <a:pt x="5707" y="3870"/>
                    </a:lnTo>
                    <a:lnTo>
                      <a:pt x="5083" y="3870"/>
                    </a:lnTo>
                    <a:lnTo>
                      <a:pt x="5083" y="5968"/>
                    </a:lnTo>
                    <a:lnTo>
                      <a:pt x="6920" y="5968"/>
                    </a:lnTo>
                    <a:lnTo>
                      <a:pt x="6920" y="3870"/>
                    </a:lnTo>
                    <a:lnTo>
                      <a:pt x="6294" y="3870"/>
                    </a:lnTo>
                    <a:lnTo>
                      <a:pt x="6294" y="1"/>
                    </a:lnTo>
                    <a:close/>
                    <a:moveTo>
                      <a:pt x="8194" y="1"/>
                    </a:moveTo>
                    <a:lnTo>
                      <a:pt x="8194" y="3870"/>
                    </a:lnTo>
                    <a:lnTo>
                      <a:pt x="7595" y="3870"/>
                    </a:lnTo>
                    <a:lnTo>
                      <a:pt x="7595" y="5968"/>
                    </a:lnTo>
                    <a:lnTo>
                      <a:pt x="9429" y="5968"/>
                    </a:lnTo>
                    <a:lnTo>
                      <a:pt x="9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14"/>
              <p:cNvSpPr/>
              <p:nvPr/>
            </p:nvSpPr>
            <p:spPr>
              <a:xfrm>
                <a:off x="3675986" y="2899904"/>
                <a:ext cx="84018" cy="302127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4272" extrusionOk="0">
                    <a:moveTo>
                      <a:pt x="1" y="1"/>
                    </a:moveTo>
                    <a:lnTo>
                      <a:pt x="1" y="4271"/>
                    </a:lnTo>
                    <a:lnTo>
                      <a:pt x="1188" y="4271"/>
                    </a:lnTo>
                    <a:lnTo>
                      <a:pt x="11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14"/>
              <p:cNvSpPr/>
              <p:nvPr/>
            </p:nvSpPr>
            <p:spPr>
              <a:xfrm>
                <a:off x="3500309" y="2899904"/>
                <a:ext cx="84018" cy="302127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4272" extrusionOk="0">
                    <a:moveTo>
                      <a:pt x="0" y="1"/>
                    </a:moveTo>
                    <a:lnTo>
                      <a:pt x="0" y="4271"/>
                    </a:lnTo>
                    <a:lnTo>
                      <a:pt x="1187" y="4271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14"/>
              <p:cNvSpPr/>
              <p:nvPr/>
            </p:nvSpPr>
            <p:spPr>
              <a:xfrm>
                <a:off x="3315650" y="2899904"/>
                <a:ext cx="84867" cy="302127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4272" extrusionOk="0">
                    <a:moveTo>
                      <a:pt x="1" y="1"/>
                    </a:moveTo>
                    <a:lnTo>
                      <a:pt x="1" y="4271"/>
                    </a:lnTo>
                    <a:lnTo>
                      <a:pt x="1200" y="4271"/>
                    </a:lnTo>
                    <a:lnTo>
                      <a:pt x="12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8" name="Google Shape;1558;p14"/>
            <p:cNvGrpSpPr/>
            <p:nvPr/>
          </p:nvGrpSpPr>
          <p:grpSpPr>
            <a:xfrm rot="-6720026">
              <a:off x="7563408" y="4018330"/>
              <a:ext cx="634272" cy="1788720"/>
              <a:chOff x="6244575" y="510538"/>
              <a:chExt cx="1603285" cy="4521447"/>
            </a:xfrm>
          </p:grpSpPr>
          <p:sp>
            <p:nvSpPr>
              <p:cNvPr id="1559" name="Google Shape;1559;p14"/>
              <p:cNvSpPr/>
              <p:nvPr/>
            </p:nvSpPr>
            <p:spPr>
              <a:xfrm>
                <a:off x="6244575" y="510538"/>
                <a:ext cx="1603285" cy="4521447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44696" extrusionOk="0">
                    <a:moveTo>
                      <a:pt x="462" y="1"/>
                    </a:moveTo>
                    <a:cubicBezTo>
                      <a:pt x="265" y="1"/>
                      <a:pt x="103" y="166"/>
                      <a:pt x="103" y="351"/>
                    </a:cubicBezTo>
                    <a:lnTo>
                      <a:pt x="40" y="29473"/>
                    </a:lnTo>
                    <a:cubicBezTo>
                      <a:pt x="163" y="29473"/>
                      <a:pt x="289" y="29497"/>
                      <a:pt x="403" y="29521"/>
                    </a:cubicBezTo>
                    <a:cubicBezTo>
                      <a:pt x="1113" y="29686"/>
                      <a:pt x="1649" y="30309"/>
                      <a:pt x="1676" y="31071"/>
                    </a:cubicBezTo>
                    <a:lnTo>
                      <a:pt x="1676" y="31122"/>
                    </a:lnTo>
                    <a:cubicBezTo>
                      <a:pt x="1676" y="31544"/>
                      <a:pt x="1499" y="31946"/>
                      <a:pt x="1227" y="32234"/>
                    </a:cubicBezTo>
                    <a:cubicBezTo>
                      <a:pt x="987" y="32482"/>
                      <a:pt x="675" y="32656"/>
                      <a:pt x="328" y="32731"/>
                    </a:cubicBezTo>
                    <a:cubicBezTo>
                      <a:pt x="226" y="32743"/>
                      <a:pt x="127" y="32758"/>
                      <a:pt x="28" y="32758"/>
                    </a:cubicBezTo>
                    <a:lnTo>
                      <a:pt x="1" y="44308"/>
                    </a:lnTo>
                    <a:cubicBezTo>
                      <a:pt x="1" y="44494"/>
                      <a:pt x="163" y="44656"/>
                      <a:pt x="352" y="44656"/>
                    </a:cubicBezTo>
                    <a:lnTo>
                      <a:pt x="6232" y="44671"/>
                    </a:lnTo>
                    <a:cubicBezTo>
                      <a:pt x="6232" y="44545"/>
                      <a:pt x="6247" y="44419"/>
                      <a:pt x="6283" y="44308"/>
                    </a:cubicBezTo>
                    <a:cubicBezTo>
                      <a:pt x="6444" y="43583"/>
                      <a:pt x="7095" y="43035"/>
                      <a:pt x="7880" y="43035"/>
                    </a:cubicBezTo>
                    <a:cubicBezTo>
                      <a:pt x="8306" y="43035"/>
                      <a:pt x="8704" y="43209"/>
                      <a:pt x="8992" y="43484"/>
                    </a:cubicBezTo>
                    <a:cubicBezTo>
                      <a:pt x="9244" y="43721"/>
                      <a:pt x="9417" y="44033"/>
                      <a:pt x="9480" y="44383"/>
                    </a:cubicBezTo>
                    <a:cubicBezTo>
                      <a:pt x="9504" y="44482"/>
                      <a:pt x="9504" y="44581"/>
                      <a:pt x="9504" y="44683"/>
                    </a:cubicBezTo>
                    <a:lnTo>
                      <a:pt x="15387" y="44695"/>
                    </a:lnTo>
                    <a:cubicBezTo>
                      <a:pt x="15585" y="44695"/>
                      <a:pt x="15735" y="44533"/>
                      <a:pt x="15747" y="44344"/>
                    </a:cubicBezTo>
                    <a:lnTo>
                      <a:pt x="15774" y="32794"/>
                    </a:lnTo>
                    <a:cubicBezTo>
                      <a:pt x="15648" y="32794"/>
                      <a:pt x="15522" y="32770"/>
                      <a:pt x="15399" y="32743"/>
                    </a:cubicBezTo>
                    <a:cubicBezTo>
                      <a:pt x="14674" y="32581"/>
                      <a:pt x="14138" y="31919"/>
                      <a:pt x="14138" y="31146"/>
                    </a:cubicBezTo>
                    <a:lnTo>
                      <a:pt x="14138" y="31095"/>
                    </a:lnTo>
                    <a:cubicBezTo>
                      <a:pt x="14150" y="30684"/>
                      <a:pt x="14323" y="30309"/>
                      <a:pt x="14587" y="30034"/>
                    </a:cubicBezTo>
                    <a:cubicBezTo>
                      <a:pt x="14812" y="29785"/>
                      <a:pt x="15124" y="29611"/>
                      <a:pt x="15474" y="29548"/>
                    </a:cubicBezTo>
                    <a:cubicBezTo>
                      <a:pt x="15573" y="29521"/>
                      <a:pt x="15672" y="29509"/>
                      <a:pt x="15774" y="29509"/>
                    </a:cubicBezTo>
                    <a:lnTo>
                      <a:pt x="15849" y="390"/>
                    </a:lnTo>
                    <a:cubicBezTo>
                      <a:pt x="15849" y="202"/>
                      <a:pt x="15687" y="40"/>
                      <a:pt x="15486" y="40"/>
                    </a:cubicBezTo>
                    <a:lnTo>
                      <a:pt x="9618" y="28"/>
                    </a:lnTo>
                    <a:cubicBezTo>
                      <a:pt x="9618" y="127"/>
                      <a:pt x="9603" y="226"/>
                      <a:pt x="9579" y="328"/>
                    </a:cubicBezTo>
                    <a:cubicBezTo>
                      <a:pt x="9516" y="675"/>
                      <a:pt x="9342" y="990"/>
                      <a:pt x="9094" y="1215"/>
                    </a:cubicBezTo>
                    <a:cubicBezTo>
                      <a:pt x="8806" y="1487"/>
                      <a:pt x="8404" y="1664"/>
                      <a:pt x="7970" y="1664"/>
                    </a:cubicBezTo>
                    <a:cubicBezTo>
                      <a:pt x="7194" y="1649"/>
                      <a:pt x="6546" y="1113"/>
                      <a:pt x="6381" y="390"/>
                    </a:cubicBezTo>
                    <a:cubicBezTo>
                      <a:pt x="6358" y="265"/>
                      <a:pt x="6334" y="139"/>
                      <a:pt x="6334" y="16"/>
                    </a:cubicBezTo>
                    <a:lnTo>
                      <a:pt x="46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14"/>
              <p:cNvSpPr/>
              <p:nvPr/>
            </p:nvSpPr>
            <p:spPr>
              <a:xfrm>
                <a:off x="6248369" y="3653564"/>
                <a:ext cx="1595698" cy="1378406"/>
              </a:xfrm>
              <a:custGeom>
                <a:avLst/>
                <a:gdLst/>
                <a:ahLst/>
                <a:cxnLst/>
                <a:rect l="l" t="t" r="r" b="b"/>
                <a:pathLst>
                  <a:path w="15774" h="13626" extrusionOk="0">
                    <a:moveTo>
                      <a:pt x="1676" y="1"/>
                    </a:moveTo>
                    <a:lnTo>
                      <a:pt x="1676" y="52"/>
                    </a:lnTo>
                    <a:cubicBezTo>
                      <a:pt x="1676" y="474"/>
                      <a:pt x="1499" y="876"/>
                      <a:pt x="1227" y="1164"/>
                    </a:cubicBezTo>
                    <a:cubicBezTo>
                      <a:pt x="987" y="1412"/>
                      <a:pt x="675" y="1586"/>
                      <a:pt x="328" y="1661"/>
                    </a:cubicBezTo>
                    <a:cubicBezTo>
                      <a:pt x="226" y="1673"/>
                      <a:pt x="127" y="1688"/>
                      <a:pt x="28" y="1688"/>
                    </a:cubicBezTo>
                    <a:lnTo>
                      <a:pt x="1" y="13238"/>
                    </a:lnTo>
                    <a:cubicBezTo>
                      <a:pt x="1" y="13424"/>
                      <a:pt x="163" y="13586"/>
                      <a:pt x="352" y="13586"/>
                    </a:cubicBezTo>
                    <a:lnTo>
                      <a:pt x="6232" y="13601"/>
                    </a:lnTo>
                    <a:cubicBezTo>
                      <a:pt x="6232" y="13475"/>
                      <a:pt x="6247" y="13349"/>
                      <a:pt x="6283" y="13238"/>
                    </a:cubicBezTo>
                    <a:cubicBezTo>
                      <a:pt x="6444" y="12513"/>
                      <a:pt x="7095" y="11965"/>
                      <a:pt x="7880" y="11965"/>
                    </a:cubicBezTo>
                    <a:cubicBezTo>
                      <a:pt x="8306" y="11965"/>
                      <a:pt x="8704" y="12139"/>
                      <a:pt x="8992" y="12414"/>
                    </a:cubicBezTo>
                    <a:cubicBezTo>
                      <a:pt x="9244" y="12651"/>
                      <a:pt x="9417" y="12963"/>
                      <a:pt x="9480" y="13313"/>
                    </a:cubicBezTo>
                    <a:cubicBezTo>
                      <a:pt x="9504" y="13412"/>
                      <a:pt x="9504" y="13511"/>
                      <a:pt x="9504" y="13613"/>
                    </a:cubicBezTo>
                    <a:lnTo>
                      <a:pt x="15387" y="13625"/>
                    </a:lnTo>
                    <a:cubicBezTo>
                      <a:pt x="15585" y="13625"/>
                      <a:pt x="15735" y="13463"/>
                      <a:pt x="15747" y="13274"/>
                    </a:cubicBezTo>
                    <a:lnTo>
                      <a:pt x="15774" y="1724"/>
                    </a:lnTo>
                    <a:cubicBezTo>
                      <a:pt x="15648" y="1724"/>
                      <a:pt x="15522" y="1700"/>
                      <a:pt x="15399" y="1673"/>
                    </a:cubicBezTo>
                    <a:cubicBezTo>
                      <a:pt x="14674" y="1511"/>
                      <a:pt x="14138" y="849"/>
                      <a:pt x="14138" y="76"/>
                    </a:cubicBezTo>
                    <a:lnTo>
                      <a:pt x="14138" y="2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61" name="Google Shape;1561;p14"/>
              <p:cNvGrpSpPr/>
              <p:nvPr/>
            </p:nvGrpSpPr>
            <p:grpSpPr>
              <a:xfrm>
                <a:off x="6556707" y="3830218"/>
                <a:ext cx="979021" cy="384206"/>
                <a:chOff x="2403095" y="3887593"/>
                <a:chExt cx="979021" cy="384206"/>
              </a:xfrm>
            </p:grpSpPr>
            <p:sp>
              <p:nvSpPr>
                <p:cNvPr id="1562" name="Google Shape;1562;p14"/>
                <p:cNvSpPr/>
                <p:nvPr/>
              </p:nvSpPr>
              <p:spPr>
                <a:xfrm>
                  <a:off x="3364413" y="3891538"/>
                  <a:ext cx="17703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63" y="3759"/>
                      </a:lnTo>
                      <a:lnTo>
                        <a:pt x="1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3" name="Google Shape;1563;p14"/>
                <p:cNvSpPr/>
                <p:nvPr/>
              </p:nvSpPr>
              <p:spPr>
                <a:xfrm>
                  <a:off x="3345597" y="3891538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4" name="Google Shape;1564;p14"/>
                <p:cNvSpPr/>
                <p:nvPr/>
              </p:nvSpPr>
              <p:spPr>
                <a:xfrm>
                  <a:off x="3325365" y="3891538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5" name="Google Shape;1565;p14"/>
                <p:cNvSpPr/>
                <p:nvPr/>
              </p:nvSpPr>
              <p:spPr>
                <a:xfrm>
                  <a:off x="3265884" y="3891538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90" y="3759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6" name="Google Shape;1566;p14"/>
                <p:cNvSpPr/>
                <p:nvPr/>
              </p:nvSpPr>
              <p:spPr>
                <a:xfrm>
                  <a:off x="3197702" y="3891538"/>
                  <a:ext cx="2043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7" name="Google Shape;1567;p14"/>
                <p:cNvSpPr/>
                <p:nvPr/>
              </p:nvSpPr>
              <p:spPr>
                <a:xfrm>
                  <a:off x="3251924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8" name="Google Shape;1568;p14"/>
                <p:cNvSpPr/>
                <p:nvPr/>
              </p:nvSpPr>
              <p:spPr>
                <a:xfrm>
                  <a:off x="3183742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9" name="Google Shape;1569;p14"/>
                <p:cNvSpPr/>
                <p:nvPr/>
              </p:nvSpPr>
              <p:spPr>
                <a:xfrm>
                  <a:off x="3169782" y="3891538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1" y="3759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0" name="Google Shape;1570;p14"/>
                <p:cNvSpPr/>
                <p:nvPr/>
              </p:nvSpPr>
              <p:spPr>
                <a:xfrm>
                  <a:off x="3156126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1" name="Google Shape;1571;p14"/>
                <p:cNvSpPr/>
                <p:nvPr/>
              </p:nvSpPr>
              <p:spPr>
                <a:xfrm>
                  <a:off x="2573751" y="3888807"/>
                  <a:ext cx="1891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2" name="Google Shape;1572;p14"/>
                <p:cNvSpPr/>
                <p:nvPr/>
              </p:nvSpPr>
              <p:spPr>
                <a:xfrm>
                  <a:off x="2597726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87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3" name="Google Shape;1573;p14"/>
                <p:cNvSpPr/>
                <p:nvPr/>
              </p:nvSpPr>
              <p:spPr>
                <a:xfrm>
                  <a:off x="2611686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4" name="Google Shape;1574;p14"/>
                <p:cNvSpPr/>
                <p:nvPr/>
              </p:nvSpPr>
              <p:spPr>
                <a:xfrm>
                  <a:off x="2625646" y="3888807"/>
                  <a:ext cx="8801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5" name="Google Shape;1575;p14"/>
                <p:cNvSpPr/>
                <p:nvPr/>
              </p:nvSpPr>
              <p:spPr>
                <a:xfrm>
                  <a:off x="3289858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6" name="Google Shape;1576;p14"/>
                <p:cNvSpPr/>
                <p:nvPr/>
              </p:nvSpPr>
              <p:spPr>
                <a:xfrm>
                  <a:off x="3103118" y="3890324"/>
                  <a:ext cx="18917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7" name="Google Shape;1577;p14"/>
                <p:cNvSpPr/>
                <p:nvPr/>
              </p:nvSpPr>
              <p:spPr>
                <a:xfrm>
                  <a:off x="3024619" y="3890324"/>
                  <a:ext cx="20333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8" name="Google Shape;1578;p14"/>
                <p:cNvSpPr/>
                <p:nvPr/>
              </p:nvSpPr>
              <p:spPr>
                <a:xfrm>
                  <a:off x="2999430" y="3890324"/>
                  <a:ext cx="18917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9" name="Google Shape;1579;p14"/>
                <p:cNvSpPr/>
                <p:nvPr/>
              </p:nvSpPr>
              <p:spPr>
                <a:xfrm>
                  <a:off x="2779610" y="3888807"/>
                  <a:ext cx="1891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0" name="Google Shape;1580;p14"/>
                <p:cNvSpPr/>
                <p:nvPr/>
              </p:nvSpPr>
              <p:spPr>
                <a:xfrm>
                  <a:off x="2754422" y="3888807"/>
                  <a:ext cx="20131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3762" extrusionOk="0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187" y="3762"/>
                      </a:lnTo>
                      <a:lnTo>
                        <a:pt x="1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1" name="Google Shape;1581;p14"/>
                <p:cNvSpPr/>
                <p:nvPr/>
              </p:nvSpPr>
              <p:spPr>
                <a:xfrm>
                  <a:off x="2697469" y="3888807"/>
                  <a:ext cx="20434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62" extrusionOk="0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189" y="3762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2" name="Google Shape;1582;p14"/>
                <p:cNvSpPr/>
                <p:nvPr/>
              </p:nvSpPr>
              <p:spPr>
                <a:xfrm>
                  <a:off x="3089158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3" name="Google Shape;1583;p14"/>
                <p:cNvSpPr/>
                <p:nvPr/>
              </p:nvSpPr>
              <p:spPr>
                <a:xfrm>
                  <a:off x="3073984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4" name="Google Shape;1584;p14"/>
                <p:cNvSpPr/>
                <p:nvPr/>
              </p:nvSpPr>
              <p:spPr>
                <a:xfrm>
                  <a:off x="2985470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14"/>
                <p:cNvSpPr/>
                <p:nvPr/>
              </p:nvSpPr>
              <p:spPr>
                <a:xfrm>
                  <a:off x="2804799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14"/>
                <p:cNvSpPr/>
                <p:nvPr/>
              </p:nvSpPr>
              <p:spPr>
                <a:xfrm>
                  <a:off x="2684723" y="3888807"/>
                  <a:ext cx="9206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7" name="Google Shape;1587;p14"/>
                <p:cNvSpPr/>
                <p:nvPr/>
              </p:nvSpPr>
              <p:spPr>
                <a:xfrm>
                  <a:off x="2671066" y="3888807"/>
                  <a:ext cx="7688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8" name="Google Shape;1588;p14"/>
                <p:cNvSpPr/>
                <p:nvPr/>
              </p:nvSpPr>
              <p:spPr>
                <a:xfrm>
                  <a:off x="2655893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9" name="Google Shape;1589;p14"/>
                <p:cNvSpPr/>
                <p:nvPr/>
              </p:nvSpPr>
              <p:spPr>
                <a:xfrm>
                  <a:off x="2865394" y="3890324"/>
                  <a:ext cx="2043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0" name="Google Shape;1590;p14"/>
                <p:cNvSpPr/>
                <p:nvPr/>
              </p:nvSpPr>
              <p:spPr>
                <a:xfrm>
                  <a:off x="2938734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1" name="Google Shape;1591;p14"/>
                <p:cNvSpPr/>
                <p:nvPr/>
              </p:nvSpPr>
              <p:spPr>
                <a:xfrm>
                  <a:off x="2926089" y="3890324"/>
                  <a:ext cx="8801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59" extrusionOk="0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2" name="Google Shape;1592;p14"/>
                <p:cNvSpPr/>
                <p:nvPr/>
              </p:nvSpPr>
              <p:spPr>
                <a:xfrm>
                  <a:off x="2914861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" name="Google Shape;1593;p14"/>
                <p:cNvSpPr/>
                <p:nvPr/>
              </p:nvSpPr>
              <p:spPr>
                <a:xfrm>
                  <a:off x="2902115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4" name="Google Shape;1594;p14"/>
                <p:cNvSpPr/>
                <p:nvPr/>
              </p:nvSpPr>
              <p:spPr>
                <a:xfrm>
                  <a:off x="2889368" y="3890324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5" name="Google Shape;1595;p14"/>
                <p:cNvSpPr/>
                <p:nvPr/>
              </p:nvSpPr>
              <p:spPr>
                <a:xfrm>
                  <a:off x="2852951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6" name="Google Shape;1596;p14"/>
                <p:cNvSpPr/>
                <p:nvPr/>
              </p:nvSpPr>
              <p:spPr>
                <a:xfrm>
                  <a:off x="2492824" y="3887593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7" name="Google Shape;1597;p14"/>
                <p:cNvSpPr/>
                <p:nvPr/>
              </p:nvSpPr>
              <p:spPr>
                <a:xfrm>
                  <a:off x="2466421" y="3887593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8" name="Google Shape;1598;p14"/>
                <p:cNvSpPr/>
                <p:nvPr/>
              </p:nvSpPr>
              <p:spPr>
                <a:xfrm>
                  <a:off x="2529545" y="3888807"/>
                  <a:ext cx="758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9" name="Google Shape;1599;p14"/>
                <p:cNvSpPr/>
                <p:nvPr/>
              </p:nvSpPr>
              <p:spPr>
                <a:xfrm>
                  <a:off x="2516798" y="3887593"/>
                  <a:ext cx="8902" cy="38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74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4"/>
                      </a:lnTo>
                      <a:lnTo>
                        <a:pt x="87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0" name="Google Shape;1600;p14"/>
                <p:cNvSpPr/>
                <p:nvPr/>
              </p:nvSpPr>
              <p:spPr>
                <a:xfrm>
                  <a:off x="2480078" y="3887593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0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1" name="Google Shape;1601;p14"/>
                <p:cNvSpPr/>
                <p:nvPr/>
              </p:nvSpPr>
              <p:spPr>
                <a:xfrm>
                  <a:off x="3127093" y="3890324"/>
                  <a:ext cx="8801" cy="381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71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1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2" name="Google Shape;1602;p14"/>
                <p:cNvSpPr/>
                <p:nvPr/>
              </p:nvSpPr>
              <p:spPr>
                <a:xfrm>
                  <a:off x="2403095" y="3887593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3" name="Google Shape;1603;p14"/>
                <p:cNvSpPr/>
                <p:nvPr/>
              </p:nvSpPr>
              <p:spPr>
                <a:xfrm>
                  <a:off x="2427070" y="3887593"/>
                  <a:ext cx="910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04" name="Google Shape;1604;p14"/>
              <p:cNvSpPr/>
              <p:nvPr/>
            </p:nvSpPr>
            <p:spPr>
              <a:xfrm>
                <a:off x="6446794" y="936521"/>
                <a:ext cx="1198847" cy="1180942"/>
              </a:xfrm>
              <a:custGeom>
                <a:avLst/>
                <a:gdLst/>
                <a:ahLst/>
                <a:cxnLst/>
                <a:rect l="l" t="t" r="r" b="b"/>
                <a:pathLst>
                  <a:path w="11851" h="11674" extrusionOk="0">
                    <a:moveTo>
                      <a:pt x="3873" y="1"/>
                    </a:moveTo>
                    <a:lnTo>
                      <a:pt x="3999" y="3357"/>
                    </a:lnTo>
                    <a:lnTo>
                      <a:pt x="714" y="2647"/>
                    </a:lnTo>
                    <a:lnTo>
                      <a:pt x="2962" y="5143"/>
                    </a:lnTo>
                    <a:lnTo>
                      <a:pt x="1" y="6705"/>
                    </a:lnTo>
                    <a:lnTo>
                      <a:pt x="3324" y="7166"/>
                    </a:lnTo>
                    <a:lnTo>
                      <a:pt x="2063" y="10277"/>
                    </a:lnTo>
                    <a:lnTo>
                      <a:pt x="2063" y="10277"/>
                    </a:lnTo>
                    <a:lnTo>
                      <a:pt x="4898" y="8491"/>
                    </a:lnTo>
                    <a:lnTo>
                      <a:pt x="5932" y="11674"/>
                    </a:lnTo>
                    <a:lnTo>
                      <a:pt x="6957" y="8491"/>
                    </a:lnTo>
                    <a:lnTo>
                      <a:pt x="9792" y="10277"/>
                    </a:lnTo>
                    <a:lnTo>
                      <a:pt x="8530" y="7166"/>
                    </a:lnTo>
                    <a:lnTo>
                      <a:pt x="11851" y="6705"/>
                    </a:lnTo>
                    <a:lnTo>
                      <a:pt x="8893" y="5143"/>
                    </a:lnTo>
                    <a:lnTo>
                      <a:pt x="11140" y="2647"/>
                    </a:lnTo>
                    <a:lnTo>
                      <a:pt x="7868" y="3357"/>
                    </a:lnTo>
                    <a:lnTo>
                      <a:pt x="7868" y="3357"/>
                    </a:lnTo>
                    <a:lnTo>
                      <a:pt x="7982" y="1"/>
                    </a:lnTo>
                    <a:lnTo>
                      <a:pt x="5932" y="2647"/>
                    </a:lnTo>
                    <a:lnTo>
                      <a:pt x="38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14"/>
              <p:cNvSpPr/>
              <p:nvPr/>
            </p:nvSpPr>
            <p:spPr>
              <a:xfrm>
                <a:off x="6446794" y="2231059"/>
                <a:ext cx="1198847" cy="1181346"/>
              </a:xfrm>
              <a:custGeom>
                <a:avLst/>
                <a:gdLst/>
                <a:ahLst/>
                <a:cxnLst/>
                <a:rect l="l" t="t" r="r" b="b"/>
                <a:pathLst>
                  <a:path w="11851" h="11678" extrusionOk="0">
                    <a:moveTo>
                      <a:pt x="7982" y="1"/>
                    </a:moveTo>
                    <a:lnTo>
                      <a:pt x="5932" y="2650"/>
                    </a:lnTo>
                    <a:lnTo>
                      <a:pt x="3873" y="1"/>
                    </a:lnTo>
                    <a:lnTo>
                      <a:pt x="3873" y="1"/>
                    </a:lnTo>
                    <a:lnTo>
                      <a:pt x="3999" y="3348"/>
                    </a:lnTo>
                    <a:lnTo>
                      <a:pt x="714" y="2650"/>
                    </a:lnTo>
                    <a:lnTo>
                      <a:pt x="2962" y="5135"/>
                    </a:lnTo>
                    <a:lnTo>
                      <a:pt x="1" y="6708"/>
                    </a:lnTo>
                    <a:lnTo>
                      <a:pt x="3324" y="7170"/>
                    </a:lnTo>
                    <a:lnTo>
                      <a:pt x="2063" y="10266"/>
                    </a:lnTo>
                    <a:lnTo>
                      <a:pt x="4898" y="8482"/>
                    </a:lnTo>
                    <a:lnTo>
                      <a:pt x="5932" y="11677"/>
                    </a:lnTo>
                    <a:lnTo>
                      <a:pt x="6957" y="8482"/>
                    </a:lnTo>
                    <a:lnTo>
                      <a:pt x="9792" y="10266"/>
                    </a:lnTo>
                    <a:lnTo>
                      <a:pt x="8530" y="7170"/>
                    </a:lnTo>
                    <a:lnTo>
                      <a:pt x="11851" y="6708"/>
                    </a:lnTo>
                    <a:lnTo>
                      <a:pt x="8893" y="5135"/>
                    </a:lnTo>
                    <a:lnTo>
                      <a:pt x="11140" y="2650"/>
                    </a:lnTo>
                    <a:lnTo>
                      <a:pt x="7868" y="3348"/>
                    </a:lnTo>
                    <a:lnTo>
                      <a:pt x="7868" y="3348"/>
                    </a:lnTo>
                    <a:lnTo>
                      <a:pt x="79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06" name="Google Shape;1606;p14"/>
              <p:cNvGrpSpPr/>
              <p:nvPr/>
            </p:nvGrpSpPr>
            <p:grpSpPr>
              <a:xfrm>
                <a:off x="6491955" y="3632291"/>
                <a:ext cx="1108525" cy="45360"/>
                <a:chOff x="2263150" y="3743816"/>
                <a:chExt cx="1108525" cy="45360"/>
              </a:xfrm>
            </p:grpSpPr>
            <p:sp>
              <p:nvSpPr>
                <p:cNvPr id="1607" name="Google Shape;1607;p14"/>
                <p:cNvSpPr/>
                <p:nvPr/>
              </p:nvSpPr>
              <p:spPr>
                <a:xfrm>
                  <a:off x="2263150" y="3743816"/>
                  <a:ext cx="4396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424" extrusionOk="0">
                      <a:moveTo>
                        <a:pt x="198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198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1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8" name="Google Shape;1608;p14"/>
                <p:cNvSpPr/>
                <p:nvPr/>
              </p:nvSpPr>
              <p:spPr>
                <a:xfrm>
                  <a:off x="2344546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3" y="1"/>
                      </a:moveTo>
                      <a:cubicBezTo>
                        <a:pt x="87" y="1"/>
                        <a:pt x="1" y="100"/>
                        <a:pt x="1" y="211"/>
                      </a:cubicBezTo>
                      <a:cubicBezTo>
                        <a:pt x="1" y="337"/>
                        <a:pt x="87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9" name="Google Shape;1609;p14"/>
                <p:cNvSpPr/>
                <p:nvPr/>
              </p:nvSpPr>
              <p:spPr>
                <a:xfrm>
                  <a:off x="2425942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4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4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0" name="Google Shape;1610;p14"/>
                <p:cNvSpPr/>
                <p:nvPr/>
              </p:nvSpPr>
              <p:spPr>
                <a:xfrm>
                  <a:off x="2507445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39" y="423"/>
                        <a:pt x="426" y="337"/>
                        <a:pt x="426" y="211"/>
                      </a:cubicBezTo>
                      <a:cubicBezTo>
                        <a:pt x="426" y="100"/>
                        <a:pt x="339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1" name="Google Shape;1611;p14"/>
                <p:cNvSpPr/>
                <p:nvPr/>
              </p:nvSpPr>
              <p:spPr>
                <a:xfrm>
                  <a:off x="2590445" y="3743816"/>
                  <a:ext cx="4396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424" extrusionOk="0">
                      <a:moveTo>
                        <a:pt x="210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210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2" name="Google Shape;1612;p14"/>
                <p:cNvSpPr/>
                <p:nvPr/>
              </p:nvSpPr>
              <p:spPr>
                <a:xfrm>
                  <a:off x="2671841" y="3743816"/>
                  <a:ext cx="4535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24" extrusionOk="0">
                      <a:moveTo>
                        <a:pt x="213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3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3" name="Google Shape;1613;p14"/>
                <p:cNvSpPr/>
                <p:nvPr/>
              </p:nvSpPr>
              <p:spPr>
                <a:xfrm>
                  <a:off x="2753237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4" name="Google Shape;1614;p14"/>
                <p:cNvSpPr/>
                <p:nvPr/>
              </p:nvSpPr>
              <p:spPr>
                <a:xfrm>
                  <a:off x="2835917" y="3743816"/>
                  <a:ext cx="44388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424" extrusionOk="0">
                      <a:moveTo>
                        <a:pt x="202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02" y="423"/>
                      </a:cubicBezTo>
                      <a:cubicBezTo>
                        <a:pt x="328" y="423"/>
                        <a:pt x="415" y="337"/>
                        <a:pt x="415" y="211"/>
                      </a:cubicBezTo>
                      <a:cubicBezTo>
                        <a:pt x="415" y="100"/>
                        <a:pt x="328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5" name="Google Shape;1615;p14"/>
                <p:cNvSpPr/>
                <p:nvPr/>
              </p:nvSpPr>
              <p:spPr>
                <a:xfrm>
                  <a:off x="2917420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90" y="1"/>
                        <a:pt x="0" y="100"/>
                        <a:pt x="0" y="211"/>
                      </a:cubicBezTo>
                      <a:cubicBezTo>
                        <a:pt x="0" y="337"/>
                        <a:pt x="90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6" name="Google Shape;1616;p14"/>
                <p:cNvSpPr/>
                <p:nvPr/>
              </p:nvSpPr>
              <p:spPr>
                <a:xfrm>
                  <a:off x="2999136" y="3743816"/>
                  <a:ext cx="45244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24" extrusionOk="0">
                      <a:moveTo>
                        <a:pt x="210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0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7" name="Google Shape;1617;p14"/>
                <p:cNvSpPr/>
                <p:nvPr/>
              </p:nvSpPr>
              <p:spPr>
                <a:xfrm>
                  <a:off x="3080532" y="3743816"/>
                  <a:ext cx="4535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24" extrusionOk="0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36" y="423"/>
                        <a:pt x="423" y="337"/>
                        <a:pt x="423" y="211"/>
                      </a:cubicBezTo>
                      <a:cubicBezTo>
                        <a:pt x="423" y="100"/>
                        <a:pt x="336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8" name="Google Shape;1618;p14"/>
                <p:cNvSpPr/>
                <p:nvPr/>
              </p:nvSpPr>
              <p:spPr>
                <a:xfrm>
                  <a:off x="3163212" y="3743816"/>
                  <a:ext cx="44388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424" extrusionOk="0">
                      <a:moveTo>
                        <a:pt x="214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14" y="423"/>
                      </a:cubicBezTo>
                      <a:cubicBezTo>
                        <a:pt x="325" y="423"/>
                        <a:pt x="414" y="337"/>
                        <a:pt x="414" y="211"/>
                      </a:cubicBezTo>
                      <a:cubicBezTo>
                        <a:pt x="414" y="100"/>
                        <a:pt x="325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9" name="Google Shape;1619;p14"/>
                <p:cNvSpPr/>
                <p:nvPr/>
              </p:nvSpPr>
              <p:spPr>
                <a:xfrm>
                  <a:off x="3244715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0" name="Google Shape;1620;p14"/>
                <p:cNvSpPr/>
                <p:nvPr/>
              </p:nvSpPr>
              <p:spPr>
                <a:xfrm>
                  <a:off x="3326110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23" name="Google Shape;1623;p15"/>
          <p:cNvSpPr txBox="1">
            <a:spLocks noGrp="1"/>
          </p:cNvSpPr>
          <p:nvPr>
            <p:ph type="subTitle" idx="1"/>
          </p:nvPr>
        </p:nvSpPr>
        <p:spPr>
          <a:xfrm>
            <a:off x="1718074" y="181452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4" name="Google Shape;1624;p15"/>
          <p:cNvSpPr txBox="1">
            <a:spLocks noGrp="1"/>
          </p:cNvSpPr>
          <p:nvPr>
            <p:ph type="subTitle" idx="2"/>
          </p:nvPr>
        </p:nvSpPr>
        <p:spPr>
          <a:xfrm>
            <a:off x="5544626" y="181452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5" name="Google Shape;1625;p15"/>
          <p:cNvSpPr txBox="1">
            <a:spLocks noGrp="1"/>
          </p:cNvSpPr>
          <p:nvPr>
            <p:ph type="subTitle" idx="3"/>
          </p:nvPr>
        </p:nvSpPr>
        <p:spPr>
          <a:xfrm>
            <a:off x="1718074" y="332612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6" name="Google Shape;1626;p15"/>
          <p:cNvSpPr txBox="1">
            <a:spLocks noGrp="1"/>
          </p:cNvSpPr>
          <p:nvPr>
            <p:ph type="subTitle" idx="4"/>
          </p:nvPr>
        </p:nvSpPr>
        <p:spPr>
          <a:xfrm>
            <a:off x="5544626" y="332612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7" name="Google Shape;1627;p15"/>
          <p:cNvSpPr txBox="1">
            <a:spLocks noGrp="1"/>
          </p:cNvSpPr>
          <p:nvPr>
            <p:ph type="subTitle" idx="5"/>
          </p:nvPr>
        </p:nvSpPr>
        <p:spPr>
          <a:xfrm>
            <a:off x="1718075" y="1456275"/>
            <a:ext cx="2811000" cy="4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28" name="Google Shape;1628;p15"/>
          <p:cNvSpPr txBox="1">
            <a:spLocks noGrp="1"/>
          </p:cNvSpPr>
          <p:nvPr>
            <p:ph type="subTitle" idx="6"/>
          </p:nvPr>
        </p:nvSpPr>
        <p:spPr>
          <a:xfrm>
            <a:off x="1718075" y="2967975"/>
            <a:ext cx="2811000" cy="4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29" name="Google Shape;1629;p15"/>
          <p:cNvSpPr txBox="1">
            <a:spLocks noGrp="1"/>
          </p:cNvSpPr>
          <p:nvPr>
            <p:ph type="subTitle" idx="7"/>
          </p:nvPr>
        </p:nvSpPr>
        <p:spPr>
          <a:xfrm>
            <a:off x="5544600" y="1456275"/>
            <a:ext cx="2811000" cy="4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30" name="Google Shape;1630;p15"/>
          <p:cNvSpPr txBox="1">
            <a:spLocks noGrp="1"/>
          </p:cNvSpPr>
          <p:nvPr>
            <p:ph type="subTitle" idx="8"/>
          </p:nvPr>
        </p:nvSpPr>
        <p:spPr>
          <a:xfrm>
            <a:off x="5544600" y="2967975"/>
            <a:ext cx="2811000" cy="4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631" name="Google Shape;1631;p15"/>
          <p:cNvGrpSpPr/>
          <p:nvPr/>
        </p:nvGrpSpPr>
        <p:grpSpPr>
          <a:xfrm rot="-5400000">
            <a:off x="-576910" y="1152904"/>
            <a:ext cx="1463954" cy="310126"/>
            <a:chOff x="4912200" y="2137750"/>
            <a:chExt cx="483600" cy="102450"/>
          </a:xfrm>
        </p:grpSpPr>
        <p:sp>
          <p:nvSpPr>
            <p:cNvPr id="1632" name="Google Shape;1632;p15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5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5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5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5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5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5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5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5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5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5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5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5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5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5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5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5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5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5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5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5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5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5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55" name="Google Shape;1655;p15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1656" name="Google Shape;1656;p15"/>
          <p:cNvGrpSpPr/>
          <p:nvPr/>
        </p:nvGrpSpPr>
        <p:grpSpPr>
          <a:xfrm>
            <a:off x="-1264668" y="2869196"/>
            <a:ext cx="3353740" cy="3635569"/>
            <a:chOff x="-1264668" y="2869196"/>
            <a:chExt cx="3353740" cy="3635569"/>
          </a:xfrm>
        </p:grpSpPr>
        <p:grpSp>
          <p:nvGrpSpPr>
            <p:cNvPr id="1657" name="Google Shape;1657;p15"/>
            <p:cNvGrpSpPr/>
            <p:nvPr/>
          </p:nvGrpSpPr>
          <p:grpSpPr>
            <a:xfrm rot="6719958">
              <a:off x="555497" y="5224615"/>
              <a:ext cx="1788845" cy="655976"/>
              <a:chOff x="1462254" y="474431"/>
              <a:chExt cx="5092010" cy="1867258"/>
            </a:xfrm>
          </p:grpSpPr>
          <p:sp>
            <p:nvSpPr>
              <p:cNvPr id="1658" name="Google Shape;1658;p15"/>
              <p:cNvSpPr/>
              <p:nvPr/>
            </p:nvSpPr>
            <p:spPr>
              <a:xfrm>
                <a:off x="1462254" y="474431"/>
                <a:ext cx="5092010" cy="1867258"/>
              </a:xfrm>
              <a:custGeom>
                <a:avLst/>
                <a:gdLst/>
                <a:ahLst/>
                <a:cxnLst/>
                <a:rect l="l" t="t" r="r" b="b"/>
                <a:pathLst>
                  <a:path w="44341" h="16260" extrusionOk="0">
                    <a:moveTo>
                      <a:pt x="1124" y="1"/>
                    </a:moveTo>
                    <a:cubicBezTo>
                      <a:pt x="560" y="1"/>
                      <a:pt x="99" y="450"/>
                      <a:pt x="99" y="1011"/>
                    </a:cubicBezTo>
                    <a:lnTo>
                      <a:pt x="0" y="14947"/>
                    </a:lnTo>
                    <a:cubicBezTo>
                      <a:pt x="0" y="15510"/>
                      <a:pt x="450" y="15972"/>
                      <a:pt x="1010" y="15972"/>
                    </a:cubicBezTo>
                    <a:lnTo>
                      <a:pt x="32841" y="16185"/>
                    </a:lnTo>
                    <a:cubicBezTo>
                      <a:pt x="32817" y="16008"/>
                      <a:pt x="32817" y="15810"/>
                      <a:pt x="33428" y="15483"/>
                    </a:cubicBezTo>
                    <a:cubicBezTo>
                      <a:pt x="33428" y="15483"/>
                      <a:pt x="33440" y="15471"/>
                      <a:pt x="33452" y="15471"/>
                    </a:cubicBezTo>
                    <a:cubicBezTo>
                      <a:pt x="33791" y="15483"/>
                      <a:pt x="34052" y="15759"/>
                      <a:pt x="34052" y="16098"/>
                    </a:cubicBezTo>
                    <a:cubicBezTo>
                      <a:pt x="34052" y="16134"/>
                      <a:pt x="34052" y="16158"/>
                      <a:pt x="34040" y="16197"/>
                    </a:cubicBezTo>
                    <a:lnTo>
                      <a:pt x="43756" y="16260"/>
                    </a:lnTo>
                    <a:cubicBezTo>
                      <a:pt x="44017" y="16260"/>
                      <a:pt x="44241" y="16047"/>
                      <a:pt x="44241" y="15771"/>
                    </a:cubicBezTo>
                    <a:lnTo>
                      <a:pt x="44253" y="13835"/>
                    </a:lnTo>
                    <a:cubicBezTo>
                      <a:pt x="44253" y="13610"/>
                      <a:pt x="44116" y="13424"/>
                      <a:pt x="43906" y="13361"/>
                    </a:cubicBezTo>
                    <a:cubicBezTo>
                      <a:pt x="42680" y="13011"/>
                      <a:pt x="41745" y="10913"/>
                      <a:pt x="41769" y="8380"/>
                    </a:cubicBezTo>
                    <a:cubicBezTo>
                      <a:pt x="41781" y="5857"/>
                      <a:pt x="42743" y="3771"/>
                      <a:pt x="43966" y="3435"/>
                    </a:cubicBezTo>
                    <a:cubicBezTo>
                      <a:pt x="44178" y="3384"/>
                      <a:pt x="44328" y="3184"/>
                      <a:pt x="44328" y="2971"/>
                    </a:cubicBezTo>
                    <a:lnTo>
                      <a:pt x="44340" y="786"/>
                    </a:lnTo>
                    <a:cubicBezTo>
                      <a:pt x="44340" y="513"/>
                      <a:pt x="44131" y="289"/>
                      <a:pt x="43855" y="289"/>
                    </a:cubicBezTo>
                    <a:lnTo>
                      <a:pt x="34166" y="226"/>
                    </a:lnTo>
                    <a:cubicBezTo>
                      <a:pt x="34139" y="537"/>
                      <a:pt x="33878" y="786"/>
                      <a:pt x="33551" y="786"/>
                    </a:cubicBezTo>
                    <a:cubicBezTo>
                      <a:pt x="33228" y="786"/>
                      <a:pt x="32967" y="537"/>
                      <a:pt x="32940" y="214"/>
                    </a:cubicBezTo>
                    <a:lnTo>
                      <a:pt x="11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59" name="Google Shape;1659;p15"/>
              <p:cNvGrpSpPr/>
              <p:nvPr/>
            </p:nvGrpSpPr>
            <p:grpSpPr>
              <a:xfrm>
                <a:off x="5886164" y="853054"/>
                <a:ext cx="183511" cy="1148609"/>
                <a:chOff x="4519324" y="1312991"/>
                <a:chExt cx="126813" cy="793732"/>
              </a:xfrm>
            </p:grpSpPr>
            <p:sp>
              <p:nvSpPr>
                <p:cNvPr id="1660" name="Google Shape;1660;p15"/>
                <p:cNvSpPr/>
                <p:nvPr/>
              </p:nvSpPr>
              <p:spPr>
                <a:xfrm>
                  <a:off x="4525276" y="1312991"/>
                  <a:ext cx="120861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50" extrusionOk="0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1" name="Google Shape;1661;p15"/>
                <p:cNvSpPr/>
                <p:nvPr/>
              </p:nvSpPr>
              <p:spPr>
                <a:xfrm>
                  <a:off x="4524324" y="1396237"/>
                  <a:ext cx="120861" cy="18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38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2" name="Google Shape;1662;p15"/>
                <p:cNvSpPr/>
                <p:nvPr/>
              </p:nvSpPr>
              <p:spPr>
                <a:xfrm>
                  <a:off x="4524324" y="1460675"/>
                  <a:ext cx="120861" cy="18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38" extrusionOk="0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3" name="Google Shape;1663;p15"/>
                <p:cNvSpPr/>
                <p:nvPr/>
              </p:nvSpPr>
              <p:spPr>
                <a:xfrm>
                  <a:off x="4524324" y="1423853"/>
                  <a:ext cx="120861" cy="9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26" extrusionOk="0">
                      <a:moveTo>
                        <a:pt x="0" y="0"/>
                      </a:moveTo>
                      <a:lnTo>
                        <a:pt x="0" y="114"/>
                      </a:lnTo>
                      <a:lnTo>
                        <a:pt x="1523" y="126"/>
                      </a:lnTo>
                      <a:lnTo>
                        <a:pt x="1523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4" name="Google Shape;1664;p15"/>
                <p:cNvSpPr/>
                <p:nvPr/>
              </p:nvSpPr>
              <p:spPr>
                <a:xfrm>
                  <a:off x="4523133" y="1569633"/>
                  <a:ext cx="121100" cy="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88" extrusionOk="0">
                      <a:moveTo>
                        <a:pt x="0" y="0"/>
                      </a:moveTo>
                      <a:lnTo>
                        <a:pt x="0" y="75"/>
                      </a:lnTo>
                      <a:lnTo>
                        <a:pt x="1526" y="87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5" name="Google Shape;1665;p15"/>
                <p:cNvSpPr/>
                <p:nvPr/>
              </p:nvSpPr>
              <p:spPr>
                <a:xfrm>
                  <a:off x="4523133" y="1532970"/>
                  <a:ext cx="121100" cy="9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24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1526" y="124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6" name="Google Shape;1666;p15"/>
                <p:cNvSpPr/>
                <p:nvPr/>
              </p:nvSpPr>
              <p:spPr>
                <a:xfrm>
                  <a:off x="4524324" y="1439725"/>
                  <a:ext cx="120861" cy="15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90" extrusionOk="0">
                      <a:moveTo>
                        <a:pt x="0" y="1"/>
                      </a:moveTo>
                      <a:lnTo>
                        <a:pt x="0" y="190"/>
                      </a:lnTo>
                      <a:lnTo>
                        <a:pt x="1523" y="190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7" name="Google Shape;1667;p15"/>
                <p:cNvSpPr/>
                <p:nvPr/>
              </p:nvSpPr>
              <p:spPr>
                <a:xfrm>
                  <a:off x="4523133" y="1548682"/>
                  <a:ext cx="121100" cy="16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02" extrusionOk="0">
                      <a:moveTo>
                        <a:pt x="0" y="1"/>
                      </a:moveTo>
                      <a:lnTo>
                        <a:pt x="0" y="189"/>
                      </a:lnTo>
                      <a:lnTo>
                        <a:pt x="1526" y="201"/>
                      </a:lnTo>
                      <a:lnTo>
                        <a:pt x="1526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8" name="Google Shape;1668;p15"/>
                <p:cNvSpPr/>
                <p:nvPr/>
              </p:nvSpPr>
              <p:spPr>
                <a:xfrm>
                  <a:off x="4524324" y="1342750"/>
                  <a:ext cx="121814" cy="42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537" extrusionOk="0">
                      <a:moveTo>
                        <a:pt x="12" y="0"/>
                      </a:moveTo>
                      <a:lnTo>
                        <a:pt x="0" y="537"/>
                      </a:lnTo>
                      <a:lnTo>
                        <a:pt x="1523" y="537"/>
                      </a:lnTo>
                      <a:lnTo>
                        <a:pt x="1535" y="12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9" name="Google Shape;1669;p15"/>
                <p:cNvSpPr/>
                <p:nvPr/>
              </p:nvSpPr>
              <p:spPr>
                <a:xfrm>
                  <a:off x="4523133" y="1486387"/>
                  <a:ext cx="122052" cy="42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37" extrusionOk="0">
                      <a:moveTo>
                        <a:pt x="15" y="0"/>
                      </a:moveTo>
                      <a:lnTo>
                        <a:pt x="0" y="525"/>
                      </a:lnTo>
                      <a:lnTo>
                        <a:pt x="1526" y="537"/>
                      </a:lnTo>
                      <a:lnTo>
                        <a:pt x="1538" y="1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0" name="Google Shape;1670;p15"/>
                <p:cNvSpPr/>
                <p:nvPr/>
              </p:nvSpPr>
              <p:spPr>
                <a:xfrm>
                  <a:off x="4523133" y="1584393"/>
                  <a:ext cx="121100" cy="1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52" extrusionOk="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526" y="252"/>
                      </a:lnTo>
                      <a:lnTo>
                        <a:pt x="1526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1" name="Google Shape;1671;p15"/>
                <p:cNvSpPr/>
                <p:nvPr/>
              </p:nvSpPr>
              <p:spPr>
                <a:xfrm>
                  <a:off x="4522181" y="1666687"/>
                  <a:ext cx="122052" cy="1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252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52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2" name="Google Shape;1672;p15"/>
                <p:cNvSpPr/>
                <p:nvPr/>
              </p:nvSpPr>
              <p:spPr>
                <a:xfrm>
                  <a:off x="4522181" y="1731125"/>
                  <a:ext cx="121100" cy="1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49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49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3" name="Google Shape;1673;p15"/>
                <p:cNvSpPr/>
                <p:nvPr/>
              </p:nvSpPr>
              <p:spPr>
                <a:xfrm>
                  <a:off x="4522181" y="1695414"/>
                  <a:ext cx="121100" cy="1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27" extrusionOk="0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1526" y="127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4" name="Google Shape;1674;p15"/>
                <p:cNvSpPr/>
                <p:nvPr/>
              </p:nvSpPr>
              <p:spPr>
                <a:xfrm>
                  <a:off x="4521229" y="1840003"/>
                  <a:ext cx="120861" cy="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91" extrusionOk="0">
                      <a:moveTo>
                        <a:pt x="0" y="1"/>
                      </a:moveTo>
                      <a:lnTo>
                        <a:pt x="0" y="91"/>
                      </a:lnTo>
                      <a:lnTo>
                        <a:pt x="1523" y="91"/>
                      </a:lnTo>
                      <a:lnTo>
                        <a:pt x="1523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5" name="Google Shape;1675;p15"/>
                <p:cNvSpPr/>
                <p:nvPr/>
              </p:nvSpPr>
              <p:spPr>
                <a:xfrm>
                  <a:off x="4521229" y="1803419"/>
                  <a:ext cx="122052" cy="1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127" extrusionOk="0">
                      <a:moveTo>
                        <a:pt x="0" y="0"/>
                      </a:moveTo>
                      <a:lnTo>
                        <a:pt x="0" y="126"/>
                      </a:lnTo>
                      <a:lnTo>
                        <a:pt x="1538" y="126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6" name="Google Shape;1676;p15"/>
                <p:cNvSpPr/>
                <p:nvPr/>
              </p:nvSpPr>
              <p:spPr>
                <a:xfrm>
                  <a:off x="4522181" y="1710413"/>
                  <a:ext cx="121100" cy="15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99" extrusionOk="0">
                      <a:moveTo>
                        <a:pt x="0" y="0"/>
                      </a:moveTo>
                      <a:lnTo>
                        <a:pt x="0" y="186"/>
                      </a:lnTo>
                      <a:lnTo>
                        <a:pt x="1526" y="198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7" name="Google Shape;1677;p15"/>
                <p:cNvSpPr/>
                <p:nvPr/>
              </p:nvSpPr>
              <p:spPr>
                <a:xfrm>
                  <a:off x="4521229" y="1820322"/>
                  <a:ext cx="120861" cy="1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01" extrusionOk="0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8" name="Google Shape;1678;p15"/>
                <p:cNvSpPr/>
                <p:nvPr/>
              </p:nvSpPr>
              <p:spPr>
                <a:xfrm>
                  <a:off x="4522181" y="1613120"/>
                  <a:ext cx="122052" cy="43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53" extrusionOk="0">
                      <a:moveTo>
                        <a:pt x="12" y="1"/>
                      </a:moveTo>
                      <a:lnTo>
                        <a:pt x="0" y="537"/>
                      </a:lnTo>
                      <a:lnTo>
                        <a:pt x="1538" y="552"/>
                      </a:lnTo>
                      <a:lnTo>
                        <a:pt x="1538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9" name="Google Shape;1679;p15"/>
                <p:cNvSpPr/>
                <p:nvPr/>
              </p:nvSpPr>
              <p:spPr>
                <a:xfrm>
                  <a:off x="4521229" y="1756757"/>
                  <a:ext cx="122052" cy="43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53" extrusionOk="0">
                      <a:moveTo>
                        <a:pt x="12" y="1"/>
                      </a:moveTo>
                      <a:lnTo>
                        <a:pt x="0" y="540"/>
                      </a:lnTo>
                      <a:lnTo>
                        <a:pt x="1538" y="552"/>
                      </a:lnTo>
                      <a:lnTo>
                        <a:pt x="1538" y="16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0" name="Google Shape;1680;p15"/>
                <p:cNvSpPr/>
                <p:nvPr/>
              </p:nvSpPr>
              <p:spPr>
                <a:xfrm>
                  <a:off x="4521229" y="1844050"/>
                  <a:ext cx="122052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250" extrusionOk="0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38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1" name="Google Shape;1681;p15"/>
                <p:cNvSpPr/>
                <p:nvPr/>
              </p:nvSpPr>
              <p:spPr>
                <a:xfrm>
                  <a:off x="4520276" y="1926344"/>
                  <a:ext cx="121814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250" extrusionOk="0">
                      <a:moveTo>
                        <a:pt x="12" y="1"/>
                      </a:moveTo>
                      <a:lnTo>
                        <a:pt x="0" y="238"/>
                      </a:lnTo>
                      <a:lnTo>
                        <a:pt x="1535" y="250"/>
                      </a:lnTo>
                      <a:lnTo>
                        <a:pt x="1535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2" name="Google Shape;1682;p15"/>
                <p:cNvSpPr/>
                <p:nvPr/>
              </p:nvSpPr>
              <p:spPr>
                <a:xfrm>
                  <a:off x="4520276" y="1990782"/>
                  <a:ext cx="120861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50" extrusionOk="0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3" name="Google Shape;1683;p15"/>
                <p:cNvSpPr/>
                <p:nvPr/>
              </p:nvSpPr>
              <p:spPr>
                <a:xfrm>
                  <a:off x="4520276" y="1955150"/>
                  <a:ext cx="121814" cy="9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124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3"/>
                      </a:lnTo>
                      <a:lnTo>
                        <a:pt x="15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4" name="Google Shape;1684;p15"/>
                <p:cNvSpPr/>
                <p:nvPr/>
              </p:nvSpPr>
              <p:spPr>
                <a:xfrm>
                  <a:off x="4519324" y="2099740"/>
                  <a:ext cx="121814" cy="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88" extrusionOk="0">
                      <a:moveTo>
                        <a:pt x="0" y="1"/>
                      </a:moveTo>
                      <a:lnTo>
                        <a:pt x="0" y="87"/>
                      </a:lnTo>
                      <a:lnTo>
                        <a:pt x="1523" y="87"/>
                      </a:lnTo>
                      <a:lnTo>
                        <a:pt x="15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5" name="Google Shape;1685;p15"/>
                <p:cNvSpPr/>
                <p:nvPr/>
              </p:nvSpPr>
              <p:spPr>
                <a:xfrm>
                  <a:off x="4520276" y="2063156"/>
                  <a:ext cx="120861" cy="9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26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6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6" name="Google Shape;1686;p15"/>
                <p:cNvSpPr/>
                <p:nvPr/>
              </p:nvSpPr>
              <p:spPr>
                <a:xfrm>
                  <a:off x="4520276" y="1969911"/>
                  <a:ext cx="120861" cy="1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01" extrusionOk="0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7" name="Google Shape;1687;p15"/>
                <p:cNvSpPr/>
                <p:nvPr/>
              </p:nvSpPr>
              <p:spPr>
                <a:xfrm>
                  <a:off x="4519324" y="2079980"/>
                  <a:ext cx="121814" cy="15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199" extrusionOk="0">
                      <a:moveTo>
                        <a:pt x="12" y="1"/>
                      </a:moveTo>
                      <a:lnTo>
                        <a:pt x="0" y="187"/>
                      </a:lnTo>
                      <a:lnTo>
                        <a:pt x="1535" y="199"/>
                      </a:lnTo>
                      <a:lnTo>
                        <a:pt x="15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8" name="Google Shape;1688;p15"/>
                <p:cNvSpPr/>
                <p:nvPr/>
              </p:nvSpPr>
              <p:spPr>
                <a:xfrm>
                  <a:off x="4521229" y="1872857"/>
                  <a:ext cx="120861" cy="43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549" extrusionOk="0">
                      <a:moveTo>
                        <a:pt x="0" y="0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9" name="Google Shape;1689;p15"/>
                <p:cNvSpPr/>
                <p:nvPr/>
              </p:nvSpPr>
              <p:spPr>
                <a:xfrm>
                  <a:off x="4520276" y="2016494"/>
                  <a:ext cx="120861" cy="43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550" extrusionOk="0">
                      <a:moveTo>
                        <a:pt x="0" y="1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90" name="Google Shape;1690;p15"/>
              <p:cNvSpPr/>
              <p:nvPr/>
            </p:nvSpPr>
            <p:spPr>
              <a:xfrm>
                <a:off x="2289544" y="857186"/>
                <a:ext cx="516424" cy="520788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5" extrusionOk="0">
                    <a:moveTo>
                      <a:pt x="2509" y="0"/>
                    </a:moveTo>
                    <a:lnTo>
                      <a:pt x="1" y="2512"/>
                    </a:lnTo>
                    <a:lnTo>
                      <a:pt x="199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15"/>
              <p:cNvSpPr/>
              <p:nvPr/>
            </p:nvSpPr>
            <p:spPr>
              <a:xfrm>
                <a:off x="2299534" y="857186"/>
                <a:ext cx="288242" cy="288472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512" extrusionOk="0">
                    <a:moveTo>
                      <a:pt x="1" y="0"/>
                    </a:moveTo>
                    <a:lnTo>
                      <a:pt x="1" y="2512"/>
                    </a:lnTo>
                    <a:lnTo>
                      <a:pt x="2509" y="2512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15"/>
              <p:cNvSpPr/>
              <p:nvPr/>
            </p:nvSpPr>
            <p:spPr>
              <a:xfrm>
                <a:off x="2799997" y="857186"/>
                <a:ext cx="516309" cy="520788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5" extrusionOk="0">
                    <a:moveTo>
                      <a:pt x="2512" y="0"/>
                    </a:moveTo>
                    <a:lnTo>
                      <a:pt x="0" y="2512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15"/>
              <p:cNvSpPr/>
              <p:nvPr/>
            </p:nvSpPr>
            <p:spPr>
              <a:xfrm>
                <a:off x="2809987" y="857186"/>
                <a:ext cx="288472" cy="288472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12" extrusionOk="0">
                    <a:moveTo>
                      <a:pt x="0" y="0"/>
                    </a:moveTo>
                    <a:lnTo>
                      <a:pt x="0" y="2512"/>
                    </a:lnTo>
                    <a:lnTo>
                      <a:pt x="2512" y="2512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15"/>
              <p:cNvSpPr/>
              <p:nvPr/>
            </p:nvSpPr>
            <p:spPr>
              <a:xfrm>
                <a:off x="2299534" y="1373382"/>
                <a:ext cx="516424" cy="520903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6" extrusionOk="0">
                    <a:moveTo>
                      <a:pt x="2509" y="1"/>
                    </a:moveTo>
                    <a:lnTo>
                      <a:pt x="1" y="2500"/>
                    </a:lnTo>
                    <a:lnTo>
                      <a:pt x="2000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15"/>
              <p:cNvSpPr/>
              <p:nvPr/>
            </p:nvSpPr>
            <p:spPr>
              <a:xfrm>
                <a:off x="2309525" y="1373382"/>
                <a:ext cx="288587" cy="287209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501" extrusionOk="0">
                    <a:moveTo>
                      <a:pt x="1" y="1"/>
                    </a:moveTo>
                    <a:lnTo>
                      <a:pt x="1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15"/>
              <p:cNvSpPr/>
              <p:nvPr/>
            </p:nvSpPr>
            <p:spPr>
              <a:xfrm>
                <a:off x="2809987" y="1373382"/>
                <a:ext cx="516309" cy="520903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6" extrusionOk="0">
                    <a:moveTo>
                      <a:pt x="2512" y="1"/>
                    </a:moveTo>
                    <a:lnTo>
                      <a:pt x="0" y="2500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15"/>
              <p:cNvSpPr/>
              <p:nvPr/>
            </p:nvSpPr>
            <p:spPr>
              <a:xfrm>
                <a:off x="2809987" y="1373382"/>
                <a:ext cx="288472" cy="287209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01" extrusionOk="0">
                    <a:moveTo>
                      <a:pt x="0" y="1"/>
                    </a:moveTo>
                    <a:lnTo>
                      <a:pt x="0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15"/>
              <p:cNvSpPr/>
              <p:nvPr/>
            </p:nvSpPr>
            <p:spPr>
              <a:xfrm>
                <a:off x="3668973" y="857186"/>
                <a:ext cx="1092908" cy="1094172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9528" extrusionOk="0">
                    <a:moveTo>
                      <a:pt x="4760" y="0"/>
                    </a:moveTo>
                    <a:cubicBezTo>
                      <a:pt x="2122" y="0"/>
                      <a:pt x="1" y="2137"/>
                      <a:pt x="1" y="4772"/>
                    </a:cubicBezTo>
                    <a:cubicBezTo>
                      <a:pt x="1" y="7394"/>
                      <a:pt x="2122" y="9528"/>
                      <a:pt x="4760" y="9528"/>
                    </a:cubicBezTo>
                    <a:cubicBezTo>
                      <a:pt x="7394" y="9528"/>
                      <a:pt x="9516" y="7394"/>
                      <a:pt x="9516" y="4772"/>
                    </a:cubicBezTo>
                    <a:cubicBezTo>
                      <a:pt x="9516" y="2137"/>
                      <a:pt x="7394" y="0"/>
                      <a:pt x="4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15"/>
              <p:cNvSpPr/>
              <p:nvPr/>
            </p:nvSpPr>
            <p:spPr>
              <a:xfrm>
                <a:off x="3897155" y="1086746"/>
                <a:ext cx="636889" cy="635396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5533" extrusionOk="0">
                    <a:moveTo>
                      <a:pt x="2773" y="0"/>
                    </a:moveTo>
                    <a:cubicBezTo>
                      <a:pt x="1247" y="0"/>
                      <a:pt x="1" y="1235"/>
                      <a:pt x="1" y="2773"/>
                    </a:cubicBezTo>
                    <a:cubicBezTo>
                      <a:pt x="1" y="4295"/>
                      <a:pt x="1247" y="5533"/>
                      <a:pt x="2773" y="5533"/>
                    </a:cubicBezTo>
                    <a:cubicBezTo>
                      <a:pt x="4295" y="5533"/>
                      <a:pt x="5545" y="4295"/>
                      <a:pt x="5545" y="2773"/>
                    </a:cubicBezTo>
                    <a:cubicBezTo>
                      <a:pt x="5545" y="1235"/>
                      <a:pt x="4295" y="0"/>
                      <a:pt x="27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00" name="Google Shape;1700;p15"/>
              <p:cNvGrpSpPr/>
              <p:nvPr/>
            </p:nvGrpSpPr>
            <p:grpSpPr>
              <a:xfrm rot="-5400000">
                <a:off x="4513093" y="1373690"/>
                <a:ext cx="1621711" cy="61149"/>
                <a:chOff x="3143975" y="2577950"/>
                <a:chExt cx="1242500" cy="46850"/>
              </a:xfrm>
            </p:grpSpPr>
            <p:sp>
              <p:nvSpPr>
                <p:cNvPr id="1701" name="Google Shape;1701;p15"/>
                <p:cNvSpPr/>
                <p:nvPr/>
              </p:nvSpPr>
              <p:spPr>
                <a:xfrm>
                  <a:off x="31439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2" name="Google Shape;1702;p15"/>
                <p:cNvSpPr/>
                <p:nvPr/>
              </p:nvSpPr>
              <p:spPr>
                <a:xfrm>
                  <a:off x="3229250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6" y="1451"/>
                        <a:pt x="1886" y="938"/>
                      </a:cubicBezTo>
                      <a:cubicBezTo>
                        <a:pt x="1886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3" name="Google Shape;1703;p15"/>
                <p:cNvSpPr/>
                <p:nvPr/>
              </p:nvSpPr>
              <p:spPr>
                <a:xfrm>
                  <a:off x="3314725" y="2577950"/>
                  <a:ext cx="468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5" h="1874" extrusionOk="0">
                      <a:moveTo>
                        <a:pt x="939" y="0"/>
                      </a:moveTo>
                      <a:cubicBezTo>
                        <a:pt x="427" y="0"/>
                        <a:pt x="1" y="414"/>
                        <a:pt x="1" y="938"/>
                      </a:cubicBezTo>
                      <a:cubicBezTo>
                        <a:pt x="1" y="1451"/>
                        <a:pt x="427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4" name="Google Shape;1704;p15"/>
                <p:cNvSpPr/>
                <p:nvPr/>
              </p:nvSpPr>
              <p:spPr>
                <a:xfrm>
                  <a:off x="34003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6" y="0"/>
                      </a:moveTo>
                      <a:cubicBezTo>
                        <a:pt x="411" y="0"/>
                        <a:pt x="1" y="414"/>
                        <a:pt x="1" y="938"/>
                      </a:cubicBezTo>
                      <a:cubicBezTo>
                        <a:pt x="1" y="1451"/>
                        <a:pt x="411" y="1873"/>
                        <a:pt x="936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6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5" name="Google Shape;1705;p15"/>
                <p:cNvSpPr/>
                <p:nvPr/>
              </p:nvSpPr>
              <p:spPr>
                <a:xfrm>
                  <a:off x="34855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6" name="Google Shape;1706;p15"/>
                <p:cNvSpPr/>
                <p:nvPr/>
              </p:nvSpPr>
              <p:spPr>
                <a:xfrm>
                  <a:off x="35710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7" name="Google Shape;1707;p15"/>
                <p:cNvSpPr/>
                <p:nvPr/>
              </p:nvSpPr>
              <p:spPr>
                <a:xfrm>
                  <a:off x="3656325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5" y="1451"/>
                        <a:pt x="1885" y="938"/>
                      </a:cubicBezTo>
                      <a:cubicBezTo>
                        <a:pt x="1885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8" name="Google Shape;1708;p15"/>
                <p:cNvSpPr/>
                <p:nvPr/>
              </p:nvSpPr>
              <p:spPr>
                <a:xfrm>
                  <a:off x="37418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9" name="Google Shape;1709;p15"/>
                <p:cNvSpPr/>
                <p:nvPr/>
              </p:nvSpPr>
              <p:spPr>
                <a:xfrm>
                  <a:off x="38273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0" name="Google Shape;1710;p15"/>
                <p:cNvSpPr/>
                <p:nvPr/>
              </p:nvSpPr>
              <p:spPr>
                <a:xfrm>
                  <a:off x="39125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1" name="Google Shape;1711;p15"/>
                <p:cNvSpPr/>
                <p:nvPr/>
              </p:nvSpPr>
              <p:spPr>
                <a:xfrm>
                  <a:off x="39981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14" y="0"/>
                        <a:pt x="0" y="414"/>
                        <a:pt x="0" y="938"/>
                      </a:cubicBezTo>
                      <a:cubicBezTo>
                        <a:pt x="0" y="1451"/>
                        <a:pt x="414" y="1873"/>
                        <a:pt x="938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8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2" name="Google Shape;1712;p15"/>
                <p:cNvSpPr/>
                <p:nvPr/>
              </p:nvSpPr>
              <p:spPr>
                <a:xfrm>
                  <a:off x="4083375" y="2577950"/>
                  <a:ext cx="471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7" h="1874" extrusionOk="0">
                      <a:moveTo>
                        <a:pt x="936" y="0"/>
                      </a:moveTo>
                      <a:cubicBezTo>
                        <a:pt x="424" y="0"/>
                        <a:pt x="1" y="414"/>
                        <a:pt x="1" y="938"/>
                      </a:cubicBezTo>
                      <a:cubicBezTo>
                        <a:pt x="1" y="1451"/>
                        <a:pt x="424" y="1873"/>
                        <a:pt x="936" y="1873"/>
                      </a:cubicBezTo>
                      <a:cubicBezTo>
                        <a:pt x="1461" y="1873"/>
                        <a:pt x="1886" y="1451"/>
                        <a:pt x="1886" y="938"/>
                      </a:cubicBezTo>
                      <a:cubicBezTo>
                        <a:pt x="1886" y="414"/>
                        <a:pt x="1461" y="0"/>
                        <a:pt x="936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3" name="Google Shape;1713;p15"/>
                <p:cNvSpPr/>
                <p:nvPr/>
              </p:nvSpPr>
              <p:spPr>
                <a:xfrm>
                  <a:off x="41688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4" name="Google Shape;1714;p15"/>
                <p:cNvSpPr/>
                <p:nvPr/>
              </p:nvSpPr>
              <p:spPr>
                <a:xfrm>
                  <a:off x="42544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5" name="Google Shape;1715;p15"/>
                <p:cNvSpPr/>
                <p:nvPr/>
              </p:nvSpPr>
              <p:spPr>
                <a:xfrm>
                  <a:off x="43396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16" name="Google Shape;1716;p15"/>
            <p:cNvGrpSpPr/>
            <p:nvPr/>
          </p:nvGrpSpPr>
          <p:grpSpPr>
            <a:xfrm>
              <a:off x="-790769" y="3993597"/>
              <a:ext cx="2129442" cy="1403058"/>
              <a:chOff x="-790769" y="3993597"/>
              <a:chExt cx="2129442" cy="1403058"/>
            </a:xfrm>
          </p:grpSpPr>
          <p:sp>
            <p:nvSpPr>
              <p:cNvPr id="1717" name="Google Shape;1717;p15"/>
              <p:cNvSpPr/>
              <p:nvPr/>
            </p:nvSpPr>
            <p:spPr>
              <a:xfrm rot="1319958">
                <a:off x="659997" y="4617017"/>
                <a:ext cx="568530" cy="698586"/>
              </a:xfrm>
              <a:custGeom>
                <a:avLst/>
                <a:gdLst/>
                <a:ahLst/>
                <a:cxnLst/>
                <a:rect l="l" t="t" r="r" b="b"/>
                <a:pathLst>
                  <a:path w="12052" h="14809" extrusionOk="0">
                    <a:moveTo>
                      <a:pt x="324" y="0"/>
                    </a:moveTo>
                    <a:cubicBezTo>
                      <a:pt x="150" y="0"/>
                      <a:pt x="12" y="150"/>
                      <a:pt x="12" y="324"/>
                    </a:cubicBezTo>
                    <a:lnTo>
                      <a:pt x="0" y="14473"/>
                    </a:lnTo>
                    <a:cubicBezTo>
                      <a:pt x="0" y="14659"/>
                      <a:pt x="138" y="14796"/>
                      <a:pt x="324" y="14796"/>
                    </a:cubicBezTo>
                    <a:lnTo>
                      <a:pt x="11713" y="14808"/>
                    </a:lnTo>
                    <a:cubicBezTo>
                      <a:pt x="11901" y="14808"/>
                      <a:pt x="12039" y="14659"/>
                      <a:pt x="12039" y="14485"/>
                    </a:cubicBezTo>
                    <a:lnTo>
                      <a:pt x="12051" y="324"/>
                    </a:lnTo>
                    <a:cubicBezTo>
                      <a:pt x="12051" y="150"/>
                      <a:pt x="11901" y="12"/>
                      <a:pt x="11728" y="12"/>
                    </a:cubicBezTo>
                    <a:lnTo>
                      <a:pt x="3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18" name="Google Shape;1718;p15"/>
              <p:cNvGrpSpPr/>
              <p:nvPr/>
            </p:nvGrpSpPr>
            <p:grpSpPr>
              <a:xfrm rot="1319958">
                <a:off x="1074833" y="4846669"/>
                <a:ext cx="133784" cy="422338"/>
                <a:chOff x="8258971" y="494344"/>
                <a:chExt cx="268208" cy="846697"/>
              </a:xfrm>
            </p:grpSpPr>
            <p:sp>
              <p:nvSpPr>
                <p:cNvPr id="1719" name="Google Shape;1719;p15"/>
                <p:cNvSpPr/>
                <p:nvPr/>
              </p:nvSpPr>
              <p:spPr>
                <a:xfrm>
                  <a:off x="8258971" y="494344"/>
                  <a:ext cx="268208" cy="28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00" extrusionOk="0">
                      <a:moveTo>
                        <a:pt x="0" y="0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0" name="Google Shape;1720;p15"/>
                <p:cNvSpPr/>
                <p:nvPr/>
              </p:nvSpPr>
              <p:spPr>
                <a:xfrm>
                  <a:off x="8258971" y="1311440"/>
                  <a:ext cx="267073" cy="2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3" extrusionOk="0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15"/>
                <p:cNvSpPr/>
                <p:nvPr/>
              </p:nvSpPr>
              <p:spPr>
                <a:xfrm>
                  <a:off x="8258971" y="951218"/>
                  <a:ext cx="267073" cy="29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2" extrusionOk="0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15"/>
                <p:cNvSpPr/>
                <p:nvPr/>
              </p:nvSpPr>
              <p:spPr>
                <a:xfrm>
                  <a:off x="8258971" y="1201738"/>
                  <a:ext cx="267073" cy="2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3" extrusionOk="0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23" y="312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15"/>
                <p:cNvSpPr/>
                <p:nvPr/>
              </p:nvSpPr>
              <p:spPr>
                <a:xfrm>
                  <a:off x="8258971" y="729259"/>
                  <a:ext cx="268208" cy="2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01" extrusionOk="0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4" name="Google Shape;1724;p15"/>
                <p:cNvSpPr/>
                <p:nvPr/>
              </p:nvSpPr>
              <p:spPr>
                <a:xfrm>
                  <a:off x="8258971" y="555532"/>
                  <a:ext cx="268208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03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02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5" name="Google Shape;1725;p15"/>
                <p:cNvSpPr/>
                <p:nvPr/>
              </p:nvSpPr>
              <p:spPr>
                <a:xfrm>
                  <a:off x="8258971" y="782314"/>
                  <a:ext cx="268208" cy="1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4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6" name="Google Shape;1726;p15"/>
                <p:cNvSpPr/>
                <p:nvPr/>
              </p:nvSpPr>
              <p:spPr>
                <a:xfrm>
                  <a:off x="8258971" y="815414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7" name="Google Shape;1727;p15"/>
                <p:cNvSpPr/>
                <p:nvPr/>
              </p:nvSpPr>
              <p:spPr>
                <a:xfrm>
                  <a:off x="8258971" y="1255832"/>
                  <a:ext cx="267073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5" extrusionOk="0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2823" y="115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8" name="Google Shape;1728;p15"/>
                <p:cNvSpPr/>
                <p:nvPr/>
              </p:nvSpPr>
              <p:spPr>
                <a:xfrm>
                  <a:off x="8258971" y="1024606"/>
                  <a:ext cx="267073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2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23" y="11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9" name="Google Shape;1729;p15"/>
                <p:cNvSpPr/>
                <p:nvPr/>
              </p:nvSpPr>
              <p:spPr>
                <a:xfrm>
                  <a:off x="8258971" y="1069338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0" name="Google Shape;1730;p15"/>
                <p:cNvSpPr/>
                <p:nvPr/>
              </p:nvSpPr>
              <p:spPr>
                <a:xfrm>
                  <a:off x="8258971" y="1044466"/>
                  <a:ext cx="267073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3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23" y="10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1" name="Google Shape;1731;p15"/>
                <p:cNvSpPr/>
                <p:nvPr/>
              </p:nvSpPr>
              <p:spPr>
                <a:xfrm>
                  <a:off x="8258971" y="887383"/>
                  <a:ext cx="267073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3" extrusionOk="0">
                      <a:moveTo>
                        <a:pt x="0" y="1"/>
                      </a:moveTo>
                      <a:lnTo>
                        <a:pt x="0" y="103"/>
                      </a:lnTo>
                      <a:lnTo>
                        <a:pt x="2823" y="103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2" name="Google Shape;1732;p15"/>
                <p:cNvSpPr/>
                <p:nvPr/>
              </p:nvSpPr>
              <p:spPr>
                <a:xfrm>
                  <a:off x="8258971" y="918307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3" name="Google Shape;1733;p15"/>
                <p:cNvSpPr/>
                <p:nvPr/>
              </p:nvSpPr>
              <p:spPr>
                <a:xfrm>
                  <a:off x="8258971" y="1113030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4" name="Google Shape;1734;p15"/>
                <p:cNvSpPr/>
                <p:nvPr/>
              </p:nvSpPr>
              <p:spPr>
                <a:xfrm>
                  <a:off x="8258971" y="574541"/>
                  <a:ext cx="268208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5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5" name="Google Shape;1735;p15"/>
                <p:cNvSpPr/>
                <p:nvPr/>
              </p:nvSpPr>
              <p:spPr>
                <a:xfrm>
                  <a:off x="8258971" y="594684"/>
                  <a:ext cx="268208" cy="9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99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99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6" name="Google Shape;1736;p15"/>
                <p:cNvSpPr/>
                <p:nvPr/>
              </p:nvSpPr>
              <p:spPr>
                <a:xfrm>
                  <a:off x="8258971" y="633459"/>
                  <a:ext cx="268208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5" extrusionOk="0">
                      <a:moveTo>
                        <a:pt x="0" y="1"/>
                      </a:moveTo>
                      <a:lnTo>
                        <a:pt x="0" y="114"/>
                      </a:lnTo>
                      <a:lnTo>
                        <a:pt x="2835" y="114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7" name="Google Shape;1737;p15"/>
                <p:cNvSpPr/>
                <p:nvPr/>
              </p:nvSpPr>
              <p:spPr>
                <a:xfrm>
                  <a:off x="8258971" y="693795"/>
                  <a:ext cx="268208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2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35" y="112"/>
                      </a:lnTo>
                      <a:lnTo>
                        <a:pt x="28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8" name="Google Shape;1738;p15"/>
                <p:cNvSpPr/>
                <p:nvPr/>
              </p:nvSpPr>
              <p:spPr>
                <a:xfrm>
                  <a:off x="8258971" y="1281934"/>
                  <a:ext cx="267073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2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23" y="112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9" name="Google Shape;1739;p15"/>
                <p:cNvSpPr/>
                <p:nvPr/>
              </p:nvSpPr>
              <p:spPr>
                <a:xfrm>
                  <a:off x="8258971" y="653602"/>
                  <a:ext cx="268208" cy="20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214" extrusionOk="0">
                      <a:moveTo>
                        <a:pt x="0" y="0"/>
                      </a:moveTo>
                      <a:lnTo>
                        <a:pt x="0" y="213"/>
                      </a:lnTo>
                      <a:lnTo>
                        <a:pt x="2835" y="213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0" name="Google Shape;1740;p15"/>
                <p:cNvSpPr/>
                <p:nvPr/>
              </p:nvSpPr>
              <p:spPr>
                <a:xfrm>
                  <a:off x="8258971" y="850878"/>
                  <a:ext cx="267073" cy="19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202" extrusionOk="0">
                      <a:moveTo>
                        <a:pt x="0" y="0"/>
                      </a:moveTo>
                      <a:lnTo>
                        <a:pt x="0" y="201"/>
                      </a:lnTo>
                      <a:lnTo>
                        <a:pt x="2823" y="20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1" name="Google Shape;1741;p15"/>
                <p:cNvSpPr/>
                <p:nvPr/>
              </p:nvSpPr>
              <p:spPr>
                <a:xfrm>
                  <a:off x="8258971" y="1152182"/>
                  <a:ext cx="267073" cy="19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210" extrusionOk="0">
                      <a:moveTo>
                        <a:pt x="0" y="0"/>
                      </a:moveTo>
                      <a:lnTo>
                        <a:pt x="0" y="210"/>
                      </a:lnTo>
                      <a:lnTo>
                        <a:pt x="2823" y="210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42" name="Google Shape;1742;p15"/>
              <p:cNvSpPr/>
              <p:nvPr/>
            </p:nvSpPr>
            <p:spPr>
              <a:xfrm rot="1319958">
                <a:off x="-712569" y="4239132"/>
                <a:ext cx="1446751" cy="698728"/>
              </a:xfrm>
              <a:custGeom>
                <a:avLst/>
                <a:gdLst/>
                <a:ahLst/>
                <a:cxnLst/>
                <a:rect l="l" t="t" r="r" b="b"/>
                <a:pathLst>
                  <a:path w="30669" h="14812" extrusionOk="0">
                    <a:moveTo>
                      <a:pt x="336" y="0"/>
                    </a:moveTo>
                    <a:cubicBezTo>
                      <a:pt x="162" y="0"/>
                      <a:pt x="12" y="138"/>
                      <a:pt x="12" y="315"/>
                    </a:cubicBezTo>
                    <a:lnTo>
                      <a:pt x="0" y="14476"/>
                    </a:lnTo>
                    <a:cubicBezTo>
                      <a:pt x="0" y="14650"/>
                      <a:pt x="150" y="14787"/>
                      <a:pt x="324" y="14787"/>
                    </a:cubicBezTo>
                    <a:lnTo>
                      <a:pt x="30333" y="14811"/>
                    </a:lnTo>
                    <a:cubicBezTo>
                      <a:pt x="30507" y="14811"/>
                      <a:pt x="30656" y="14674"/>
                      <a:pt x="30656" y="14488"/>
                    </a:cubicBezTo>
                    <a:lnTo>
                      <a:pt x="30668" y="339"/>
                    </a:lnTo>
                    <a:cubicBezTo>
                      <a:pt x="30668" y="165"/>
                      <a:pt x="30519" y="15"/>
                      <a:pt x="30345" y="15"/>
                    </a:cubicBezTo>
                    <a:lnTo>
                      <a:pt x="3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43" name="Google Shape;1743;p15"/>
              <p:cNvGrpSpPr/>
              <p:nvPr/>
            </p:nvGrpSpPr>
            <p:grpSpPr>
              <a:xfrm rot="1319958">
                <a:off x="-516078" y="4231033"/>
                <a:ext cx="461921" cy="462535"/>
                <a:chOff x="4830573" y="418593"/>
                <a:chExt cx="926054" cy="927283"/>
              </a:xfrm>
            </p:grpSpPr>
            <p:sp>
              <p:nvSpPr>
                <p:cNvPr id="1744" name="Google Shape;1744;p15"/>
                <p:cNvSpPr/>
                <p:nvPr/>
              </p:nvSpPr>
              <p:spPr>
                <a:xfrm>
                  <a:off x="4830573" y="862794"/>
                  <a:ext cx="926054" cy="38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2" h="411" extrusionOk="0">
                      <a:moveTo>
                        <a:pt x="1" y="0"/>
                      </a:moveTo>
                      <a:lnTo>
                        <a:pt x="1" y="411"/>
                      </a:lnTo>
                      <a:lnTo>
                        <a:pt x="9792" y="411"/>
                      </a:lnTo>
                      <a:lnTo>
                        <a:pt x="97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5" name="Google Shape;1745;p15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9805" extrusionOk="0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6" name="Google Shape;1746;p15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9805" extrusionOk="0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7" name="Google Shape;1747;p15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1" h="7233" extrusionOk="0">
                      <a:moveTo>
                        <a:pt x="6920" y="1"/>
                      </a:moveTo>
                      <a:lnTo>
                        <a:pt x="0" y="6933"/>
                      </a:lnTo>
                      <a:lnTo>
                        <a:pt x="288" y="7232"/>
                      </a:lnTo>
                      <a:lnTo>
                        <a:pt x="7220" y="300"/>
                      </a:lnTo>
                      <a:lnTo>
                        <a:pt x="69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8" name="Google Shape;1748;p15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1" h="7233" extrusionOk="0">
                      <a:moveTo>
                        <a:pt x="288" y="1"/>
                      </a:moveTo>
                      <a:lnTo>
                        <a:pt x="0" y="300"/>
                      </a:lnTo>
                      <a:lnTo>
                        <a:pt x="6920" y="7232"/>
                      </a:lnTo>
                      <a:lnTo>
                        <a:pt x="7220" y="6933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9" name="Google Shape;1749;p15"/>
                <p:cNvSpPr/>
                <p:nvPr/>
              </p:nvSpPr>
              <p:spPr>
                <a:xfrm>
                  <a:off x="4864902" y="670342"/>
                  <a:ext cx="857489" cy="423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7" h="4481" extrusionOk="0">
                      <a:moveTo>
                        <a:pt x="8892" y="0"/>
                      </a:moveTo>
                      <a:lnTo>
                        <a:pt x="0" y="4106"/>
                      </a:lnTo>
                      <a:lnTo>
                        <a:pt x="174" y="4481"/>
                      </a:lnTo>
                      <a:lnTo>
                        <a:pt x="9066" y="375"/>
                      </a:lnTo>
                      <a:lnTo>
                        <a:pt x="88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0" name="Google Shape;1750;p15"/>
                <p:cNvSpPr/>
                <p:nvPr/>
              </p:nvSpPr>
              <p:spPr>
                <a:xfrm>
                  <a:off x="4851852" y="703158"/>
                  <a:ext cx="883496" cy="358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2" h="3787" extrusionOk="0">
                      <a:moveTo>
                        <a:pt x="150" y="1"/>
                      </a:moveTo>
                      <a:lnTo>
                        <a:pt x="0" y="402"/>
                      </a:lnTo>
                      <a:lnTo>
                        <a:pt x="9192" y="3786"/>
                      </a:lnTo>
                      <a:lnTo>
                        <a:pt x="9342" y="3384"/>
                      </a:lnTo>
                      <a:lnTo>
                        <a:pt x="15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1" name="Google Shape;1751;p15"/>
                <p:cNvSpPr/>
                <p:nvPr/>
              </p:nvSpPr>
              <p:spPr>
                <a:xfrm>
                  <a:off x="5081092" y="454057"/>
                  <a:ext cx="423874" cy="856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2" h="9055" extrusionOk="0">
                      <a:moveTo>
                        <a:pt x="388" y="0"/>
                      </a:moveTo>
                      <a:lnTo>
                        <a:pt x="1" y="174"/>
                      </a:lnTo>
                      <a:lnTo>
                        <a:pt x="4107" y="9054"/>
                      </a:lnTo>
                      <a:lnTo>
                        <a:pt x="4481" y="8881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2" name="Google Shape;1752;p15"/>
                <p:cNvSpPr/>
                <p:nvPr/>
              </p:nvSpPr>
              <p:spPr>
                <a:xfrm>
                  <a:off x="5115138" y="441006"/>
                  <a:ext cx="356917" cy="882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4" h="9331" extrusionOk="0">
                      <a:moveTo>
                        <a:pt x="3372" y="1"/>
                      </a:moveTo>
                      <a:lnTo>
                        <a:pt x="1" y="9192"/>
                      </a:lnTo>
                      <a:lnTo>
                        <a:pt x="390" y="9330"/>
                      </a:lnTo>
                      <a:lnTo>
                        <a:pt x="3774" y="138"/>
                      </a:lnTo>
                      <a:lnTo>
                        <a:pt x="33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53" name="Google Shape;1753;p15"/>
              <p:cNvGrpSpPr/>
              <p:nvPr/>
            </p:nvGrpSpPr>
            <p:grpSpPr>
              <a:xfrm rot="1319958">
                <a:off x="70012" y="4484244"/>
                <a:ext cx="452435" cy="443708"/>
                <a:chOff x="6103786" y="454057"/>
                <a:chExt cx="907035" cy="889539"/>
              </a:xfrm>
            </p:grpSpPr>
            <p:sp>
              <p:nvSpPr>
                <p:cNvPr id="1754" name="Google Shape;1754;p15"/>
                <p:cNvSpPr/>
                <p:nvPr/>
              </p:nvSpPr>
              <p:spPr>
                <a:xfrm>
                  <a:off x="6113054" y="454057"/>
                  <a:ext cx="142994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511" extrusionOk="0">
                      <a:moveTo>
                        <a:pt x="762" y="339"/>
                      </a:moveTo>
                      <a:cubicBezTo>
                        <a:pt x="987" y="339"/>
                        <a:pt x="1176" y="525"/>
                        <a:pt x="1176" y="762"/>
                      </a:cubicBezTo>
                      <a:cubicBezTo>
                        <a:pt x="1176" y="987"/>
                        <a:pt x="987" y="1175"/>
                        <a:pt x="762" y="1175"/>
                      </a:cubicBezTo>
                      <a:cubicBezTo>
                        <a:pt x="525" y="1175"/>
                        <a:pt x="340" y="987"/>
                        <a:pt x="340" y="762"/>
                      </a:cubicBezTo>
                      <a:cubicBezTo>
                        <a:pt x="340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40" y="0"/>
                        <a:pt x="1" y="339"/>
                        <a:pt x="1" y="762"/>
                      </a:cubicBezTo>
                      <a:cubicBezTo>
                        <a:pt x="1" y="1175"/>
                        <a:pt x="340" y="1511"/>
                        <a:pt x="762" y="1511"/>
                      </a:cubicBezTo>
                      <a:cubicBezTo>
                        <a:pt x="1176" y="1511"/>
                        <a:pt x="1511" y="1175"/>
                        <a:pt x="1511" y="762"/>
                      </a:cubicBezTo>
                      <a:cubicBezTo>
                        <a:pt x="1511" y="339"/>
                        <a:pt x="1176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5" name="Google Shape;1755;p15"/>
                <p:cNvSpPr/>
                <p:nvPr/>
              </p:nvSpPr>
              <p:spPr>
                <a:xfrm>
                  <a:off x="6364803" y="454057"/>
                  <a:ext cx="14289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1" extrusionOk="0">
                      <a:moveTo>
                        <a:pt x="762" y="339"/>
                      </a:moveTo>
                      <a:cubicBezTo>
                        <a:pt x="986" y="339"/>
                        <a:pt x="1172" y="525"/>
                        <a:pt x="1172" y="762"/>
                      </a:cubicBezTo>
                      <a:cubicBezTo>
                        <a:pt x="1172" y="987"/>
                        <a:pt x="986" y="1175"/>
                        <a:pt x="762" y="1175"/>
                      </a:cubicBezTo>
                      <a:cubicBezTo>
                        <a:pt x="525" y="1175"/>
                        <a:pt x="336" y="987"/>
                        <a:pt x="336" y="762"/>
                      </a:cubicBezTo>
                      <a:cubicBezTo>
                        <a:pt x="336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39"/>
                        <a:pt x="0" y="762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2" y="1511"/>
                        <a:pt x="1511" y="1175"/>
                        <a:pt x="1511" y="762"/>
                      </a:cubicBezTo>
                      <a:cubicBezTo>
                        <a:pt x="1511" y="339"/>
                        <a:pt x="1172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6" name="Google Shape;1756;p15"/>
                <p:cNvSpPr/>
                <p:nvPr/>
              </p:nvSpPr>
              <p:spPr>
                <a:xfrm>
                  <a:off x="6617308" y="454057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39"/>
                      </a:moveTo>
                      <a:cubicBezTo>
                        <a:pt x="975" y="339"/>
                        <a:pt x="1163" y="525"/>
                        <a:pt x="1163" y="762"/>
                      </a:cubicBezTo>
                      <a:cubicBezTo>
                        <a:pt x="1163" y="987"/>
                        <a:pt x="975" y="1175"/>
                        <a:pt x="750" y="1175"/>
                      </a:cubicBezTo>
                      <a:cubicBezTo>
                        <a:pt x="525" y="1175"/>
                        <a:pt x="339" y="987"/>
                        <a:pt x="339" y="762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9" y="0"/>
                        <a:pt x="1" y="339"/>
                        <a:pt x="1" y="762"/>
                      </a:cubicBezTo>
                      <a:cubicBezTo>
                        <a:pt x="1" y="1175"/>
                        <a:pt x="339" y="1511"/>
                        <a:pt x="750" y="1511"/>
                      </a:cubicBezTo>
                      <a:cubicBezTo>
                        <a:pt x="1163" y="1511"/>
                        <a:pt x="1499" y="1175"/>
                        <a:pt x="1499" y="762"/>
                      </a:cubicBezTo>
                      <a:cubicBezTo>
                        <a:pt x="1499" y="339"/>
                        <a:pt x="1163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7" name="Google Shape;1757;p15"/>
                <p:cNvSpPr/>
                <p:nvPr/>
              </p:nvSpPr>
              <p:spPr>
                <a:xfrm>
                  <a:off x="6868962" y="454057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39"/>
                      </a:moveTo>
                      <a:cubicBezTo>
                        <a:pt x="975" y="339"/>
                        <a:pt x="1161" y="525"/>
                        <a:pt x="1161" y="762"/>
                      </a:cubicBezTo>
                      <a:cubicBezTo>
                        <a:pt x="1161" y="987"/>
                        <a:pt x="975" y="1175"/>
                        <a:pt x="750" y="1175"/>
                      </a:cubicBezTo>
                      <a:cubicBezTo>
                        <a:pt x="525" y="1175"/>
                        <a:pt x="337" y="987"/>
                        <a:pt x="337" y="762"/>
                      </a:cubicBezTo>
                      <a:cubicBezTo>
                        <a:pt x="337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7" y="0"/>
                        <a:pt x="1" y="339"/>
                        <a:pt x="1" y="762"/>
                      </a:cubicBezTo>
                      <a:cubicBezTo>
                        <a:pt x="1" y="1175"/>
                        <a:pt x="337" y="1511"/>
                        <a:pt x="750" y="1511"/>
                      </a:cubicBezTo>
                      <a:cubicBezTo>
                        <a:pt x="1161" y="1511"/>
                        <a:pt x="1499" y="1175"/>
                        <a:pt x="1499" y="762"/>
                      </a:cubicBezTo>
                      <a:cubicBezTo>
                        <a:pt x="1499" y="339"/>
                        <a:pt x="1161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8" name="Google Shape;1758;p15"/>
                <p:cNvSpPr/>
                <p:nvPr/>
              </p:nvSpPr>
              <p:spPr>
                <a:xfrm>
                  <a:off x="6110879" y="703158"/>
                  <a:ext cx="14176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2" extrusionOk="0">
                      <a:moveTo>
                        <a:pt x="749" y="340"/>
                      </a:moveTo>
                      <a:cubicBezTo>
                        <a:pt x="974" y="340"/>
                        <a:pt x="1160" y="525"/>
                        <a:pt x="1160" y="750"/>
                      </a:cubicBezTo>
                      <a:cubicBezTo>
                        <a:pt x="1160" y="987"/>
                        <a:pt x="974" y="1164"/>
                        <a:pt x="749" y="1164"/>
                      </a:cubicBezTo>
                      <a:cubicBezTo>
                        <a:pt x="524" y="1164"/>
                        <a:pt x="336" y="987"/>
                        <a:pt x="336" y="750"/>
                      </a:cubicBezTo>
                      <a:cubicBezTo>
                        <a:pt x="336" y="525"/>
                        <a:pt x="524" y="340"/>
                        <a:pt x="749" y="340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40"/>
                        <a:pt x="0" y="750"/>
                      </a:cubicBezTo>
                      <a:cubicBezTo>
                        <a:pt x="0" y="1164"/>
                        <a:pt x="336" y="1511"/>
                        <a:pt x="749" y="1511"/>
                      </a:cubicBezTo>
                      <a:cubicBezTo>
                        <a:pt x="1160" y="1511"/>
                        <a:pt x="1498" y="1164"/>
                        <a:pt x="1498" y="750"/>
                      </a:cubicBezTo>
                      <a:cubicBezTo>
                        <a:pt x="1498" y="340"/>
                        <a:pt x="1160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9" name="Google Shape;1759;p15"/>
                <p:cNvSpPr/>
                <p:nvPr/>
              </p:nvSpPr>
              <p:spPr>
                <a:xfrm>
                  <a:off x="6362249" y="703158"/>
                  <a:ext cx="14176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2" extrusionOk="0">
                      <a:moveTo>
                        <a:pt x="750" y="340"/>
                      </a:moveTo>
                      <a:cubicBezTo>
                        <a:pt x="974" y="340"/>
                        <a:pt x="1163" y="525"/>
                        <a:pt x="1163" y="750"/>
                      </a:cubicBezTo>
                      <a:cubicBezTo>
                        <a:pt x="1163" y="987"/>
                        <a:pt x="974" y="1164"/>
                        <a:pt x="750" y="1164"/>
                      </a:cubicBezTo>
                      <a:cubicBezTo>
                        <a:pt x="525" y="1164"/>
                        <a:pt x="339" y="987"/>
                        <a:pt x="339" y="750"/>
                      </a:cubicBezTo>
                      <a:cubicBezTo>
                        <a:pt x="339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0" y="340"/>
                        <a:pt x="0" y="750"/>
                      </a:cubicBezTo>
                      <a:cubicBezTo>
                        <a:pt x="0" y="1164"/>
                        <a:pt x="339" y="1511"/>
                        <a:pt x="750" y="1511"/>
                      </a:cubicBezTo>
                      <a:cubicBezTo>
                        <a:pt x="1163" y="1511"/>
                        <a:pt x="1499" y="1164"/>
                        <a:pt x="1499" y="750"/>
                      </a:cubicBezTo>
                      <a:cubicBezTo>
                        <a:pt x="1499" y="340"/>
                        <a:pt x="1163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0" name="Google Shape;1760;p15"/>
                <p:cNvSpPr/>
                <p:nvPr/>
              </p:nvSpPr>
              <p:spPr>
                <a:xfrm>
                  <a:off x="6613904" y="703158"/>
                  <a:ext cx="14299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512" extrusionOk="0">
                      <a:moveTo>
                        <a:pt x="750" y="340"/>
                      </a:moveTo>
                      <a:cubicBezTo>
                        <a:pt x="987" y="340"/>
                        <a:pt x="1175" y="525"/>
                        <a:pt x="1175" y="750"/>
                      </a:cubicBezTo>
                      <a:cubicBezTo>
                        <a:pt x="1175" y="987"/>
                        <a:pt x="987" y="1164"/>
                        <a:pt x="750" y="1164"/>
                      </a:cubicBezTo>
                      <a:cubicBezTo>
                        <a:pt x="525" y="1164"/>
                        <a:pt x="336" y="987"/>
                        <a:pt x="336" y="750"/>
                      </a:cubicBezTo>
                      <a:cubicBezTo>
                        <a:pt x="336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1" y="340"/>
                        <a:pt x="1" y="750"/>
                      </a:cubicBezTo>
                      <a:cubicBezTo>
                        <a:pt x="1" y="1164"/>
                        <a:pt x="336" y="1511"/>
                        <a:pt x="750" y="1511"/>
                      </a:cubicBezTo>
                      <a:cubicBezTo>
                        <a:pt x="1175" y="1511"/>
                        <a:pt x="1511" y="1164"/>
                        <a:pt x="1511" y="750"/>
                      </a:cubicBezTo>
                      <a:cubicBezTo>
                        <a:pt x="1511" y="340"/>
                        <a:pt x="1175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1" name="Google Shape;1761;p15"/>
                <p:cNvSpPr/>
                <p:nvPr/>
              </p:nvSpPr>
              <p:spPr>
                <a:xfrm>
                  <a:off x="6865274" y="703158"/>
                  <a:ext cx="143277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512" extrusionOk="0">
                      <a:moveTo>
                        <a:pt x="765" y="340"/>
                      </a:moveTo>
                      <a:cubicBezTo>
                        <a:pt x="990" y="340"/>
                        <a:pt x="1176" y="525"/>
                        <a:pt x="1176" y="750"/>
                      </a:cubicBezTo>
                      <a:cubicBezTo>
                        <a:pt x="1176" y="987"/>
                        <a:pt x="990" y="1164"/>
                        <a:pt x="765" y="1164"/>
                      </a:cubicBezTo>
                      <a:cubicBezTo>
                        <a:pt x="525" y="1164"/>
                        <a:pt x="340" y="987"/>
                        <a:pt x="340" y="750"/>
                      </a:cubicBezTo>
                      <a:cubicBezTo>
                        <a:pt x="340" y="525"/>
                        <a:pt x="525" y="340"/>
                        <a:pt x="765" y="340"/>
                      </a:cubicBezTo>
                      <a:close/>
                      <a:moveTo>
                        <a:pt x="765" y="1"/>
                      </a:moveTo>
                      <a:cubicBezTo>
                        <a:pt x="340" y="1"/>
                        <a:pt x="1" y="340"/>
                        <a:pt x="1" y="750"/>
                      </a:cubicBezTo>
                      <a:cubicBezTo>
                        <a:pt x="1" y="1164"/>
                        <a:pt x="340" y="1511"/>
                        <a:pt x="765" y="1511"/>
                      </a:cubicBezTo>
                      <a:cubicBezTo>
                        <a:pt x="1176" y="1511"/>
                        <a:pt x="1514" y="1164"/>
                        <a:pt x="1514" y="750"/>
                      </a:cubicBezTo>
                      <a:cubicBezTo>
                        <a:pt x="1514" y="340"/>
                        <a:pt x="1176" y="1"/>
                        <a:pt x="76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2" name="Google Shape;1762;p15"/>
                <p:cNvSpPr/>
                <p:nvPr/>
              </p:nvSpPr>
              <p:spPr>
                <a:xfrm>
                  <a:off x="6107191" y="951218"/>
                  <a:ext cx="143183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1511" extrusionOk="0">
                      <a:moveTo>
                        <a:pt x="749" y="351"/>
                      </a:moveTo>
                      <a:cubicBezTo>
                        <a:pt x="989" y="351"/>
                        <a:pt x="1175" y="525"/>
                        <a:pt x="1175" y="761"/>
                      </a:cubicBezTo>
                      <a:cubicBezTo>
                        <a:pt x="1175" y="986"/>
                        <a:pt x="989" y="1175"/>
                        <a:pt x="749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49" y="351"/>
                      </a:cubicBezTo>
                      <a:close/>
                      <a:moveTo>
                        <a:pt x="749" y="0"/>
                      </a:moveTo>
                      <a:cubicBezTo>
                        <a:pt x="339" y="0"/>
                        <a:pt x="0" y="351"/>
                        <a:pt x="0" y="761"/>
                      </a:cubicBezTo>
                      <a:cubicBezTo>
                        <a:pt x="0" y="1175"/>
                        <a:pt x="339" y="1511"/>
                        <a:pt x="749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3" name="Google Shape;1763;p15"/>
                <p:cNvSpPr/>
                <p:nvPr/>
              </p:nvSpPr>
              <p:spPr>
                <a:xfrm>
                  <a:off x="6358845" y="951218"/>
                  <a:ext cx="14289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1" extrusionOk="0">
                      <a:moveTo>
                        <a:pt x="762" y="351"/>
                      </a:moveTo>
                      <a:cubicBezTo>
                        <a:pt x="986" y="351"/>
                        <a:pt x="1175" y="525"/>
                        <a:pt x="1175" y="761"/>
                      </a:cubicBezTo>
                      <a:cubicBezTo>
                        <a:pt x="1175" y="986"/>
                        <a:pt x="986" y="1175"/>
                        <a:pt x="762" y="1175"/>
                      </a:cubicBezTo>
                      <a:cubicBezTo>
                        <a:pt x="525" y="1175"/>
                        <a:pt x="336" y="986"/>
                        <a:pt x="336" y="761"/>
                      </a:cubicBezTo>
                      <a:cubicBezTo>
                        <a:pt x="336" y="525"/>
                        <a:pt x="525" y="351"/>
                        <a:pt x="762" y="351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51"/>
                        <a:pt x="0" y="761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5" y="1511"/>
                        <a:pt x="1511" y="1175"/>
                        <a:pt x="1511" y="761"/>
                      </a:cubicBezTo>
                      <a:cubicBezTo>
                        <a:pt x="1511" y="351"/>
                        <a:pt x="1175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4" name="Google Shape;1764;p15"/>
                <p:cNvSpPr/>
                <p:nvPr/>
              </p:nvSpPr>
              <p:spPr>
                <a:xfrm>
                  <a:off x="6610215" y="951218"/>
                  <a:ext cx="143277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511" extrusionOk="0">
                      <a:moveTo>
                        <a:pt x="765" y="351"/>
                      </a:moveTo>
                      <a:cubicBezTo>
                        <a:pt x="990" y="351"/>
                        <a:pt x="1175" y="525"/>
                        <a:pt x="1175" y="761"/>
                      </a:cubicBezTo>
                      <a:cubicBezTo>
                        <a:pt x="1175" y="986"/>
                        <a:pt x="990" y="1175"/>
                        <a:pt x="765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65" y="351"/>
                      </a:cubicBezTo>
                      <a:close/>
                      <a:moveTo>
                        <a:pt x="765" y="0"/>
                      </a:moveTo>
                      <a:cubicBezTo>
                        <a:pt x="339" y="0"/>
                        <a:pt x="1" y="351"/>
                        <a:pt x="1" y="761"/>
                      </a:cubicBezTo>
                      <a:cubicBezTo>
                        <a:pt x="1" y="1175"/>
                        <a:pt x="339" y="1511"/>
                        <a:pt x="765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5" name="Google Shape;1765;p15"/>
                <p:cNvSpPr/>
                <p:nvPr/>
              </p:nvSpPr>
              <p:spPr>
                <a:xfrm>
                  <a:off x="6863004" y="951218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51"/>
                      </a:moveTo>
                      <a:cubicBezTo>
                        <a:pt x="975" y="351"/>
                        <a:pt x="1164" y="525"/>
                        <a:pt x="1164" y="761"/>
                      </a:cubicBezTo>
                      <a:cubicBezTo>
                        <a:pt x="1164" y="986"/>
                        <a:pt x="975" y="1175"/>
                        <a:pt x="750" y="1175"/>
                      </a:cubicBezTo>
                      <a:cubicBezTo>
                        <a:pt x="525" y="1175"/>
                        <a:pt x="340" y="986"/>
                        <a:pt x="340" y="761"/>
                      </a:cubicBezTo>
                      <a:cubicBezTo>
                        <a:pt x="340" y="525"/>
                        <a:pt x="525" y="351"/>
                        <a:pt x="750" y="351"/>
                      </a:cubicBezTo>
                      <a:close/>
                      <a:moveTo>
                        <a:pt x="750" y="0"/>
                      </a:moveTo>
                      <a:cubicBezTo>
                        <a:pt x="340" y="0"/>
                        <a:pt x="1" y="351"/>
                        <a:pt x="1" y="761"/>
                      </a:cubicBezTo>
                      <a:cubicBezTo>
                        <a:pt x="1" y="1175"/>
                        <a:pt x="340" y="1511"/>
                        <a:pt x="750" y="1511"/>
                      </a:cubicBezTo>
                      <a:cubicBezTo>
                        <a:pt x="1164" y="1511"/>
                        <a:pt x="1499" y="1175"/>
                        <a:pt x="1499" y="761"/>
                      </a:cubicBezTo>
                      <a:cubicBezTo>
                        <a:pt x="1499" y="351"/>
                        <a:pt x="1164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6" name="Google Shape;1766;p15"/>
                <p:cNvSpPr/>
                <p:nvPr/>
              </p:nvSpPr>
              <p:spPr>
                <a:xfrm>
                  <a:off x="6103786" y="1200319"/>
                  <a:ext cx="14289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5" extrusionOk="0">
                      <a:moveTo>
                        <a:pt x="761" y="339"/>
                      </a:moveTo>
                      <a:cubicBezTo>
                        <a:pt x="986" y="339"/>
                        <a:pt x="1175" y="525"/>
                        <a:pt x="1175" y="750"/>
                      </a:cubicBezTo>
                      <a:cubicBezTo>
                        <a:pt x="1175" y="990"/>
                        <a:pt x="986" y="1175"/>
                        <a:pt x="761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61" y="339"/>
                      </a:cubicBezTo>
                      <a:close/>
                      <a:moveTo>
                        <a:pt x="761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61" y="1514"/>
                      </a:cubicBezTo>
                      <a:cubicBezTo>
                        <a:pt x="1175" y="1514"/>
                        <a:pt x="1511" y="1175"/>
                        <a:pt x="1511" y="750"/>
                      </a:cubicBezTo>
                      <a:cubicBezTo>
                        <a:pt x="1511" y="339"/>
                        <a:pt x="1175" y="1"/>
                        <a:pt x="76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7" name="Google Shape;1767;p15"/>
                <p:cNvSpPr/>
                <p:nvPr/>
              </p:nvSpPr>
              <p:spPr>
                <a:xfrm>
                  <a:off x="6356575" y="1200319"/>
                  <a:ext cx="141764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5" extrusionOk="0">
                      <a:moveTo>
                        <a:pt x="750" y="339"/>
                      </a:moveTo>
                      <a:cubicBezTo>
                        <a:pt x="974" y="339"/>
                        <a:pt x="1160" y="525"/>
                        <a:pt x="1160" y="750"/>
                      </a:cubicBezTo>
                      <a:cubicBezTo>
                        <a:pt x="1160" y="990"/>
                        <a:pt x="974" y="1175"/>
                        <a:pt x="750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50" y="1514"/>
                      </a:cubicBezTo>
                      <a:cubicBezTo>
                        <a:pt x="1160" y="1514"/>
                        <a:pt x="1499" y="1175"/>
                        <a:pt x="1499" y="750"/>
                      </a:cubicBezTo>
                      <a:cubicBezTo>
                        <a:pt x="1499" y="339"/>
                        <a:pt x="1160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8" name="Google Shape;1768;p15"/>
                <p:cNvSpPr/>
                <p:nvPr/>
              </p:nvSpPr>
              <p:spPr>
                <a:xfrm>
                  <a:off x="6607946" y="1200319"/>
                  <a:ext cx="14185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5" extrusionOk="0">
                      <a:moveTo>
                        <a:pt x="750" y="339"/>
                      </a:moveTo>
                      <a:cubicBezTo>
                        <a:pt x="975" y="339"/>
                        <a:pt x="1164" y="525"/>
                        <a:pt x="1164" y="750"/>
                      </a:cubicBezTo>
                      <a:cubicBezTo>
                        <a:pt x="1164" y="990"/>
                        <a:pt x="975" y="1175"/>
                        <a:pt x="750" y="1175"/>
                      </a:cubicBezTo>
                      <a:cubicBezTo>
                        <a:pt x="525" y="1175"/>
                        <a:pt x="339" y="990"/>
                        <a:pt x="339" y="750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1" y="339"/>
                        <a:pt x="1" y="750"/>
                      </a:cubicBezTo>
                      <a:cubicBezTo>
                        <a:pt x="1" y="1175"/>
                        <a:pt x="339" y="1514"/>
                        <a:pt x="750" y="1514"/>
                      </a:cubicBezTo>
                      <a:cubicBezTo>
                        <a:pt x="1164" y="1514"/>
                        <a:pt x="1499" y="1175"/>
                        <a:pt x="1499" y="750"/>
                      </a:cubicBezTo>
                      <a:cubicBezTo>
                        <a:pt x="1499" y="339"/>
                        <a:pt x="1164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9" name="Google Shape;1769;p15"/>
                <p:cNvSpPr/>
                <p:nvPr/>
              </p:nvSpPr>
              <p:spPr>
                <a:xfrm>
                  <a:off x="6859694" y="1200319"/>
                  <a:ext cx="14289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5" extrusionOk="0">
                      <a:moveTo>
                        <a:pt x="749" y="339"/>
                      </a:moveTo>
                      <a:cubicBezTo>
                        <a:pt x="986" y="339"/>
                        <a:pt x="1172" y="525"/>
                        <a:pt x="1172" y="750"/>
                      </a:cubicBezTo>
                      <a:cubicBezTo>
                        <a:pt x="1172" y="990"/>
                        <a:pt x="986" y="1175"/>
                        <a:pt x="749" y="1175"/>
                      </a:cubicBezTo>
                      <a:cubicBezTo>
                        <a:pt x="524" y="1175"/>
                        <a:pt x="336" y="990"/>
                        <a:pt x="336" y="750"/>
                      </a:cubicBezTo>
                      <a:cubicBezTo>
                        <a:pt x="336" y="525"/>
                        <a:pt x="524" y="339"/>
                        <a:pt x="749" y="339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49" y="1514"/>
                      </a:cubicBezTo>
                      <a:cubicBezTo>
                        <a:pt x="1172" y="1514"/>
                        <a:pt x="1511" y="1175"/>
                        <a:pt x="1511" y="750"/>
                      </a:cubicBezTo>
                      <a:cubicBezTo>
                        <a:pt x="1511" y="339"/>
                        <a:pt x="1172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70" name="Google Shape;1770;p15"/>
            <p:cNvGrpSpPr/>
            <p:nvPr/>
          </p:nvGrpSpPr>
          <p:grpSpPr>
            <a:xfrm rot="6719958">
              <a:off x="-669040" y="2656219"/>
              <a:ext cx="747157" cy="1788774"/>
              <a:chOff x="1733411" y="268923"/>
              <a:chExt cx="875906" cy="2097012"/>
            </a:xfrm>
          </p:grpSpPr>
          <p:grpSp>
            <p:nvGrpSpPr>
              <p:cNvPr id="1771" name="Google Shape;1771;p15"/>
              <p:cNvGrpSpPr/>
              <p:nvPr/>
            </p:nvGrpSpPr>
            <p:grpSpPr>
              <a:xfrm>
                <a:off x="1733411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1772" name="Google Shape;1772;p15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15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15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1775;p15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6" name="Google Shape;1776;p15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7" name="Google Shape;1777;p15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8" name="Google Shape;1778;p15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9" name="Google Shape;1779;p15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0" name="Google Shape;1780;p15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1" name="Google Shape;1781;p15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2" name="Google Shape;1782;p15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3" name="Google Shape;1783;p15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15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5" name="Google Shape;1785;p15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6" name="Google Shape;1786;p15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7" name="Google Shape;1787;p15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8" name="Google Shape;1788;p15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9" name="Google Shape;1789;p15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0" name="Google Shape;1790;p15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1" name="Google Shape;1791;p15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2" name="Google Shape;1792;p15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93" name="Google Shape;1793;p15"/>
              <p:cNvSpPr/>
              <p:nvPr/>
            </p:nvSpPr>
            <p:spPr>
              <a:xfrm>
                <a:off x="1914082" y="1128398"/>
                <a:ext cx="514564" cy="514149"/>
              </a:xfrm>
              <a:custGeom>
                <a:avLst/>
                <a:gdLst/>
                <a:ahLst/>
                <a:cxnLst/>
                <a:rect l="l" t="t" r="r" b="b"/>
                <a:pathLst>
                  <a:path w="17359" h="17345" extrusionOk="0">
                    <a:moveTo>
                      <a:pt x="8679" y="0"/>
                    </a:moveTo>
                    <a:lnTo>
                      <a:pt x="7894" y="2560"/>
                    </a:lnTo>
                    <a:cubicBezTo>
                      <a:pt x="7106" y="5107"/>
                      <a:pt x="5110" y="7106"/>
                      <a:pt x="2562" y="7892"/>
                    </a:cubicBezTo>
                    <a:lnTo>
                      <a:pt x="0" y="8680"/>
                    </a:lnTo>
                    <a:lnTo>
                      <a:pt x="2649" y="9516"/>
                    </a:lnTo>
                    <a:cubicBezTo>
                      <a:pt x="5197" y="10316"/>
                      <a:pt x="7169" y="12324"/>
                      <a:pt x="7942" y="14872"/>
                    </a:cubicBezTo>
                    <a:lnTo>
                      <a:pt x="8679" y="17344"/>
                    </a:lnTo>
                    <a:lnTo>
                      <a:pt x="9468" y="14785"/>
                    </a:lnTo>
                    <a:cubicBezTo>
                      <a:pt x="10253" y="12237"/>
                      <a:pt x="12252" y="10253"/>
                      <a:pt x="14799" y="9465"/>
                    </a:cubicBezTo>
                    <a:lnTo>
                      <a:pt x="17359" y="8680"/>
                    </a:lnTo>
                    <a:lnTo>
                      <a:pt x="14799" y="7892"/>
                    </a:lnTo>
                    <a:cubicBezTo>
                      <a:pt x="12252" y="7106"/>
                      <a:pt x="10253" y="5107"/>
                      <a:pt x="9468" y="2560"/>
                    </a:cubicBezTo>
                    <a:lnTo>
                      <a:pt x="86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15"/>
              <p:cNvSpPr/>
              <p:nvPr/>
            </p:nvSpPr>
            <p:spPr>
              <a:xfrm>
                <a:off x="1929968" y="579750"/>
                <a:ext cx="482793" cy="475530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380" extrusionOk="0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15"/>
              <p:cNvSpPr/>
              <p:nvPr/>
            </p:nvSpPr>
            <p:spPr>
              <a:xfrm>
                <a:off x="2571701" y="17480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98" name="Google Shape;1798;p16"/>
          <p:cNvSpPr txBox="1">
            <a:spLocks noGrp="1"/>
          </p:cNvSpPr>
          <p:nvPr>
            <p:ph type="subTitle" idx="1"/>
          </p:nvPr>
        </p:nvSpPr>
        <p:spPr>
          <a:xfrm>
            <a:off x="820028" y="1642024"/>
            <a:ext cx="2063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99" name="Google Shape;1799;p16"/>
          <p:cNvSpPr txBox="1">
            <a:spLocks noGrp="1"/>
          </p:cNvSpPr>
          <p:nvPr>
            <p:ph type="subTitle" idx="2"/>
          </p:nvPr>
        </p:nvSpPr>
        <p:spPr>
          <a:xfrm>
            <a:off x="3159450" y="1642034"/>
            <a:ext cx="2063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00" name="Google Shape;1800;p16"/>
          <p:cNvSpPr txBox="1">
            <a:spLocks noGrp="1"/>
          </p:cNvSpPr>
          <p:nvPr>
            <p:ph type="subTitle" idx="3"/>
          </p:nvPr>
        </p:nvSpPr>
        <p:spPr>
          <a:xfrm>
            <a:off x="820028" y="3354475"/>
            <a:ext cx="2063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01" name="Google Shape;1801;p16"/>
          <p:cNvSpPr txBox="1">
            <a:spLocks noGrp="1"/>
          </p:cNvSpPr>
          <p:nvPr>
            <p:ph type="subTitle" idx="4"/>
          </p:nvPr>
        </p:nvSpPr>
        <p:spPr>
          <a:xfrm>
            <a:off x="3159450" y="3354475"/>
            <a:ext cx="2063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02" name="Google Shape;1802;p16"/>
          <p:cNvSpPr txBox="1">
            <a:spLocks noGrp="1"/>
          </p:cNvSpPr>
          <p:nvPr>
            <p:ph type="subTitle" idx="5"/>
          </p:nvPr>
        </p:nvSpPr>
        <p:spPr>
          <a:xfrm>
            <a:off x="5498872" y="1642034"/>
            <a:ext cx="2063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03" name="Google Shape;1803;p16"/>
          <p:cNvSpPr txBox="1">
            <a:spLocks noGrp="1"/>
          </p:cNvSpPr>
          <p:nvPr>
            <p:ph type="subTitle" idx="6"/>
          </p:nvPr>
        </p:nvSpPr>
        <p:spPr>
          <a:xfrm>
            <a:off x="5498872" y="3354475"/>
            <a:ext cx="2063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04" name="Google Shape;1804;p16"/>
          <p:cNvSpPr txBox="1">
            <a:spLocks noGrp="1"/>
          </p:cNvSpPr>
          <p:nvPr>
            <p:ph type="subTitle" idx="7"/>
          </p:nvPr>
        </p:nvSpPr>
        <p:spPr>
          <a:xfrm>
            <a:off x="828130" y="1242550"/>
            <a:ext cx="20550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5" name="Google Shape;1805;p16"/>
          <p:cNvSpPr txBox="1">
            <a:spLocks noGrp="1"/>
          </p:cNvSpPr>
          <p:nvPr>
            <p:ph type="subTitle" idx="8"/>
          </p:nvPr>
        </p:nvSpPr>
        <p:spPr>
          <a:xfrm>
            <a:off x="3165531" y="1242557"/>
            <a:ext cx="20550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6" name="Google Shape;1806;p16"/>
          <p:cNvSpPr txBox="1">
            <a:spLocks noGrp="1"/>
          </p:cNvSpPr>
          <p:nvPr>
            <p:ph type="subTitle" idx="9"/>
          </p:nvPr>
        </p:nvSpPr>
        <p:spPr>
          <a:xfrm>
            <a:off x="5502933" y="1242557"/>
            <a:ext cx="20550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7" name="Google Shape;1807;p16"/>
          <p:cNvSpPr txBox="1">
            <a:spLocks noGrp="1"/>
          </p:cNvSpPr>
          <p:nvPr>
            <p:ph type="subTitle" idx="13"/>
          </p:nvPr>
        </p:nvSpPr>
        <p:spPr>
          <a:xfrm>
            <a:off x="820025" y="2747225"/>
            <a:ext cx="2063100" cy="6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8" name="Google Shape;1808;p16"/>
          <p:cNvSpPr txBox="1">
            <a:spLocks noGrp="1"/>
          </p:cNvSpPr>
          <p:nvPr>
            <p:ph type="subTitle" idx="14"/>
          </p:nvPr>
        </p:nvSpPr>
        <p:spPr>
          <a:xfrm>
            <a:off x="3165530" y="2951999"/>
            <a:ext cx="20550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9" name="Google Shape;1809;p16"/>
          <p:cNvSpPr txBox="1">
            <a:spLocks noGrp="1"/>
          </p:cNvSpPr>
          <p:nvPr>
            <p:ph type="subTitle" idx="15"/>
          </p:nvPr>
        </p:nvSpPr>
        <p:spPr>
          <a:xfrm>
            <a:off x="5502933" y="2951999"/>
            <a:ext cx="20550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810" name="Google Shape;1810;p16"/>
          <p:cNvGrpSpPr/>
          <p:nvPr/>
        </p:nvGrpSpPr>
        <p:grpSpPr>
          <a:xfrm rot="-5400000">
            <a:off x="8256965" y="1152904"/>
            <a:ext cx="1463954" cy="310126"/>
            <a:chOff x="4912200" y="2137750"/>
            <a:chExt cx="483600" cy="102450"/>
          </a:xfrm>
        </p:grpSpPr>
        <p:sp>
          <p:nvSpPr>
            <p:cNvPr id="1811" name="Google Shape;1811;p16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6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6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6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6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6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6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6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6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6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6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6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6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6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6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6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6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6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6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6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6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6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6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34" name="Google Shape;1834;p16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1835" name="Google Shape;1835;p16"/>
          <p:cNvGrpSpPr/>
          <p:nvPr/>
        </p:nvGrpSpPr>
        <p:grpSpPr>
          <a:xfrm rot="-1320277">
            <a:off x="6480490" y="4196503"/>
            <a:ext cx="3385203" cy="1788844"/>
            <a:chOff x="5121986" y="3046113"/>
            <a:chExt cx="3385034" cy="1788755"/>
          </a:xfrm>
        </p:grpSpPr>
        <p:grpSp>
          <p:nvGrpSpPr>
            <p:cNvPr id="1836" name="Google Shape;1836;p16"/>
            <p:cNvGrpSpPr/>
            <p:nvPr/>
          </p:nvGrpSpPr>
          <p:grpSpPr>
            <a:xfrm>
              <a:off x="5121986" y="3046116"/>
              <a:ext cx="747148" cy="1788752"/>
              <a:chOff x="1733411" y="268923"/>
              <a:chExt cx="875906" cy="2097012"/>
            </a:xfrm>
          </p:grpSpPr>
          <p:grpSp>
            <p:nvGrpSpPr>
              <p:cNvPr id="1837" name="Google Shape;1837;p16"/>
              <p:cNvGrpSpPr/>
              <p:nvPr/>
            </p:nvGrpSpPr>
            <p:grpSpPr>
              <a:xfrm>
                <a:off x="1733411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1838" name="Google Shape;1838;p16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16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16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1" name="Google Shape;1841;p16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2" name="Google Shape;1842;p16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3" name="Google Shape;1843;p16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4" name="Google Shape;1844;p16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5" name="Google Shape;1845;p16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6" name="Google Shape;1846;p16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7" name="Google Shape;1847;p16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8" name="Google Shape;1848;p16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9" name="Google Shape;1849;p16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0" name="Google Shape;1850;p16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1" name="Google Shape;1851;p16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2" name="Google Shape;1852;p16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3" name="Google Shape;1853;p16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4" name="Google Shape;1854;p16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5" name="Google Shape;1855;p16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6" name="Google Shape;1856;p16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7" name="Google Shape;1857;p16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8" name="Google Shape;1858;p16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59" name="Google Shape;1859;p16"/>
              <p:cNvSpPr/>
              <p:nvPr/>
            </p:nvSpPr>
            <p:spPr>
              <a:xfrm>
                <a:off x="1914082" y="1128398"/>
                <a:ext cx="514564" cy="514149"/>
              </a:xfrm>
              <a:custGeom>
                <a:avLst/>
                <a:gdLst/>
                <a:ahLst/>
                <a:cxnLst/>
                <a:rect l="l" t="t" r="r" b="b"/>
                <a:pathLst>
                  <a:path w="17359" h="17345" extrusionOk="0">
                    <a:moveTo>
                      <a:pt x="8679" y="0"/>
                    </a:moveTo>
                    <a:lnTo>
                      <a:pt x="7894" y="2560"/>
                    </a:lnTo>
                    <a:cubicBezTo>
                      <a:pt x="7106" y="5107"/>
                      <a:pt x="5110" y="7106"/>
                      <a:pt x="2562" y="7892"/>
                    </a:cubicBezTo>
                    <a:lnTo>
                      <a:pt x="0" y="8680"/>
                    </a:lnTo>
                    <a:lnTo>
                      <a:pt x="2649" y="9516"/>
                    </a:lnTo>
                    <a:cubicBezTo>
                      <a:pt x="5197" y="10316"/>
                      <a:pt x="7169" y="12324"/>
                      <a:pt x="7942" y="14872"/>
                    </a:cubicBezTo>
                    <a:lnTo>
                      <a:pt x="8679" y="17344"/>
                    </a:lnTo>
                    <a:lnTo>
                      <a:pt x="9468" y="14785"/>
                    </a:lnTo>
                    <a:cubicBezTo>
                      <a:pt x="10253" y="12237"/>
                      <a:pt x="12252" y="10253"/>
                      <a:pt x="14799" y="9465"/>
                    </a:cubicBezTo>
                    <a:lnTo>
                      <a:pt x="17359" y="8680"/>
                    </a:lnTo>
                    <a:lnTo>
                      <a:pt x="14799" y="7892"/>
                    </a:lnTo>
                    <a:cubicBezTo>
                      <a:pt x="12252" y="7106"/>
                      <a:pt x="10253" y="5107"/>
                      <a:pt x="9468" y="2560"/>
                    </a:cubicBezTo>
                    <a:lnTo>
                      <a:pt x="86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16"/>
              <p:cNvSpPr/>
              <p:nvPr/>
            </p:nvSpPr>
            <p:spPr>
              <a:xfrm>
                <a:off x="1929968" y="579750"/>
                <a:ext cx="482793" cy="475530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380" extrusionOk="0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16"/>
              <p:cNvSpPr/>
              <p:nvPr/>
            </p:nvSpPr>
            <p:spPr>
              <a:xfrm>
                <a:off x="2571701" y="17480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2" name="Google Shape;1862;p16"/>
            <p:cNvGrpSpPr/>
            <p:nvPr/>
          </p:nvGrpSpPr>
          <p:grpSpPr>
            <a:xfrm>
              <a:off x="7712737" y="3046113"/>
              <a:ext cx="794283" cy="1691189"/>
              <a:chOff x="3052990" y="2649667"/>
              <a:chExt cx="931164" cy="1982636"/>
            </a:xfrm>
          </p:grpSpPr>
          <p:grpSp>
            <p:nvGrpSpPr>
              <p:cNvPr id="1863" name="Google Shape;1863;p16"/>
              <p:cNvGrpSpPr/>
              <p:nvPr/>
            </p:nvGrpSpPr>
            <p:grpSpPr>
              <a:xfrm>
                <a:off x="3052990" y="2649667"/>
                <a:ext cx="931164" cy="1982636"/>
                <a:chOff x="1894490" y="2649667"/>
                <a:chExt cx="931164" cy="1982636"/>
              </a:xfrm>
            </p:grpSpPr>
            <p:grpSp>
              <p:nvGrpSpPr>
                <p:cNvPr id="1864" name="Google Shape;1864;p16"/>
                <p:cNvGrpSpPr/>
                <p:nvPr/>
              </p:nvGrpSpPr>
              <p:grpSpPr>
                <a:xfrm>
                  <a:off x="1894490" y="2649667"/>
                  <a:ext cx="931164" cy="1982636"/>
                  <a:chOff x="2950128" y="2762904"/>
                  <a:chExt cx="931164" cy="1982636"/>
                </a:xfrm>
              </p:grpSpPr>
              <p:sp>
                <p:nvSpPr>
                  <p:cNvPr id="1865" name="Google Shape;1865;p16"/>
                  <p:cNvSpPr/>
                  <p:nvPr/>
                </p:nvSpPr>
                <p:spPr>
                  <a:xfrm>
                    <a:off x="2950128" y="2762904"/>
                    <a:ext cx="931164" cy="1982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6" h="27735" extrusionOk="0">
                        <a:moveTo>
                          <a:pt x="1164" y="0"/>
                        </a:moveTo>
                        <a:cubicBezTo>
                          <a:pt x="1164" y="0"/>
                          <a:pt x="1176" y="12"/>
                          <a:pt x="1176" y="24"/>
                        </a:cubicBezTo>
                        <a:cubicBezTo>
                          <a:pt x="1176" y="674"/>
                          <a:pt x="651" y="1199"/>
                          <a:pt x="1" y="1199"/>
                        </a:cubicBezTo>
                        <a:lnTo>
                          <a:pt x="1" y="26559"/>
                        </a:lnTo>
                        <a:cubicBezTo>
                          <a:pt x="651" y="26559"/>
                          <a:pt x="1176" y="27084"/>
                          <a:pt x="1176" y="27734"/>
                        </a:cubicBezTo>
                        <a:lnTo>
                          <a:pt x="11851" y="27734"/>
                        </a:lnTo>
                        <a:cubicBezTo>
                          <a:pt x="11851" y="27084"/>
                          <a:pt x="12364" y="26559"/>
                          <a:pt x="13014" y="26559"/>
                        </a:cubicBezTo>
                        <a:lnTo>
                          <a:pt x="13026" y="26559"/>
                        </a:lnTo>
                        <a:lnTo>
                          <a:pt x="13026" y="1199"/>
                        </a:lnTo>
                        <a:lnTo>
                          <a:pt x="13014" y="1199"/>
                        </a:lnTo>
                        <a:cubicBezTo>
                          <a:pt x="12364" y="1199"/>
                          <a:pt x="11851" y="674"/>
                          <a:pt x="11851" y="24"/>
                        </a:cubicBezTo>
                        <a:lnTo>
                          <a:pt x="1185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6" name="Google Shape;1866;p16"/>
                  <p:cNvSpPr/>
                  <p:nvPr/>
                </p:nvSpPr>
                <p:spPr>
                  <a:xfrm>
                    <a:off x="3782056" y="4181369"/>
                    <a:ext cx="25949" cy="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" h="124" extrusionOk="0">
                        <a:moveTo>
                          <a:pt x="63" y="0"/>
                        </a:moveTo>
                        <a:cubicBezTo>
                          <a:pt x="27" y="0"/>
                          <a:pt x="0" y="24"/>
                          <a:pt x="0" y="63"/>
                        </a:cubicBezTo>
                        <a:cubicBezTo>
                          <a:pt x="0" y="99"/>
                          <a:pt x="27" y="123"/>
                          <a:pt x="63" y="123"/>
                        </a:cubicBezTo>
                        <a:lnTo>
                          <a:pt x="300" y="123"/>
                        </a:lnTo>
                        <a:cubicBezTo>
                          <a:pt x="339" y="123"/>
                          <a:pt x="363" y="99"/>
                          <a:pt x="363" y="63"/>
                        </a:cubicBezTo>
                        <a:cubicBezTo>
                          <a:pt x="363" y="24"/>
                          <a:pt x="339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7" name="Google Shape;1867;p16"/>
                  <p:cNvSpPr/>
                  <p:nvPr/>
                </p:nvSpPr>
                <p:spPr>
                  <a:xfrm>
                    <a:off x="3071650" y="4181369"/>
                    <a:ext cx="687328" cy="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15" h="124" extrusionOk="0">
                        <a:moveTo>
                          <a:pt x="75" y="0"/>
                        </a:moveTo>
                        <a:cubicBezTo>
                          <a:pt x="36" y="0"/>
                          <a:pt x="0" y="24"/>
                          <a:pt x="0" y="63"/>
                        </a:cubicBezTo>
                        <a:cubicBezTo>
                          <a:pt x="0" y="99"/>
                          <a:pt x="36" y="123"/>
                          <a:pt x="75" y="123"/>
                        </a:cubicBezTo>
                        <a:lnTo>
                          <a:pt x="525" y="123"/>
                        </a:lnTo>
                        <a:cubicBezTo>
                          <a:pt x="561" y="123"/>
                          <a:pt x="588" y="99"/>
                          <a:pt x="588" y="63"/>
                        </a:cubicBezTo>
                        <a:cubicBezTo>
                          <a:pt x="588" y="24"/>
                          <a:pt x="561" y="0"/>
                          <a:pt x="525" y="0"/>
                        </a:cubicBezTo>
                        <a:close/>
                        <a:moveTo>
                          <a:pt x="974" y="0"/>
                        </a:moveTo>
                        <a:cubicBezTo>
                          <a:pt x="935" y="0"/>
                          <a:pt x="911" y="24"/>
                          <a:pt x="911" y="63"/>
                        </a:cubicBezTo>
                        <a:cubicBezTo>
                          <a:pt x="911" y="99"/>
                          <a:pt x="935" y="123"/>
                          <a:pt x="974" y="123"/>
                        </a:cubicBezTo>
                        <a:lnTo>
                          <a:pt x="1424" y="123"/>
                        </a:lnTo>
                        <a:cubicBezTo>
                          <a:pt x="1460" y="123"/>
                          <a:pt x="1499" y="99"/>
                          <a:pt x="1499" y="63"/>
                        </a:cubicBezTo>
                        <a:cubicBezTo>
                          <a:pt x="1499" y="24"/>
                          <a:pt x="1460" y="0"/>
                          <a:pt x="1424" y="0"/>
                        </a:cubicBezTo>
                        <a:close/>
                        <a:moveTo>
                          <a:pt x="1873" y="0"/>
                        </a:moveTo>
                        <a:cubicBezTo>
                          <a:pt x="1834" y="0"/>
                          <a:pt x="1810" y="24"/>
                          <a:pt x="1810" y="63"/>
                        </a:cubicBezTo>
                        <a:cubicBezTo>
                          <a:pt x="1810" y="99"/>
                          <a:pt x="1834" y="123"/>
                          <a:pt x="1873" y="123"/>
                        </a:cubicBezTo>
                        <a:lnTo>
                          <a:pt x="2323" y="123"/>
                        </a:lnTo>
                        <a:cubicBezTo>
                          <a:pt x="2359" y="123"/>
                          <a:pt x="2398" y="99"/>
                          <a:pt x="2398" y="63"/>
                        </a:cubicBezTo>
                        <a:cubicBezTo>
                          <a:pt x="2398" y="24"/>
                          <a:pt x="2359" y="0"/>
                          <a:pt x="2323" y="0"/>
                        </a:cubicBezTo>
                        <a:close/>
                        <a:moveTo>
                          <a:pt x="2784" y="0"/>
                        </a:moveTo>
                        <a:cubicBezTo>
                          <a:pt x="2745" y="0"/>
                          <a:pt x="2710" y="24"/>
                          <a:pt x="2710" y="63"/>
                        </a:cubicBezTo>
                        <a:cubicBezTo>
                          <a:pt x="2710" y="99"/>
                          <a:pt x="2745" y="123"/>
                          <a:pt x="2784" y="123"/>
                        </a:cubicBezTo>
                        <a:lnTo>
                          <a:pt x="3234" y="123"/>
                        </a:lnTo>
                        <a:cubicBezTo>
                          <a:pt x="3270" y="123"/>
                          <a:pt x="3297" y="99"/>
                          <a:pt x="3297" y="63"/>
                        </a:cubicBezTo>
                        <a:cubicBezTo>
                          <a:pt x="3297" y="24"/>
                          <a:pt x="3270" y="0"/>
                          <a:pt x="3234" y="0"/>
                        </a:cubicBezTo>
                        <a:close/>
                        <a:moveTo>
                          <a:pt x="3684" y="0"/>
                        </a:moveTo>
                        <a:cubicBezTo>
                          <a:pt x="3645" y="0"/>
                          <a:pt x="3621" y="24"/>
                          <a:pt x="3621" y="63"/>
                        </a:cubicBezTo>
                        <a:cubicBezTo>
                          <a:pt x="3621" y="99"/>
                          <a:pt x="3645" y="123"/>
                          <a:pt x="3684" y="123"/>
                        </a:cubicBezTo>
                        <a:lnTo>
                          <a:pt x="4133" y="123"/>
                        </a:lnTo>
                        <a:cubicBezTo>
                          <a:pt x="4169" y="123"/>
                          <a:pt x="4196" y="99"/>
                          <a:pt x="4196" y="63"/>
                        </a:cubicBezTo>
                        <a:cubicBezTo>
                          <a:pt x="4196" y="24"/>
                          <a:pt x="4169" y="0"/>
                          <a:pt x="4133" y="0"/>
                        </a:cubicBezTo>
                        <a:close/>
                        <a:moveTo>
                          <a:pt x="4583" y="0"/>
                        </a:moveTo>
                        <a:cubicBezTo>
                          <a:pt x="4544" y="0"/>
                          <a:pt x="4520" y="24"/>
                          <a:pt x="4520" y="63"/>
                        </a:cubicBezTo>
                        <a:cubicBezTo>
                          <a:pt x="4520" y="99"/>
                          <a:pt x="4544" y="123"/>
                          <a:pt x="4583" y="123"/>
                        </a:cubicBezTo>
                        <a:lnTo>
                          <a:pt x="5032" y="123"/>
                        </a:lnTo>
                        <a:cubicBezTo>
                          <a:pt x="5068" y="123"/>
                          <a:pt x="5107" y="99"/>
                          <a:pt x="5107" y="63"/>
                        </a:cubicBezTo>
                        <a:cubicBezTo>
                          <a:pt x="5107" y="24"/>
                          <a:pt x="5068" y="0"/>
                          <a:pt x="5032" y="0"/>
                        </a:cubicBezTo>
                        <a:close/>
                        <a:moveTo>
                          <a:pt x="5494" y="0"/>
                        </a:moveTo>
                        <a:cubicBezTo>
                          <a:pt x="5458" y="0"/>
                          <a:pt x="5419" y="24"/>
                          <a:pt x="5419" y="63"/>
                        </a:cubicBezTo>
                        <a:cubicBezTo>
                          <a:pt x="5419" y="99"/>
                          <a:pt x="5458" y="123"/>
                          <a:pt x="5494" y="123"/>
                        </a:cubicBezTo>
                        <a:lnTo>
                          <a:pt x="5943" y="123"/>
                        </a:lnTo>
                        <a:cubicBezTo>
                          <a:pt x="5982" y="123"/>
                          <a:pt x="6006" y="99"/>
                          <a:pt x="6006" y="63"/>
                        </a:cubicBezTo>
                        <a:cubicBezTo>
                          <a:pt x="6006" y="24"/>
                          <a:pt x="5982" y="0"/>
                          <a:pt x="5943" y="0"/>
                        </a:cubicBezTo>
                        <a:close/>
                        <a:moveTo>
                          <a:pt x="6393" y="0"/>
                        </a:moveTo>
                        <a:cubicBezTo>
                          <a:pt x="6357" y="0"/>
                          <a:pt x="6318" y="24"/>
                          <a:pt x="6318" y="63"/>
                        </a:cubicBezTo>
                        <a:cubicBezTo>
                          <a:pt x="6318" y="99"/>
                          <a:pt x="6357" y="123"/>
                          <a:pt x="6393" y="123"/>
                        </a:cubicBezTo>
                        <a:lnTo>
                          <a:pt x="6842" y="123"/>
                        </a:lnTo>
                        <a:cubicBezTo>
                          <a:pt x="6881" y="123"/>
                          <a:pt x="6905" y="99"/>
                          <a:pt x="6905" y="63"/>
                        </a:cubicBezTo>
                        <a:cubicBezTo>
                          <a:pt x="6905" y="24"/>
                          <a:pt x="6881" y="0"/>
                          <a:pt x="6842" y="0"/>
                        </a:cubicBezTo>
                        <a:close/>
                        <a:moveTo>
                          <a:pt x="7292" y="0"/>
                        </a:moveTo>
                        <a:cubicBezTo>
                          <a:pt x="7256" y="0"/>
                          <a:pt x="7229" y="24"/>
                          <a:pt x="7229" y="63"/>
                        </a:cubicBezTo>
                        <a:cubicBezTo>
                          <a:pt x="7229" y="99"/>
                          <a:pt x="7256" y="123"/>
                          <a:pt x="7292" y="123"/>
                        </a:cubicBezTo>
                        <a:lnTo>
                          <a:pt x="7741" y="123"/>
                        </a:lnTo>
                        <a:cubicBezTo>
                          <a:pt x="7780" y="123"/>
                          <a:pt x="7816" y="99"/>
                          <a:pt x="7816" y="63"/>
                        </a:cubicBezTo>
                        <a:cubicBezTo>
                          <a:pt x="7816" y="24"/>
                          <a:pt x="7780" y="0"/>
                          <a:pt x="7741" y="0"/>
                        </a:cubicBezTo>
                        <a:close/>
                        <a:moveTo>
                          <a:pt x="8191" y="0"/>
                        </a:moveTo>
                        <a:cubicBezTo>
                          <a:pt x="8155" y="0"/>
                          <a:pt x="8128" y="24"/>
                          <a:pt x="8128" y="63"/>
                        </a:cubicBezTo>
                        <a:cubicBezTo>
                          <a:pt x="8128" y="99"/>
                          <a:pt x="8155" y="123"/>
                          <a:pt x="8191" y="123"/>
                        </a:cubicBezTo>
                        <a:lnTo>
                          <a:pt x="8653" y="123"/>
                        </a:lnTo>
                        <a:cubicBezTo>
                          <a:pt x="8692" y="123"/>
                          <a:pt x="8715" y="99"/>
                          <a:pt x="8715" y="63"/>
                        </a:cubicBezTo>
                        <a:cubicBezTo>
                          <a:pt x="8715" y="24"/>
                          <a:pt x="8692" y="0"/>
                          <a:pt x="8653" y="0"/>
                        </a:cubicBezTo>
                        <a:close/>
                        <a:moveTo>
                          <a:pt x="9102" y="0"/>
                        </a:moveTo>
                        <a:cubicBezTo>
                          <a:pt x="9066" y="0"/>
                          <a:pt x="9027" y="24"/>
                          <a:pt x="9027" y="63"/>
                        </a:cubicBezTo>
                        <a:cubicBezTo>
                          <a:pt x="9027" y="99"/>
                          <a:pt x="9066" y="123"/>
                          <a:pt x="9102" y="123"/>
                        </a:cubicBezTo>
                        <a:lnTo>
                          <a:pt x="9552" y="123"/>
                        </a:lnTo>
                        <a:cubicBezTo>
                          <a:pt x="9591" y="123"/>
                          <a:pt x="9615" y="99"/>
                          <a:pt x="9615" y="63"/>
                        </a:cubicBezTo>
                        <a:cubicBezTo>
                          <a:pt x="9615" y="24"/>
                          <a:pt x="9591" y="0"/>
                          <a:pt x="955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8" name="Google Shape;1868;p16"/>
                  <p:cNvSpPr/>
                  <p:nvPr/>
                </p:nvSpPr>
                <p:spPr>
                  <a:xfrm>
                    <a:off x="3022541" y="4181369"/>
                    <a:ext cx="26878" cy="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6" h="124" extrusionOk="0">
                        <a:moveTo>
                          <a:pt x="76" y="0"/>
                        </a:moveTo>
                        <a:cubicBezTo>
                          <a:pt x="37" y="0"/>
                          <a:pt x="1" y="24"/>
                          <a:pt x="1" y="63"/>
                        </a:cubicBezTo>
                        <a:cubicBezTo>
                          <a:pt x="1" y="99"/>
                          <a:pt x="37" y="123"/>
                          <a:pt x="76" y="123"/>
                        </a:cubicBezTo>
                        <a:lnTo>
                          <a:pt x="313" y="123"/>
                        </a:lnTo>
                        <a:cubicBezTo>
                          <a:pt x="349" y="123"/>
                          <a:pt x="376" y="99"/>
                          <a:pt x="376" y="63"/>
                        </a:cubicBezTo>
                        <a:cubicBezTo>
                          <a:pt x="376" y="24"/>
                          <a:pt x="349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9" name="Google Shape;1869;p16"/>
                  <p:cNvSpPr/>
                  <p:nvPr/>
                </p:nvSpPr>
                <p:spPr>
                  <a:xfrm>
                    <a:off x="3132268" y="4295529"/>
                    <a:ext cx="20659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0" name="Google Shape;1870;p16"/>
                  <p:cNvSpPr/>
                  <p:nvPr/>
                </p:nvSpPr>
                <p:spPr>
                  <a:xfrm>
                    <a:off x="3168868" y="4295529"/>
                    <a:ext cx="29452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2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1" name="Google Shape;1871;p16"/>
                  <p:cNvSpPr/>
                  <p:nvPr/>
                </p:nvSpPr>
                <p:spPr>
                  <a:xfrm>
                    <a:off x="3217119" y="4295529"/>
                    <a:ext cx="1251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2" name="Google Shape;1872;p16"/>
                  <p:cNvSpPr/>
                  <p:nvPr/>
                </p:nvSpPr>
                <p:spPr>
                  <a:xfrm>
                    <a:off x="3250073" y="4295529"/>
                    <a:ext cx="20659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3" name="Google Shape;1873;p16"/>
                  <p:cNvSpPr/>
                  <p:nvPr/>
                </p:nvSpPr>
                <p:spPr>
                  <a:xfrm>
                    <a:off x="3286745" y="4295529"/>
                    <a:ext cx="2938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" name="Google Shape;1874;p16"/>
                  <p:cNvSpPr/>
                  <p:nvPr/>
                </p:nvSpPr>
                <p:spPr>
                  <a:xfrm>
                    <a:off x="3341144" y="4295529"/>
                    <a:ext cx="71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" name="Google Shape;1875;p16"/>
                  <p:cNvSpPr/>
                  <p:nvPr/>
                </p:nvSpPr>
                <p:spPr>
                  <a:xfrm>
                    <a:off x="3334925" y="4295529"/>
                    <a:ext cx="1251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" name="Google Shape;1876;p16"/>
                  <p:cNvSpPr/>
                  <p:nvPr/>
                </p:nvSpPr>
                <p:spPr>
                  <a:xfrm>
                    <a:off x="3363447" y="4295529"/>
                    <a:ext cx="21446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" name="Google Shape;1877;p16"/>
                  <p:cNvSpPr/>
                  <p:nvPr/>
                </p:nvSpPr>
                <p:spPr>
                  <a:xfrm>
                    <a:off x="3400904" y="4295529"/>
                    <a:ext cx="28808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2" y="344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8" name="Google Shape;1878;p16"/>
                  <p:cNvSpPr/>
                  <p:nvPr/>
                </p:nvSpPr>
                <p:spPr>
                  <a:xfrm>
                    <a:off x="3446511" y="4295529"/>
                    <a:ext cx="17871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0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50" y="3447"/>
                        </a:lnTo>
                        <a:lnTo>
                          <a:pt x="25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9" name="Google Shape;1879;p16"/>
                  <p:cNvSpPr/>
                  <p:nvPr/>
                </p:nvSpPr>
                <p:spPr>
                  <a:xfrm>
                    <a:off x="3481252" y="4295529"/>
                    <a:ext cx="21517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" name="Google Shape;1880;p16"/>
                  <p:cNvSpPr/>
                  <p:nvPr/>
                </p:nvSpPr>
                <p:spPr>
                  <a:xfrm>
                    <a:off x="3518709" y="4295529"/>
                    <a:ext cx="28808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3" y="3447"/>
                        </a:lnTo>
                        <a:lnTo>
                          <a:pt x="40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" name="Google Shape;1881;p16"/>
                  <p:cNvSpPr/>
                  <p:nvPr/>
                </p:nvSpPr>
                <p:spPr>
                  <a:xfrm>
                    <a:off x="3572322" y="4295529"/>
                    <a:ext cx="71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" name="Google Shape;1882;p16"/>
                  <p:cNvSpPr/>
                  <p:nvPr/>
                </p:nvSpPr>
                <p:spPr>
                  <a:xfrm>
                    <a:off x="3562457" y="4295529"/>
                    <a:ext cx="18944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64" y="3447"/>
                        </a:lnTo>
                        <a:lnTo>
                          <a:pt x="26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" name="Google Shape;1883;p16"/>
                  <p:cNvSpPr/>
                  <p:nvPr/>
                </p:nvSpPr>
                <p:spPr>
                  <a:xfrm>
                    <a:off x="3593696" y="4295529"/>
                    <a:ext cx="20659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9" y="3447"/>
                        </a:lnTo>
                        <a:lnTo>
                          <a:pt x="28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" name="Google Shape;1884;p16"/>
                  <p:cNvSpPr/>
                  <p:nvPr/>
                </p:nvSpPr>
                <p:spPr>
                  <a:xfrm>
                    <a:off x="3630367" y="4295529"/>
                    <a:ext cx="29595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4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4" y="3447"/>
                        </a:lnTo>
                        <a:lnTo>
                          <a:pt x="41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" name="Google Shape;1885;p16"/>
                  <p:cNvSpPr/>
                  <p:nvPr/>
                </p:nvSpPr>
                <p:spPr>
                  <a:xfrm>
                    <a:off x="3678547" y="4295529"/>
                    <a:ext cx="1251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5" y="3447"/>
                        </a:lnTo>
                        <a:lnTo>
                          <a:pt x="17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" name="Google Shape;1886;p16"/>
                  <p:cNvSpPr/>
                  <p:nvPr/>
                </p:nvSpPr>
                <p:spPr>
                  <a:xfrm>
                    <a:off x="3711573" y="4295529"/>
                    <a:ext cx="20588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8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887" name="Google Shape;1887;p16"/>
                <p:cNvSpPr/>
                <p:nvPr/>
              </p:nvSpPr>
              <p:spPr>
                <a:xfrm>
                  <a:off x="2114048" y="3484088"/>
                  <a:ext cx="492084" cy="484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380" extrusionOk="0">
                      <a:moveTo>
                        <a:pt x="5047" y="1"/>
                      </a:moveTo>
                      <a:lnTo>
                        <a:pt x="3747" y="1673"/>
                      </a:lnTo>
                      <a:lnTo>
                        <a:pt x="2449" y="1"/>
                      </a:lnTo>
                      <a:lnTo>
                        <a:pt x="2449" y="1"/>
                      </a:lnTo>
                      <a:lnTo>
                        <a:pt x="2524" y="2111"/>
                      </a:lnTo>
                      <a:lnTo>
                        <a:pt x="450" y="1673"/>
                      </a:lnTo>
                      <a:lnTo>
                        <a:pt x="1874" y="3246"/>
                      </a:lnTo>
                      <a:lnTo>
                        <a:pt x="1" y="4232"/>
                      </a:lnTo>
                      <a:lnTo>
                        <a:pt x="2098" y="4520"/>
                      </a:lnTo>
                      <a:lnTo>
                        <a:pt x="1301" y="6480"/>
                      </a:lnTo>
                      <a:lnTo>
                        <a:pt x="3099" y="5356"/>
                      </a:lnTo>
                      <a:lnTo>
                        <a:pt x="3747" y="7379"/>
                      </a:lnTo>
                      <a:lnTo>
                        <a:pt x="4397" y="5356"/>
                      </a:lnTo>
                      <a:lnTo>
                        <a:pt x="6195" y="6480"/>
                      </a:lnTo>
                      <a:lnTo>
                        <a:pt x="5395" y="4520"/>
                      </a:lnTo>
                      <a:lnTo>
                        <a:pt x="7493" y="4232"/>
                      </a:lnTo>
                      <a:lnTo>
                        <a:pt x="5620" y="3246"/>
                      </a:lnTo>
                      <a:lnTo>
                        <a:pt x="7043" y="1673"/>
                      </a:lnTo>
                      <a:lnTo>
                        <a:pt x="4973" y="2111"/>
                      </a:lnTo>
                      <a:lnTo>
                        <a:pt x="504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88" name="Google Shape;1888;p16"/>
              <p:cNvSpPr/>
              <p:nvPr/>
            </p:nvSpPr>
            <p:spPr>
              <a:xfrm>
                <a:off x="3206100" y="2962636"/>
                <a:ext cx="666842" cy="422072"/>
              </a:xfrm>
              <a:custGeom>
                <a:avLst/>
                <a:gdLst/>
                <a:ahLst/>
                <a:cxnLst/>
                <a:rect l="l" t="t" r="r" b="b"/>
                <a:pathLst>
                  <a:path w="9429" h="5968" extrusionOk="0">
                    <a:moveTo>
                      <a:pt x="0" y="1"/>
                    </a:moveTo>
                    <a:lnTo>
                      <a:pt x="0" y="5968"/>
                    </a:lnTo>
                    <a:lnTo>
                      <a:pt x="1838" y="5968"/>
                    </a:lnTo>
                    <a:lnTo>
                      <a:pt x="1838" y="3870"/>
                    </a:lnTo>
                    <a:lnTo>
                      <a:pt x="1199" y="3870"/>
                    </a:lnTo>
                    <a:lnTo>
                      <a:pt x="1199" y="1"/>
                    </a:lnTo>
                    <a:close/>
                    <a:moveTo>
                      <a:pt x="3099" y="1"/>
                    </a:moveTo>
                    <a:lnTo>
                      <a:pt x="3099" y="3870"/>
                    </a:lnTo>
                    <a:lnTo>
                      <a:pt x="2524" y="3870"/>
                    </a:lnTo>
                    <a:lnTo>
                      <a:pt x="2524" y="5968"/>
                    </a:lnTo>
                    <a:lnTo>
                      <a:pt x="4346" y="5968"/>
                    </a:lnTo>
                    <a:lnTo>
                      <a:pt x="4346" y="3870"/>
                    </a:lnTo>
                    <a:lnTo>
                      <a:pt x="3822" y="3870"/>
                    </a:lnTo>
                    <a:lnTo>
                      <a:pt x="3822" y="1"/>
                    </a:lnTo>
                    <a:close/>
                    <a:moveTo>
                      <a:pt x="5707" y="1"/>
                    </a:moveTo>
                    <a:lnTo>
                      <a:pt x="5707" y="3870"/>
                    </a:lnTo>
                    <a:lnTo>
                      <a:pt x="5083" y="3870"/>
                    </a:lnTo>
                    <a:lnTo>
                      <a:pt x="5083" y="5968"/>
                    </a:lnTo>
                    <a:lnTo>
                      <a:pt x="6920" y="5968"/>
                    </a:lnTo>
                    <a:lnTo>
                      <a:pt x="6920" y="3870"/>
                    </a:lnTo>
                    <a:lnTo>
                      <a:pt x="6294" y="3870"/>
                    </a:lnTo>
                    <a:lnTo>
                      <a:pt x="6294" y="1"/>
                    </a:lnTo>
                    <a:close/>
                    <a:moveTo>
                      <a:pt x="8194" y="1"/>
                    </a:moveTo>
                    <a:lnTo>
                      <a:pt x="8194" y="3870"/>
                    </a:lnTo>
                    <a:lnTo>
                      <a:pt x="7595" y="3870"/>
                    </a:lnTo>
                    <a:lnTo>
                      <a:pt x="7595" y="5968"/>
                    </a:lnTo>
                    <a:lnTo>
                      <a:pt x="9429" y="5968"/>
                    </a:lnTo>
                    <a:lnTo>
                      <a:pt x="9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16"/>
              <p:cNvSpPr/>
              <p:nvPr/>
            </p:nvSpPr>
            <p:spPr>
              <a:xfrm>
                <a:off x="3675986" y="2899904"/>
                <a:ext cx="84018" cy="302127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4272" extrusionOk="0">
                    <a:moveTo>
                      <a:pt x="1" y="1"/>
                    </a:moveTo>
                    <a:lnTo>
                      <a:pt x="1" y="4271"/>
                    </a:lnTo>
                    <a:lnTo>
                      <a:pt x="1188" y="4271"/>
                    </a:lnTo>
                    <a:lnTo>
                      <a:pt x="11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16"/>
              <p:cNvSpPr/>
              <p:nvPr/>
            </p:nvSpPr>
            <p:spPr>
              <a:xfrm>
                <a:off x="3500309" y="2899904"/>
                <a:ext cx="84018" cy="302127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4272" extrusionOk="0">
                    <a:moveTo>
                      <a:pt x="0" y="1"/>
                    </a:moveTo>
                    <a:lnTo>
                      <a:pt x="0" y="4271"/>
                    </a:lnTo>
                    <a:lnTo>
                      <a:pt x="1187" y="4271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16"/>
              <p:cNvSpPr/>
              <p:nvPr/>
            </p:nvSpPr>
            <p:spPr>
              <a:xfrm>
                <a:off x="3315650" y="2899904"/>
                <a:ext cx="84867" cy="302127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4272" extrusionOk="0">
                    <a:moveTo>
                      <a:pt x="1" y="1"/>
                    </a:moveTo>
                    <a:lnTo>
                      <a:pt x="1" y="4271"/>
                    </a:lnTo>
                    <a:lnTo>
                      <a:pt x="1200" y="4271"/>
                    </a:lnTo>
                    <a:lnTo>
                      <a:pt x="12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2" name="Google Shape;1892;p16"/>
            <p:cNvGrpSpPr/>
            <p:nvPr/>
          </p:nvGrpSpPr>
          <p:grpSpPr>
            <a:xfrm rot="-5400000">
              <a:off x="6393777" y="2986896"/>
              <a:ext cx="794283" cy="1691189"/>
              <a:chOff x="1894490" y="2649667"/>
              <a:chExt cx="931164" cy="1982636"/>
            </a:xfrm>
          </p:grpSpPr>
          <p:grpSp>
            <p:nvGrpSpPr>
              <p:cNvPr id="1893" name="Google Shape;1893;p16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1894" name="Google Shape;1894;p16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5" name="Google Shape;1895;p16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6" name="Google Shape;1896;p16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7" name="Google Shape;1897;p16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8" name="Google Shape;1898;p16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9" name="Google Shape;1899;p16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0" name="Google Shape;1900;p16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1" name="Google Shape;1901;p16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2" name="Google Shape;1902;p16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3" name="Google Shape;1903;p16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4" name="Google Shape;1904;p16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5" name="Google Shape;1905;p16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6" name="Google Shape;1906;p16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7" name="Google Shape;1907;p16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8" name="Google Shape;1908;p16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9" name="Google Shape;1909;p16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0" name="Google Shape;1910;p16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1" name="Google Shape;1911;p16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2" name="Google Shape;1912;p16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3" name="Google Shape;1913;p16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4" name="Google Shape;1914;p16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5" name="Google Shape;1915;p16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16" name="Google Shape;1916;p16"/>
              <p:cNvSpPr/>
              <p:nvPr/>
            </p:nvSpPr>
            <p:spPr>
              <a:xfrm>
                <a:off x="2159276" y="2969650"/>
                <a:ext cx="461729" cy="956340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9517" extrusionOk="0">
                    <a:moveTo>
                      <a:pt x="1" y="1"/>
                    </a:moveTo>
                    <a:lnTo>
                      <a:pt x="762" y="5995"/>
                    </a:lnTo>
                    <a:lnTo>
                      <a:pt x="2497" y="4958"/>
                    </a:lnTo>
                    <a:lnTo>
                      <a:pt x="2860" y="9516"/>
                    </a:lnTo>
                    <a:lnTo>
                      <a:pt x="4595" y="1835"/>
                    </a:lnTo>
                    <a:lnTo>
                      <a:pt x="2758" y="2647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17"/>
          <p:cNvSpPr txBox="1">
            <a:spLocks noGrp="1"/>
          </p:cNvSpPr>
          <p:nvPr>
            <p:ph type="title" hasCustomPrompt="1"/>
          </p:nvPr>
        </p:nvSpPr>
        <p:spPr>
          <a:xfrm>
            <a:off x="581950" y="3197725"/>
            <a:ext cx="36321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300" b="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9" name="Google Shape;1919;p17"/>
          <p:cNvSpPr txBox="1">
            <a:spLocks noGrp="1"/>
          </p:cNvSpPr>
          <p:nvPr>
            <p:ph type="subTitle" idx="1"/>
          </p:nvPr>
        </p:nvSpPr>
        <p:spPr>
          <a:xfrm>
            <a:off x="581950" y="3896175"/>
            <a:ext cx="3632100" cy="4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920" name="Google Shape;1920;p17"/>
          <p:cNvSpPr txBox="1">
            <a:spLocks noGrp="1"/>
          </p:cNvSpPr>
          <p:nvPr>
            <p:ph type="title" idx="2" hasCustomPrompt="1"/>
          </p:nvPr>
        </p:nvSpPr>
        <p:spPr>
          <a:xfrm>
            <a:off x="2690272" y="1486725"/>
            <a:ext cx="36321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300" b="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1" name="Google Shape;1921;p17"/>
          <p:cNvSpPr txBox="1">
            <a:spLocks noGrp="1"/>
          </p:cNvSpPr>
          <p:nvPr>
            <p:ph type="subTitle" idx="3"/>
          </p:nvPr>
        </p:nvSpPr>
        <p:spPr>
          <a:xfrm>
            <a:off x="2690272" y="2185473"/>
            <a:ext cx="3632100" cy="4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922" name="Google Shape;1922;p17"/>
          <p:cNvSpPr txBox="1">
            <a:spLocks noGrp="1"/>
          </p:cNvSpPr>
          <p:nvPr>
            <p:ph type="title" idx="4" hasCustomPrompt="1"/>
          </p:nvPr>
        </p:nvSpPr>
        <p:spPr>
          <a:xfrm>
            <a:off x="4798583" y="3179550"/>
            <a:ext cx="36321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300" b="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3" name="Google Shape;1923;p17"/>
          <p:cNvSpPr txBox="1">
            <a:spLocks noGrp="1"/>
          </p:cNvSpPr>
          <p:nvPr>
            <p:ph type="subTitle" idx="5"/>
          </p:nvPr>
        </p:nvSpPr>
        <p:spPr>
          <a:xfrm>
            <a:off x="4798583" y="3896175"/>
            <a:ext cx="3632100" cy="4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cxnSp>
        <p:nvCxnSpPr>
          <p:cNvPr id="1924" name="Google Shape;1924;p17"/>
          <p:cNvCxnSpPr/>
          <p:nvPr/>
        </p:nvCxnSpPr>
        <p:spPr>
          <a:xfrm rot="10800000">
            <a:off x="2393875" y="-38250"/>
            <a:ext cx="0" cy="238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925" name="Google Shape;1925;p17"/>
          <p:cNvCxnSpPr/>
          <p:nvPr/>
        </p:nvCxnSpPr>
        <p:spPr>
          <a:xfrm rot="10800000">
            <a:off x="6632025" y="-44850"/>
            <a:ext cx="0" cy="238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926" name="Google Shape;1926;p17"/>
          <p:cNvCxnSpPr/>
          <p:nvPr/>
        </p:nvCxnSpPr>
        <p:spPr>
          <a:xfrm rot="10800000">
            <a:off x="4506325" y="-48650"/>
            <a:ext cx="0" cy="68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1927" name="Google Shape;1927;p17"/>
          <p:cNvGrpSpPr/>
          <p:nvPr/>
        </p:nvGrpSpPr>
        <p:grpSpPr>
          <a:xfrm>
            <a:off x="-1079974" y="-488395"/>
            <a:ext cx="2155119" cy="2993139"/>
            <a:chOff x="-1079974" y="-488395"/>
            <a:chExt cx="2155119" cy="2993139"/>
          </a:xfrm>
        </p:grpSpPr>
        <p:grpSp>
          <p:nvGrpSpPr>
            <p:cNvPr id="1928" name="Google Shape;1928;p17"/>
            <p:cNvGrpSpPr/>
            <p:nvPr/>
          </p:nvGrpSpPr>
          <p:grpSpPr>
            <a:xfrm rot="1319834">
              <a:off x="20199" y="-413577"/>
              <a:ext cx="747145" cy="1788744"/>
              <a:chOff x="1911111" y="2549523"/>
              <a:chExt cx="875906" cy="2097012"/>
            </a:xfrm>
          </p:grpSpPr>
          <p:sp>
            <p:nvSpPr>
              <p:cNvPr id="1929" name="Google Shape;1929;p17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30" name="Google Shape;1930;p17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1931" name="Google Shape;1931;p17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" name="Google Shape;1932;p17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" name="Google Shape;1933;p17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" name="Google Shape;1934;p17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5" name="Google Shape;1935;p17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6" name="Google Shape;1936;p17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7" name="Google Shape;1937;p17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8" name="Google Shape;1938;p17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9" name="Google Shape;1939;p17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0" name="Google Shape;1940;p17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1" name="Google Shape;1941;p17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2" name="Google Shape;1942;p17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3" name="Google Shape;1943;p17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4" name="Google Shape;1944;p17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5" name="Google Shape;1945;p17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6" name="Google Shape;1946;p17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7" name="Google Shape;1947;p17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8" name="Google Shape;1948;p17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9" name="Google Shape;1949;p17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0" name="Google Shape;1950;p17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1" name="Google Shape;1951;p17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52" name="Google Shape;1952;p17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1953" name="Google Shape;1953;p17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8" h="5245" extrusionOk="0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4" name="Google Shape;1954;p17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2647" extrusionOk="0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5" name="Google Shape;1955;p17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517" extrusionOk="0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6" name="Google Shape;1956;p17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1" h="8617" extrusionOk="0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7" name="Google Shape;1957;p17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0" h="6471" extrusionOk="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8" name="Google Shape;1958;p17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8" h="4185" extrusionOk="0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9" name="Google Shape;1959;p17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1826" extrusionOk="0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60" name="Google Shape;1960;p17"/>
            <p:cNvGrpSpPr/>
            <p:nvPr/>
          </p:nvGrpSpPr>
          <p:grpSpPr>
            <a:xfrm rot="6719834">
              <a:off x="-544326" y="974199"/>
              <a:ext cx="794279" cy="1691182"/>
              <a:chOff x="717790" y="2649667"/>
              <a:chExt cx="931164" cy="1982636"/>
            </a:xfrm>
          </p:grpSpPr>
          <p:grpSp>
            <p:nvGrpSpPr>
              <p:cNvPr id="1961" name="Google Shape;1961;p17"/>
              <p:cNvGrpSpPr/>
              <p:nvPr/>
            </p:nvGrpSpPr>
            <p:grpSpPr>
              <a:xfrm>
                <a:off x="7177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1962" name="Google Shape;1962;p17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3" name="Google Shape;1963;p17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4" name="Google Shape;1964;p17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5" name="Google Shape;1965;p17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6" name="Google Shape;1966;p17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7" name="Google Shape;1967;p17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8" name="Google Shape;1968;p17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9" name="Google Shape;1969;p17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0" name="Google Shape;1970;p17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1" name="Google Shape;1971;p17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" name="Google Shape;1972;p17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" name="Google Shape;1973;p17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" name="Google Shape;1974;p17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" name="Google Shape;1975;p17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" name="Google Shape;1976;p17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" name="Google Shape;1977;p17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8" name="Google Shape;1978;p17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" name="Google Shape;1979;p17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0" name="Google Shape;1980;p17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1" name="Google Shape;1981;p17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2" name="Google Shape;1982;p17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3" name="Google Shape;1983;p17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84" name="Google Shape;1984;p17"/>
              <p:cNvGrpSpPr/>
              <p:nvPr/>
            </p:nvGrpSpPr>
            <p:grpSpPr>
              <a:xfrm rot="-5400000">
                <a:off x="1042218" y="2701458"/>
                <a:ext cx="282307" cy="563980"/>
                <a:chOff x="4391550" y="576822"/>
                <a:chExt cx="435928" cy="870878"/>
              </a:xfrm>
            </p:grpSpPr>
            <p:sp>
              <p:nvSpPr>
                <p:cNvPr id="1985" name="Google Shape;1985;p17"/>
                <p:cNvSpPr/>
                <p:nvPr/>
              </p:nvSpPr>
              <p:spPr>
                <a:xfrm rot="-5400000">
                  <a:off x="4174076" y="794297"/>
                  <a:ext cx="870878" cy="435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0" h="6232" extrusionOk="0">
                      <a:moveTo>
                        <a:pt x="0" y="0"/>
                      </a:moveTo>
                      <a:cubicBezTo>
                        <a:pt x="0" y="3447"/>
                        <a:pt x="2784" y="6231"/>
                        <a:pt x="6219" y="6231"/>
                      </a:cubicBezTo>
                      <a:cubicBezTo>
                        <a:pt x="9665" y="6231"/>
                        <a:pt x="12449" y="3447"/>
                        <a:pt x="12449" y="0"/>
                      </a:cubicBezTo>
                      <a:lnTo>
                        <a:pt x="10513" y="0"/>
                      </a:lnTo>
                      <a:cubicBezTo>
                        <a:pt x="10513" y="2374"/>
                        <a:pt x="8592" y="4298"/>
                        <a:pt x="6219" y="4298"/>
                      </a:cubicBezTo>
                      <a:cubicBezTo>
                        <a:pt x="3857" y="4298"/>
                        <a:pt x="1936" y="2374"/>
                        <a:pt x="19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6" name="Google Shape;1986;p17"/>
                <p:cNvSpPr/>
                <p:nvPr/>
              </p:nvSpPr>
              <p:spPr>
                <a:xfrm rot="-5400000">
                  <a:off x="4241892" y="861904"/>
                  <a:ext cx="600031" cy="300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8" h="4299" extrusionOk="0">
                      <a:moveTo>
                        <a:pt x="0" y="0"/>
                      </a:moveTo>
                      <a:cubicBezTo>
                        <a:pt x="0" y="2374"/>
                        <a:pt x="1921" y="4298"/>
                        <a:pt x="4283" y="4298"/>
                      </a:cubicBezTo>
                      <a:cubicBezTo>
                        <a:pt x="6656" y="4298"/>
                        <a:pt x="8577" y="2374"/>
                        <a:pt x="8577" y="0"/>
                      </a:cubicBezTo>
                      <a:lnTo>
                        <a:pt x="6893" y="0"/>
                      </a:lnTo>
                      <a:cubicBezTo>
                        <a:pt x="6893" y="1436"/>
                        <a:pt x="5730" y="2611"/>
                        <a:pt x="4283" y="2611"/>
                      </a:cubicBezTo>
                      <a:cubicBezTo>
                        <a:pt x="2847" y="2611"/>
                        <a:pt x="1684" y="1436"/>
                        <a:pt x="16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7" name="Google Shape;1987;p17"/>
                <p:cNvSpPr/>
                <p:nvPr/>
              </p:nvSpPr>
              <p:spPr>
                <a:xfrm rot="-5400000">
                  <a:off x="4300650" y="920942"/>
                  <a:ext cx="364440" cy="18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0" h="2611" extrusionOk="0">
                      <a:moveTo>
                        <a:pt x="0" y="0"/>
                      </a:moveTo>
                      <a:cubicBezTo>
                        <a:pt x="0" y="1436"/>
                        <a:pt x="1163" y="2611"/>
                        <a:pt x="2599" y="2611"/>
                      </a:cubicBezTo>
                      <a:cubicBezTo>
                        <a:pt x="4046" y="2611"/>
                        <a:pt x="5209" y="1436"/>
                        <a:pt x="520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88" name="Google Shape;1988;p17"/>
              <p:cNvGrpSpPr/>
              <p:nvPr/>
            </p:nvGrpSpPr>
            <p:grpSpPr>
              <a:xfrm>
                <a:off x="867118" y="3291781"/>
                <a:ext cx="632508" cy="632508"/>
                <a:chOff x="7055875" y="2971225"/>
                <a:chExt cx="192650" cy="192650"/>
              </a:xfrm>
            </p:grpSpPr>
            <p:sp>
              <p:nvSpPr>
                <p:cNvPr id="1989" name="Google Shape;1989;p17"/>
                <p:cNvSpPr/>
                <p:nvPr/>
              </p:nvSpPr>
              <p:spPr>
                <a:xfrm>
                  <a:off x="7055875" y="3063675"/>
                  <a:ext cx="192650" cy="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6" h="324" extrusionOk="0">
                      <a:moveTo>
                        <a:pt x="1" y="0"/>
                      </a:moveTo>
                      <a:lnTo>
                        <a:pt x="1" y="324"/>
                      </a:lnTo>
                      <a:lnTo>
                        <a:pt x="7706" y="324"/>
                      </a:lnTo>
                      <a:lnTo>
                        <a:pt x="770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0" name="Google Shape;1990;p17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1" name="Google Shape;1991;p17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2" name="Google Shape;1992;p17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5446" y="0"/>
                      </a:moveTo>
                      <a:lnTo>
                        <a:pt x="1" y="5458"/>
                      </a:lnTo>
                      <a:lnTo>
                        <a:pt x="237" y="5682"/>
                      </a:lnTo>
                      <a:lnTo>
                        <a:pt x="5683" y="237"/>
                      </a:lnTo>
                      <a:lnTo>
                        <a:pt x="54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3" name="Google Shape;1993;p17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237" y="0"/>
                      </a:moveTo>
                      <a:lnTo>
                        <a:pt x="1" y="237"/>
                      </a:lnTo>
                      <a:lnTo>
                        <a:pt x="5446" y="5682"/>
                      </a:lnTo>
                      <a:lnTo>
                        <a:pt x="5683" y="5458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4" name="Google Shape;1994;p17"/>
                <p:cNvSpPr/>
                <p:nvPr/>
              </p:nvSpPr>
              <p:spPr>
                <a:xfrm>
                  <a:off x="7063075" y="3023350"/>
                  <a:ext cx="178275" cy="8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1" h="3535" extrusionOk="0">
                      <a:moveTo>
                        <a:pt x="6995" y="1"/>
                      </a:moveTo>
                      <a:lnTo>
                        <a:pt x="0" y="3235"/>
                      </a:lnTo>
                      <a:lnTo>
                        <a:pt x="138" y="3534"/>
                      </a:lnTo>
                      <a:lnTo>
                        <a:pt x="7130" y="301"/>
                      </a:lnTo>
                      <a:lnTo>
                        <a:pt x="699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5" name="Google Shape;1995;p17"/>
                <p:cNvSpPr/>
                <p:nvPr/>
              </p:nvSpPr>
              <p:spPr>
                <a:xfrm>
                  <a:off x="7060300" y="3030550"/>
                  <a:ext cx="183875" cy="7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5" h="2974" extrusionOk="0">
                      <a:moveTo>
                        <a:pt x="111" y="1"/>
                      </a:moveTo>
                      <a:lnTo>
                        <a:pt x="0" y="312"/>
                      </a:lnTo>
                      <a:lnTo>
                        <a:pt x="7241" y="2974"/>
                      </a:lnTo>
                      <a:lnTo>
                        <a:pt x="7355" y="2659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6" name="Google Shape;1996;p17"/>
                <p:cNvSpPr/>
                <p:nvPr/>
              </p:nvSpPr>
              <p:spPr>
                <a:xfrm>
                  <a:off x="7108025" y="2978400"/>
                  <a:ext cx="88350" cy="17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7131" extrusionOk="0">
                      <a:moveTo>
                        <a:pt x="300" y="1"/>
                      </a:moveTo>
                      <a:lnTo>
                        <a:pt x="0" y="139"/>
                      </a:lnTo>
                      <a:lnTo>
                        <a:pt x="3234" y="7131"/>
                      </a:lnTo>
                      <a:lnTo>
                        <a:pt x="3534" y="6993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" name="Google Shape;1997;p17"/>
                <p:cNvSpPr/>
                <p:nvPr/>
              </p:nvSpPr>
              <p:spPr>
                <a:xfrm>
                  <a:off x="7114925" y="2975925"/>
                  <a:ext cx="74350" cy="18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" h="7344" extrusionOk="0">
                      <a:moveTo>
                        <a:pt x="2673" y="1"/>
                      </a:moveTo>
                      <a:lnTo>
                        <a:pt x="0" y="7230"/>
                      </a:lnTo>
                      <a:lnTo>
                        <a:pt x="312" y="7343"/>
                      </a:lnTo>
                      <a:lnTo>
                        <a:pt x="2973" y="112"/>
                      </a:lnTo>
                      <a:lnTo>
                        <a:pt x="26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98" name="Google Shape;1998;p17"/>
          <p:cNvGrpSpPr/>
          <p:nvPr/>
        </p:nvGrpSpPr>
        <p:grpSpPr>
          <a:xfrm rot="1319834">
            <a:off x="8757413" y="-516882"/>
            <a:ext cx="794279" cy="1691182"/>
            <a:chOff x="3052990" y="2649667"/>
            <a:chExt cx="931164" cy="1982636"/>
          </a:xfrm>
        </p:grpSpPr>
        <p:grpSp>
          <p:nvGrpSpPr>
            <p:cNvPr id="1999" name="Google Shape;1999;p17"/>
            <p:cNvGrpSpPr/>
            <p:nvPr/>
          </p:nvGrpSpPr>
          <p:grpSpPr>
            <a:xfrm>
              <a:off x="3052990" y="2649667"/>
              <a:ext cx="931164" cy="1982636"/>
              <a:chOff x="1894490" y="2649667"/>
              <a:chExt cx="931164" cy="1982636"/>
            </a:xfrm>
          </p:grpSpPr>
          <p:grpSp>
            <p:nvGrpSpPr>
              <p:cNvPr id="2000" name="Google Shape;2000;p17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2001" name="Google Shape;2001;p17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2" name="Google Shape;2002;p17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3" name="Google Shape;2003;p17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4" name="Google Shape;2004;p17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5" name="Google Shape;2005;p17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6" name="Google Shape;2006;p17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7" name="Google Shape;2007;p17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8" name="Google Shape;2008;p17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9" name="Google Shape;2009;p17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0" name="Google Shape;2010;p17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1" name="Google Shape;2011;p17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2" name="Google Shape;2012;p17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3" name="Google Shape;2013;p17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4" name="Google Shape;2014;p17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5" name="Google Shape;2015;p17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6" name="Google Shape;2016;p17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7" name="Google Shape;2017;p17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8" name="Google Shape;2018;p17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9" name="Google Shape;2019;p17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17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17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17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23" name="Google Shape;2023;p17"/>
              <p:cNvSpPr/>
              <p:nvPr/>
            </p:nvSpPr>
            <p:spPr>
              <a:xfrm>
                <a:off x="2114048" y="3484088"/>
                <a:ext cx="492084" cy="484645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380" extrusionOk="0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24" name="Google Shape;2024;p17"/>
            <p:cNvSpPr/>
            <p:nvPr/>
          </p:nvSpPr>
          <p:spPr>
            <a:xfrm>
              <a:off x="3206100" y="2962636"/>
              <a:ext cx="666842" cy="422072"/>
            </a:xfrm>
            <a:custGeom>
              <a:avLst/>
              <a:gdLst/>
              <a:ahLst/>
              <a:cxnLst/>
              <a:rect l="l" t="t" r="r" b="b"/>
              <a:pathLst>
                <a:path w="9429" h="5968" extrusionOk="0">
                  <a:moveTo>
                    <a:pt x="0" y="1"/>
                  </a:moveTo>
                  <a:lnTo>
                    <a:pt x="0" y="5968"/>
                  </a:lnTo>
                  <a:lnTo>
                    <a:pt x="1838" y="5968"/>
                  </a:lnTo>
                  <a:lnTo>
                    <a:pt x="1838" y="3870"/>
                  </a:lnTo>
                  <a:lnTo>
                    <a:pt x="1199" y="3870"/>
                  </a:lnTo>
                  <a:lnTo>
                    <a:pt x="1199" y="1"/>
                  </a:lnTo>
                  <a:close/>
                  <a:moveTo>
                    <a:pt x="3099" y="1"/>
                  </a:moveTo>
                  <a:lnTo>
                    <a:pt x="3099" y="3870"/>
                  </a:lnTo>
                  <a:lnTo>
                    <a:pt x="2524" y="3870"/>
                  </a:lnTo>
                  <a:lnTo>
                    <a:pt x="2524" y="5968"/>
                  </a:lnTo>
                  <a:lnTo>
                    <a:pt x="4346" y="5968"/>
                  </a:lnTo>
                  <a:lnTo>
                    <a:pt x="4346" y="3870"/>
                  </a:lnTo>
                  <a:lnTo>
                    <a:pt x="3822" y="3870"/>
                  </a:lnTo>
                  <a:lnTo>
                    <a:pt x="3822" y="1"/>
                  </a:lnTo>
                  <a:close/>
                  <a:moveTo>
                    <a:pt x="5707" y="1"/>
                  </a:moveTo>
                  <a:lnTo>
                    <a:pt x="5707" y="3870"/>
                  </a:lnTo>
                  <a:lnTo>
                    <a:pt x="5083" y="3870"/>
                  </a:lnTo>
                  <a:lnTo>
                    <a:pt x="5083" y="5968"/>
                  </a:lnTo>
                  <a:lnTo>
                    <a:pt x="6920" y="5968"/>
                  </a:lnTo>
                  <a:lnTo>
                    <a:pt x="6920" y="3870"/>
                  </a:lnTo>
                  <a:lnTo>
                    <a:pt x="6294" y="3870"/>
                  </a:lnTo>
                  <a:lnTo>
                    <a:pt x="6294" y="1"/>
                  </a:lnTo>
                  <a:close/>
                  <a:moveTo>
                    <a:pt x="8194" y="1"/>
                  </a:moveTo>
                  <a:lnTo>
                    <a:pt x="8194" y="3870"/>
                  </a:lnTo>
                  <a:lnTo>
                    <a:pt x="7595" y="3870"/>
                  </a:lnTo>
                  <a:lnTo>
                    <a:pt x="7595" y="5968"/>
                  </a:lnTo>
                  <a:lnTo>
                    <a:pt x="9429" y="5968"/>
                  </a:lnTo>
                  <a:lnTo>
                    <a:pt x="9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17"/>
            <p:cNvSpPr/>
            <p:nvPr/>
          </p:nvSpPr>
          <p:spPr>
            <a:xfrm>
              <a:off x="3675986" y="2899904"/>
              <a:ext cx="84018" cy="302127"/>
            </a:xfrm>
            <a:custGeom>
              <a:avLst/>
              <a:gdLst/>
              <a:ahLst/>
              <a:cxnLst/>
              <a:rect l="l" t="t" r="r" b="b"/>
              <a:pathLst>
                <a:path w="1188" h="4272" extrusionOk="0">
                  <a:moveTo>
                    <a:pt x="1" y="1"/>
                  </a:moveTo>
                  <a:lnTo>
                    <a:pt x="1" y="4271"/>
                  </a:lnTo>
                  <a:lnTo>
                    <a:pt x="1188" y="4271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17"/>
            <p:cNvSpPr/>
            <p:nvPr/>
          </p:nvSpPr>
          <p:spPr>
            <a:xfrm>
              <a:off x="3500309" y="2899904"/>
              <a:ext cx="84018" cy="302127"/>
            </a:xfrm>
            <a:custGeom>
              <a:avLst/>
              <a:gdLst/>
              <a:ahLst/>
              <a:cxnLst/>
              <a:rect l="l" t="t" r="r" b="b"/>
              <a:pathLst>
                <a:path w="1188" h="4272" extrusionOk="0">
                  <a:moveTo>
                    <a:pt x="0" y="1"/>
                  </a:moveTo>
                  <a:lnTo>
                    <a:pt x="0" y="4271"/>
                  </a:lnTo>
                  <a:lnTo>
                    <a:pt x="1187" y="4271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17"/>
            <p:cNvSpPr/>
            <p:nvPr/>
          </p:nvSpPr>
          <p:spPr>
            <a:xfrm>
              <a:off x="3315650" y="2899904"/>
              <a:ext cx="84867" cy="302127"/>
            </a:xfrm>
            <a:custGeom>
              <a:avLst/>
              <a:gdLst/>
              <a:ahLst/>
              <a:cxnLst/>
              <a:rect l="l" t="t" r="r" b="b"/>
              <a:pathLst>
                <a:path w="1200" h="4272" extrusionOk="0">
                  <a:moveTo>
                    <a:pt x="1" y="1"/>
                  </a:moveTo>
                  <a:lnTo>
                    <a:pt x="1" y="4271"/>
                  </a:lnTo>
                  <a:lnTo>
                    <a:pt x="1200" y="4271"/>
                  </a:lnTo>
                  <a:lnTo>
                    <a:pt x="12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1"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18"/>
          <p:cNvSpPr txBox="1">
            <a:spLocks noGrp="1"/>
          </p:cNvSpPr>
          <p:nvPr>
            <p:ph type="subTitle" idx="1"/>
          </p:nvPr>
        </p:nvSpPr>
        <p:spPr>
          <a:xfrm>
            <a:off x="720000" y="1117450"/>
            <a:ext cx="7704000" cy="11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●"/>
              <a:defRPr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030" name="Google Shape;2030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031" name="Google Shape;2031;p18"/>
          <p:cNvGrpSpPr/>
          <p:nvPr/>
        </p:nvGrpSpPr>
        <p:grpSpPr>
          <a:xfrm rot="-5400000">
            <a:off x="8256965" y="1152904"/>
            <a:ext cx="1463954" cy="310126"/>
            <a:chOff x="4912200" y="2137750"/>
            <a:chExt cx="483600" cy="102450"/>
          </a:xfrm>
        </p:grpSpPr>
        <p:sp>
          <p:nvSpPr>
            <p:cNvPr id="2032" name="Google Shape;2032;p18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18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18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18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18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8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18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18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18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18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18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18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18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18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18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18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18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18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18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18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18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18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18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055" name="Google Shape;2055;p18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056" name="Google Shape;2056;p18"/>
          <p:cNvGrpSpPr/>
          <p:nvPr/>
        </p:nvGrpSpPr>
        <p:grpSpPr>
          <a:xfrm rot="9480042" flipH="1">
            <a:off x="6581411" y="3807241"/>
            <a:ext cx="3385062" cy="2374968"/>
            <a:chOff x="5701915" y="612147"/>
            <a:chExt cx="3385020" cy="2374938"/>
          </a:xfrm>
        </p:grpSpPr>
        <p:grpSp>
          <p:nvGrpSpPr>
            <p:cNvPr id="2057" name="Google Shape;2057;p18"/>
            <p:cNvGrpSpPr/>
            <p:nvPr/>
          </p:nvGrpSpPr>
          <p:grpSpPr>
            <a:xfrm rot="-5400000">
              <a:off x="6973702" y="847459"/>
              <a:ext cx="794283" cy="1691189"/>
              <a:chOff x="1894490" y="2649667"/>
              <a:chExt cx="931164" cy="1982636"/>
            </a:xfrm>
          </p:grpSpPr>
          <p:grpSp>
            <p:nvGrpSpPr>
              <p:cNvPr id="2058" name="Google Shape;2058;p18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2059" name="Google Shape;2059;p18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0" name="Google Shape;2060;p18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18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18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18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18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18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6" name="Google Shape;2066;p18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7" name="Google Shape;2067;p18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8" name="Google Shape;2068;p18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18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18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18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18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18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18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5" name="Google Shape;2075;p18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6" name="Google Shape;2076;p18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7" name="Google Shape;2077;p18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8" name="Google Shape;2078;p18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18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18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81" name="Google Shape;2081;p18"/>
              <p:cNvSpPr/>
              <p:nvPr/>
            </p:nvSpPr>
            <p:spPr>
              <a:xfrm>
                <a:off x="2159276" y="2969650"/>
                <a:ext cx="461729" cy="956340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9517" extrusionOk="0">
                    <a:moveTo>
                      <a:pt x="1" y="1"/>
                    </a:moveTo>
                    <a:lnTo>
                      <a:pt x="762" y="5995"/>
                    </a:lnTo>
                    <a:lnTo>
                      <a:pt x="2497" y="4958"/>
                    </a:lnTo>
                    <a:lnTo>
                      <a:pt x="2860" y="9516"/>
                    </a:lnTo>
                    <a:lnTo>
                      <a:pt x="4595" y="1835"/>
                    </a:lnTo>
                    <a:lnTo>
                      <a:pt x="2758" y="2647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2" name="Google Shape;2082;p18"/>
            <p:cNvGrpSpPr/>
            <p:nvPr/>
          </p:nvGrpSpPr>
          <p:grpSpPr>
            <a:xfrm>
              <a:off x="8292652" y="1295896"/>
              <a:ext cx="794283" cy="1691189"/>
              <a:chOff x="717790" y="2649667"/>
              <a:chExt cx="931164" cy="1982636"/>
            </a:xfrm>
          </p:grpSpPr>
          <p:grpSp>
            <p:nvGrpSpPr>
              <p:cNvPr id="2083" name="Google Shape;2083;p18"/>
              <p:cNvGrpSpPr/>
              <p:nvPr/>
            </p:nvGrpSpPr>
            <p:grpSpPr>
              <a:xfrm>
                <a:off x="7177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2084" name="Google Shape;2084;p18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5" name="Google Shape;2085;p18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6" name="Google Shape;2086;p18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18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18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18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18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18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18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3" name="Google Shape;2093;p18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4" name="Google Shape;2094;p18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5" name="Google Shape;2095;p18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6" name="Google Shape;2096;p18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7" name="Google Shape;2097;p18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8" name="Google Shape;2098;p18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9" name="Google Shape;2099;p18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0" name="Google Shape;2100;p18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1" name="Google Shape;2101;p18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2" name="Google Shape;2102;p18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3" name="Google Shape;2103;p18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4" name="Google Shape;2104;p18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5" name="Google Shape;2105;p18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06" name="Google Shape;2106;p18"/>
              <p:cNvGrpSpPr/>
              <p:nvPr/>
            </p:nvGrpSpPr>
            <p:grpSpPr>
              <a:xfrm rot="-5400000">
                <a:off x="1042218" y="2701458"/>
                <a:ext cx="282307" cy="563980"/>
                <a:chOff x="4391550" y="576822"/>
                <a:chExt cx="435928" cy="870878"/>
              </a:xfrm>
            </p:grpSpPr>
            <p:sp>
              <p:nvSpPr>
                <p:cNvPr id="2107" name="Google Shape;2107;p18"/>
                <p:cNvSpPr/>
                <p:nvPr/>
              </p:nvSpPr>
              <p:spPr>
                <a:xfrm rot="-5400000">
                  <a:off x="4174076" y="794297"/>
                  <a:ext cx="870878" cy="435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0" h="6232" extrusionOk="0">
                      <a:moveTo>
                        <a:pt x="0" y="0"/>
                      </a:moveTo>
                      <a:cubicBezTo>
                        <a:pt x="0" y="3447"/>
                        <a:pt x="2784" y="6231"/>
                        <a:pt x="6219" y="6231"/>
                      </a:cubicBezTo>
                      <a:cubicBezTo>
                        <a:pt x="9665" y="6231"/>
                        <a:pt x="12449" y="3447"/>
                        <a:pt x="12449" y="0"/>
                      </a:cubicBezTo>
                      <a:lnTo>
                        <a:pt x="10513" y="0"/>
                      </a:lnTo>
                      <a:cubicBezTo>
                        <a:pt x="10513" y="2374"/>
                        <a:pt x="8592" y="4298"/>
                        <a:pt x="6219" y="4298"/>
                      </a:cubicBezTo>
                      <a:cubicBezTo>
                        <a:pt x="3857" y="4298"/>
                        <a:pt x="1936" y="2374"/>
                        <a:pt x="19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8" name="Google Shape;2108;p18"/>
                <p:cNvSpPr/>
                <p:nvPr/>
              </p:nvSpPr>
              <p:spPr>
                <a:xfrm rot="-5400000">
                  <a:off x="4241892" y="861904"/>
                  <a:ext cx="600031" cy="300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8" h="4299" extrusionOk="0">
                      <a:moveTo>
                        <a:pt x="0" y="0"/>
                      </a:moveTo>
                      <a:cubicBezTo>
                        <a:pt x="0" y="2374"/>
                        <a:pt x="1921" y="4298"/>
                        <a:pt x="4283" y="4298"/>
                      </a:cubicBezTo>
                      <a:cubicBezTo>
                        <a:pt x="6656" y="4298"/>
                        <a:pt x="8577" y="2374"/>
                        <a:pt x="8577" y="0"/>
                      </a:cubicBezTo>
                      <a:lnTo>
                        <a:pt x="6893" y="0"/>
                      </a:lnTo>
                      <a:cubicBezTo>
                        <a:pt x="6893" y="1436"/>
                        <a:pt x="5730" y="2611"/>
                        <a:pt x="4283" y="2611"/>
                      </a:cubicBezTo>
                      <a:cubicBezTo>
                        <a:pt x="2847" y="2611"/>
                        <a:pt x="1684" y="1436"/>
                        <a:pt x="16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9" name="Google Shape;2109;p18"/>
                <p:cNvSpPr/>
                <p:nvPr/>
              </p:nvSpPr>
              <p:spPr>
                <a:xfrm rot="-5400000">
                  <a:off x="4300650" y="920942"/>
                  <a:ext cx="364440" cy="18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0" h="2611" extrusionOk="0">
                      <a:moveTo>
                        <a:pt x="0" y="0"/>
                      </a:moveTo>
                      <a:cubicBezTo>
                        <a:pt x="0" y="1436"/>
                        <a:pt x="1163" y="2611"/>
                        <a:pt x="2599" y="2611"/>
                      </a:cubicBezTo>
                      <a:cubicBezTo>
                        <a:pt x="4046" y="2611"/>
                        <a:pt x="5209" y="1436"/>
                        <a:pt x="520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10" name="Google Shape;2110;p18"/>
              <p:cNvGrpSpPr/>
              <p:nvPr/>
            </p:nvGrpSpPr>
            <p:grpSpPr>
              <a:xfrm>
                <a:off x="867118" y="3291781"/>
                <a:ext cx="632508" cy="632508"/>
                <a:chOff x="7055875" y="2971225"/>
                <a:chExt cx="192650" cy="192650"/>
              </a:xfrm>
            </p:grpSpPr>
            <p:sp>
              <p:nvSpPr>
                <p:cNvPr id="2111" name="Google Shape;2111;p18"/>
                <p:cNvSpPr/>
                <p:nvPr/>
              </p:nvSpPr>
              <p:spPr>
                <a:xfrm>
                  <a:off x="7055875" y="3063675"/>
                  <a:ext cx="192650" cy="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6" h="324" extrusionOk="0">
                      <a:moveTo>
                        <a:pt x="1" y="0"/>
                      </a:moveTo>
                      <a:lnTo>
                        <a:pt x="1" y="324"/>
                      </a:lnTo>
                      <a:lnTo>
                        <a:pt x="7706" y="324"/>
                      </a:lnTo>
                      <a:lnTo>
                        <a:pt x="770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2" name="Google Shape;2112;p18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3" name="Google Shape;2113;p18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4" name="Google Shape;2114;p18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5446" y="0"/>
                      </a:moveTo>
                      <a:lnTo>
                        <a:pt x="1" y="5458"/>
                      </a:lnTo>
                      <a:lnTo>
                        <a:pt x="237" y="5682"/>
                      </a:lnTo>
                      <a:lnTo>
                        <a:pt x="5683" y="237"/>
                      </a:lnTo>
                      <a:lnTo>
                        <a:pt x="54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5" name="Google Shape;2115;p18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237" y="0"/>
                      </a:moveTo>
                      <a:lnTo>
                        <a:pt x="1" y="237"/>
                      </a:lnTo>
                      <a:lnTo>
                        <a:pt x="5446" y="5682"/>
                      </a:lnTo>
                      <a:lnTo>
                        <a:pt x="5683" y="5458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6" name="Google Shape;2116;p18"/>
                <p:cNvSpPr/>
                <p:nvPr/>
              </p:nvSpPr>
              <p:spPr>
                <a:xfrm>
                  <a:off x="7063075" y="3023350"/>
                  <a:ext cx="178275" cy="8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1" h="3535" extrusionOk="0">
                      <a:moveTo>
                        <a:pt x="6995" y="1"/>
                      </a:moveTo>
                      <a:lnTo>
                        <a:pt x="0" y="3235"/>
                      </a:lnTo>
                      <a:lnTo>
                        <a:pt x="138" y="3534"/>
                      </a:lnTo>
                      <a:lnTo>
                        <a:pt x="7130" y="301"/>
                      </a:lnTo>
                      <a:lnTo>
                        <a:pt x="699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7" name="Google Shape;2117;p18"/>
                <p:cNvSpPr/>
                <p:nvPr/>
              </p:nvSpPr>
              <p:spPr>
                <a:xfrm>
                  <a:off x="7060300" y="3030550"/>
                  <a:ext cx="183875" cy="7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5" h="2974" extrusionOk="0">
                      <a:moveTo>
                        <a:pt x="111" y="1"/>
                      </a:moveTo>
                      <a:lnTo>
                        <a:pt x="0" y="312"/>
                      </a:lnTo>
                      <a:lnTo>
                        <a:pt x="7241" y="2974"/>
                      </a:lnTo>
                      <a:lnTo>
                        <a:pt x="7355" y="2659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8" name="Google Shape;2118;p18"/>
                <p:cNvSpPr/>
                <p:nvPr/>
              </p:nvSpPr>
              <p:spPr>
                <a:xfrm>
                  <a:off x="7108025" y="2978400"/>
                  <a:ext cx="88350" cy="17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7131" extrusionOk="0">
                      <a:moveTo>
                        <a:pt x="300" y="1"/>
                      </a:moveTo>
                      <a:lnTo>
                        <a:pt x="0" y="139"/>
                      </a:lnTo>
                      <a:lnTo>
                        <a:pt x="3234" y="7131"/>
                      </a:lnTo>
                      <a:lnTo>
                        <a:pt x="3534" y="6993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9" name="Google Shape;2119;p18"/>
                <p:cNvSpPr/>
                <p:nvPr/>
              </p:nvSpPr>
              <p:spPr>
                <a:xfrm>
                  <a:off x="7114925" y="2975925"/>
                  <a:ext cx="74350" cy="18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" h="7344" extrusionOk="0">
                      <a:moveTo>
                        <a:pt x="2673" y="1"/>
                      </a:moveTo>
                      <a:lnTo>
                        <a:pt x="0" y="7230"/>
                      </a:lnTo>
                      <a:lnTo>
                        <a:pt x="312" y="7343"/>
                      </a:lnTo>
                      <a:lnTo>
                        <a:pt x="2973" y="112"/>
                      </a:lnTo>
                      <a:lnTo>
                        <a:pt x="26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20" name="Google Shape;2120;p18"/>
            <p:cNvGrpSpPr/>
            <p:nvPr/>
          </p:nvGrpSpPr>
          <p:grpSpPr>
            <a:xfrm>
              <a:off x="5701915" y="612147"/>
              <a:ext cx="747148" cy="1788752"/>
              <a:chOff x="2794886" y="268923"/>
              <a:chExt cx="875906" cy="2097012"/>
            </a:xfrm>
          </p:grpSpPr>
          <p:sp>
            <p:nvSpPr>
              <p:cNvPr id="2121" name="Google Shape;2121;p18"/>
              <p:cNvSpPr/>
              <p:nvPr/>
            </p:nvSpPr>
            <p:spPr>
              <a:xfrm>
                <a:off x="3633176" y="17480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22" name="Google Shape;2122;p18"/>
              <p:cNvGrpSpPr/>
              <p:nvPr/>
            </p:nvGrpSpPr>
            <p:grpSpPr>
              <a:xfrm>
                <a:off x="2794886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2123" name="Google Shape;2123;p18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4" name="Google Shape;2124;p18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5" name="Google Shape;2125;p18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6" name="Google Shape;2126;p18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7" name="Google Shape;2127;p18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8" name="Google Shape;2128;p18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9" name="Google Shape;2129;p18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0" name="Google Shape;2130;p18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1" name="Google Shape;2131;p18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2" name="Google Shape;2132;p18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3" name="Google Shape;2133;p18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4" name="Google Shape;2134;p18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5" name="Google Shape;2135;p18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6" name="Google Shape;2136;p18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7" name="Google Shape;2137;p18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8" name="Google Shape;2138;p18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9" name="Google Shape;2139;p18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0" name="Google Shape;2140;p18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1" name="Google Shape;2141;p18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2" name="Google Shape;2142;p18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3" name="Google Shape;2143;p18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44" name="Google Shape;2144;p18"/>
              <p:cNvSpPr/>
              <p:nvPr/>
            </p:nvSpPr>
            <p:spPr>
              <a:xfrm>
                <a:off x="2916050" y="991053"/>
                <a:ext cx="380875" cy="382846"/>
              </a:xfrm>
              <a:custGeom>
                <a:avLst/>
                <a:gdLst/>
                <a:ahLst/>
                <a:cxnLst/>
                <a:rect l="l" t="t" r="r" b="b"/>
                <a:pathLst>
                  <a:path w="5218" h="5245" extrusionOk="0">
                    <a:moveTo>
                      <a:pt x="0" y="0"/>
                    </a:moveTo>
                    <a:lnTo>
                      <a:pt x="0" y="1238"/>
                    </a:lnTo>
                    <a:lnTo>
                      <a:pt x="3995" y="5245"/>
                    </a:lnTo>
                    <a:lnTo>
                      <a:pt x="5218" y="52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18"/>
              <p:cNvSpPr/>
              <p:nvPr/>
            </p:nvSpPr>
            <p:spPr>
              <a:xfrm>
                <a:off x="2916050" y="1180687"/>
                <a:ext cx="193211" cy="193211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2647" extrusionOk="0">
                    <a:moveTo>
                      <a:pt x="0" y="1"/>
                    </a:moveTo>
                    <a:lnTo>
                      <a:pt x="0" y="1223"/>
                    </a:lnTo>
                    <a:lnTo>
                      <a:pt x="1424" y="2647"/>
                    </a:lnTo>
                    <a:lnTo>
                      <a:pt x="2647" y="264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18"/>
              <p:cNvSpPr/>
              <p:nvPr/>
            </p:nvSpPr>
            <p:spPr>
              <a:xfrm>
                <a:off x="2916050" y="825215"/>
                <a:ext cx="546933" cy="548685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517" extrusionOk="0">
                    <a:moveTo>
                      <a:pt x="0" y="0"/>
                    </a:moveTo>
                    <a:lnTo>
                      <a:pt x="0" y="1235"/>
                    </a:lnTo>
                    <a:lnTo>
                      <a:pt x="6267" y="7517"/>
                    </a:lnTo>
                    <a:lnTo>
                      <a:pt x="7493" y="75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18"/>
              <p:cNvSpPr/>
              <p:nvPr/>
            </p:nvSpPr>
            <p:spPr>
              <a:xfrm>
                <a:off x="2916050" y="744924"/>
                <a:ext cx="630728" cy="628976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8617" extrusionOk="0">
                    <a:moveTo>
                      <a:pt x="0" y="0"/>
                    </a:moveTo>
                    <a:lnTo>
                      <a:pt x="0" y="51"/>
                    </a:lnTo>
                    <a:lnTo>
                      <a:pt x="8530" y="8617"/>
                    </a:lnTo>
                    <a:lnTo>
                      <a:pt x="8641" y="8617"/>
                    </a:lnTo>
                    <a:lnTo>
                      <a:pt x="8641" y="7505"/>
                    </a:lnTo>
                    <a:lnTo>
                      <a:pt x="11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18"/>
              <p:cNvSpPr/>
              <p:nvPr/>
            </p:nvSpPr>
            <p:spPr>
              <a:xfrm>
                <a:off x="3078166" y="744924"/>
                <a:ext cx="468612" cy="472334"/>
              </a:xfrm>
              <a:custGeom>
                <a:avLst/>
                <a:gdLst/>
                <a:ahLst/>
                <a:cxnLst/>
                <a:rect l="l" t="t" r="r" b="b"/>
                <a:pathLst>
                  <a:path w="6420" h="6471" extrusionOk="0">
                    <a:moveTo>
                      <a:pt x="0" y="0"/>
                    </a:moveTo>
                    <a:lnTo>
                      <a:pt x="6420" y="6471"/>
                    </a:lnTo>
                    <a:lnTo>
                      <a:pt x="6420" y="5233"/>
                    </a:ln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18"/>
              <p:cNvSpPr/>
              <p:nvPr/>
            </p:nvSpPr>
            <p:spPr>
              <a:xfrm>
                <a:off x="3243274" y="744924"/>
                <a:ext cx="303503" cy="305474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4185" extrusionOk="0">
                    <a:moveTo>
                      <a:pt x="1" y="0"/>
                    </a:moveTo>
                    <a:lnTo>
                      <a:pt x="4158" y="4184"/>
                    </a:lnTo>
                    <a:lnTo>
                      <a:pt x="4158" y="2962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18"/>
              <p:cNvSpPr/>
              <p:nvPr/>
            </p:nvSpPr>
            <p:spPr>
              <a:xfrm>
                <a:off x="3415462" y="744924"/>
                <a:ext cx="131314" cy="133284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826" extrusionOk="0">
                    <a:moveTo>
                      <a:pt x="0" y="0"/>
                    </a:moveTo>
                    <a:lnTo>
                      <a:pt x="1799" y="1826"/>
                    </a:lnTo>
                    <a:lnTo>
                      <a:pt x="1799" y="600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 1">
  <p:cSld name="CUSTOM_11_1"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19"/>
          <p:cNvSpPr txBox="1">
            <a:spLocks noGrp="1"/>
          </p:cNvSpPr>
          <p:nvPr>
            <p:ph type="subTitle" idx="1"/>
          </p:nvPr>
        </p:nvSpPr>
        <p:spPr>
          <a:xfrm>
            <a:off x="726775" y="1093950"/>
            <a:ext cx="6162900" cy="3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153" name="Google Shape;215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54" name="Google Shape;2154;p19"/>
          <p:cNvGrpSpPr/>
          <p:nvPr/>
        </p:nvGrpSpPr>
        <p:grpSpPr>
          <a:xfrm rot="-5400000">
            <a:off x="-576910" y="1152904"/>
            <a:ext cx="1463954" cy="310126"/>
            <a:chOff x="4912200" y="2137750"/>
            <a:chExt cx="483600" cy="102450"/>
          </a:xfrm>
        </p:grpSpPr>
        <p:sp>
          <p:nvSpPr>
            <p:cNvPr id="2155" name="Google Shape;2155;p19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9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19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9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9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9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9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19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9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9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19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19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9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19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9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9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9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9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9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9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9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9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19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78" name="Google Shape;2178;p19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179" name="Google Shape;2179;p19"/>
          <p:cNvGrpSpPr/>
          <p:nvPr/>
        </p:nvGrpSpPr>
        <p:grpSpPr>
          <a:xfrm rot="1319834">
            <a:off x="8766877" y="2578211"/>
            <a:ext cx="794279" cy="1691182"/>
            <a:chOff x="717790" y="2649667"/>
            <a:chExt cx="931164" cy="1982636"/>
          </a:xfrm>
        </p:grpSpPr>
        <p:grpSp>
          <p:nvGrpSpPr>
            <p:cNvPr id="2180" name="Google Shape;2180;p19"/>
            <p:cNvGrpSpPr/>
            <p:nvPr/>
          </p:nvGrpSpPr>
          <p:grpSpPr>
            <a:xfrm>
              <a:off x="717790" y="2649667"/>
              <a:ext cx="931164" cy="1982636"/>
              <a:chOff x="2950128" y="2762904"/>
              <a:chExt cx="931164" cy="1982636"/>
            </a:xfrm>
          </p:grpSpPr>
          <p:sp>
            <p:nvSpPr>
              <p:cNvPr id="2181" name="Google Shape;2181;p19"/>
              <p:cNvSpPr/>
              <p:nvPr/>
            </p:nvSpPr>
            <p:spPr>
              <a:xfrm>
                <a:off x="2950128" y="2762904"/>
                <a:ext cx="931164" cy="1982636"/>
              </a:xfrm>
              <a:custGeom>
                <a:avLst/>
                <a:gdLst/>
                <a:ahLst/>
                <a:cxnLst/>
                <a:rect l="l" t="t" r="r" b="b"/>
                <a:pathLst>
                  <a:path w="13026" h="27735" extrusionOk="0">
                    <a:moveTo>
                      <a:pt x="1164" y="0"/>
                    </a:moveTo>
                    <a:cubicBezTo>
                      <a:pt x="1164" y="0"/>
                      <a:pt x="1176" y="12"/>
                      <a:pt x="1176" y="24"/>
                    </a:cubicBezTo>
                    <a:cubicBezTo>
                      <a:pt x="1176" y="674"/>
                      <a:pt x="651" y="1199"/>
                      <a:pt x="1" y="1199"/>
                    </a:cubicBezTo>
                    <a:lnTo>
                      <a:pt x="1" y="26559"/>
                    </a:lnTo>
                    <a:cubicBezTo>
                      <a:pt x="651" y="26559"/>
                      <a:pt x="1176" y="27084"/>
                      <a:pt x="1176" y="27734"/>
                    </a:cubicBezTo>
                    <a:lnTo>
                      <a:pt x="11851" y="27734"/>
                    </a:lnTo>
                    <a:cubicBezTo>
                      <a:pt x="11851" y="27084"/>
                      <a:pt x="12364" y="26559"/>
                      <a:pt x="13014" y="26559"/>
                    </a:cubicBezTo>
                    <a:lnTo>
                      <a:pt x="13026" y="26559"/>
                    </a:lnTo>
                    <a:lnTo>
                      <a:pt x="13026" y="1199"/>
                    </a:lnTo>
                    <a:lnTo>
                      <a:pt x="13014" y="1199"/>
                    </a:lnTo>
                    <a:cubicBezTo>
                      <a:pt x="12364" y="1199"/>
                      <a:pt x="11851" y="674"/>
                      <a:pt x="11851" y="24"/>
                    </a:cubicBezTo>
                    <a:lnTo>
                      <a:pt x="118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19"/>
              <p:cNvSpPr/>
              <p:nvPr/>
            </p:nvSpPr>
            <p:spPr>
              <a:xfrm>
                <a:off x="3782056" y="4181369"/>
                <a:ext cx="25949" cy="8864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24" extrusionOk="0">
                    <a:moveTo>
                      <a:pt x="63" y="0"/>
                    </a:moveTo>
                    <a:cubicBezTo>
                      <a:pt x="27" y="0"/>
                      <a:pt x="0" y="24"/>
                      <a:pt x="0" y="63"/>
                    </a:cubicBezTo>
                    <a:cubicBezTo>
                      <a:pt x="0" y="99"/>
                      <a:pt x="27" y="123"/>
                      <a:pt x="63" y="123"/>
                    </a:cubicBezTo>
                    <a:lnTo>
                      <a:pt x="300" y="123"/>
                    </a:lnTo>
                    <a:cubicBezTo>
                      <a:pt x="339" y="123"/>
                      <a:pt x="363" y="99"/>
                      <a:pt x="363" y="63"/>
                    </a:cubicBezTo>
                    <a:cubicBezTo>
                      <a:pt x="363" y="24"/>
                      <a:pt x="339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19"/>
              <p:cNvSpPr/>
              <p:nvPr/>
            </p:nvSpPr>
            <p:spPr>
              <a:xfrm>
                <a:off x="3071650" y="4181369"/>
                <a:ext cx="687328" cy="8864"/>
              </a:xfrm>
              <a:custGeom>
                <a:avLst/>
                <a:gdLst/>
                <a:ahLst/>
                <a:cxnLst/>
                <a:rect l="l" t="t" r="r" b="b"/>
                <a:pathLst>
                  <a:path w="9615" h="124" extrusionOk="0">
                    <a:moveTo>
                      <a:pt x="75" y="0"/>
                    </a:moveTo>
                    <a:cubicBezTo>
                      <a:pt x="36" y="0"/>
                      <a:pt x="0" y="24"/>
                      <a:pt x="0" y="63"/>
                    </a:cubicBezTo>
                    <a:cubicBezTo>
                      <a:pt x="0" y="99"/>
                      <a:pt x="36" y="123"/>
                      <a:pt x="75" y="123"/>
                    </a:cubicBezTo>
                    <a:lnTo>
                      <a:pt x="525" y="123"/>
                    </a:lnTo>
                    <a:cubicBezTo>
                      <a:pt x="561" y="123"/>
                      <a:pt x="588" y="99"/>
                      <a:pt x="588" y="63"/>
                    </a:cubicBezTo>
                    <a:cubicBezTo>
                      <a:pt x="588" y="24"/>
                      <a:pt x="561" y="0"/>
                      <a:pt x="525" y="0"/>
                    </a:cubicBezTo>
                    <a:close/>
                    <a:moveTo>
                      <a:pt x="974" y="0"/>
                    </a:moveTo>
                    <a:cubicBezTo>
                      <a:pt x="935" y="0"/>
                      <a:pt x="911" y="24"/>
                      <a:pt x="911" y="63"/>
                    </a:cubicBezTo>
                    <a:cubicBezTo>
                      <a:pt x="911" y="99"/>
                      <a:pt x="935" y="123"/>
                      <a:pt x="974" y="123"/>
                    </a:cubicBezTo>
                    <a:lnTo>
                      <a:pt x="1424" y="123"/>
                    </a:lnTo>
                    <a:cubicBezTo>
                      <a:pt x="1460" y="123"/>
                      <a:pt x="1499" y="99"/>
                      <a:pt x="1499" y="63"/>
                    </a:cubicBezTo>
                    <a:cubicBezTo>
                      <a:pt x="1499" y="24"/>
                      <a:pt x="1460" y="0"/>
                      <a:pt x="1424" y="0"/>
                    </a:cubicBezTo>
                    <a:close/>
                    <a:moveTo>
                      <a:pt x="1873" y="0"/>
                    </a:moveTo>
                    <a:cubicBezTo>
                      <a:pt x="1834" y="0"/>
                      <a:pt x="1810" y="24"/>
                      <a:pt x="1810" y="63"/>
                    </a:cubicBezTo>
                    <a:cubicBezTo>
                      <a:pt x="1810" y="99"/>
                      <a:pt x="1834" y="123"/>
                      <a:pt x="1873" y="123"/>
                    </a:cubicBezTo>
                    <a:lnTo>
                      <a:pt x="2323" y="123"/>
                    </a:lnTo>
                    <a:cubicBezTo>
                      <a:pt x="2359" y="123"/>
                      <a:pt x="2398" y="99"/>
                      <a:pt x="2398" y="63"/>
                    </a:cubicBezTo>
                    <a:cubicBezTo>
                      <a:pt x="2398" y="24"/>
                      <a:pt x="2359" y="0"/>
                      <a:pt x="2323" y="0"/>
                    </a:cubicBezTo>
                    <a:close/>
                    <a:moveTo>
                      <a:pt x="2784" y="0"/>
                    </a:moveTo>
                    <a:cubicBezTo>
                      <a:pt x="2745" y="0"/>
                      <a:pt x="2710" y="24"/>
                      <a:pt x="2710" y="63"/>
                    </a:cubicBezTo>
                    <a:cubicBezTo>
                      <a:pt x="2710" y="99"/>
                      <a:pt x="2745" y="123"/>
                      <a:pt x="2784" y="123"/>
                    </a:cubicBezTo>
                    <a:lnTo>
                      <a:pt x="3234" y="123"/>
                    </a:lnTo>
                    <a:cubicBezTo>
                      <a:pt x="3270" y="123"/>
                      <a:pt x="3297" y="99"/>
                      <a:pt x="3297" y="63"/>
                    </a:cubicBezTo>
                    <a:cubicBezTo>
                      <a:pt x="3297" y="24"/>
                      <a:pt x="3270" y="0"/>
                      <a:pt x="3234" y="0"/>
                    </a:cubicBezTo>
                    <a:close/>
                    <a:moveTo>
                      <a:pt x="3684" y="0"/>
                    </a:moveTo>
                    <a:cubicBezTo>
                      <a:pt x="3645" y="0"/>
                      <a:pt x="3621" y="24"/>
                      <a:pt x="3621" y="63"/>
                    </a:cubicBezTo>
                    <a:cubicBezTo>
                      <a:pt x="3621" y="99"/>
                      <a:pt x="3645" y="123"/>
                      <a:pt x="3684" y="123"/>
                    </a:cubicBezTo>
                    <a:lnTo>
                      <a:pt x="4133" y="123"/>
                    </a:lnTo>
                    <a:cubicBezTo>
                      <a:pt x="4169" y="123"/>
                      <a:pt x="4196" y="99"/>
                      <a:pt x="4196" y="63"/>
                    </a:cubicBezTo>
                    <a:cubicBezTo>
                      <a:pt x="4196" y="24"/>
                      <a:pt x="4169" y="0"/>
                      <a:pt x="4133" y="0"/>
                    </a:cubicBezTo>
                    <a:close/>
                    <a:moveTo>
                      <a:pt x="4583" y="0"/>
                    </a:moveTo>
                    <a:cubicBezTo>
                      <a:pt x="4544" y="0"/>
                      <a:pt x="4520" y="24"/>
                      <a:pt x="4520" y="63"/>
                    </a:cubicBezTo>
                    <a:cubicBezTo>
                      <a:pt x="4520" y="99"/>
                      <a:pt x="4544" y="123"/>
                      <a:pt x="4583" y="123"/>
                    </a:cubicBezTo>
                    <a:lnTo>
                      <a:pt x="5032" y="123"/>
                    </a:lnTo>
                    <a:cubicBezTo>
                      <a:pt x="5068" y="123"/>
                      <a:pt x="5107" y="99"/>
                      <a:pt x="5107" y="63"/>
                    </a:cubicBezTo>
                    <a:cubicBezTo>
                      <a:pt x="5107" y="24"/>
                      <a:pt x="5068" y="0"/>
                      <a:pt x="5032" y="0"/>
                    </a:cubicBezTo>
                    <a:close/>
                    <a:moveTo>
                      <a:pt x="5494" y="0"/>
                    </a:moveTo>
                    <a:cubicBezTo>
                      <a:pt x="5458" y="0"/>
                      <a:pt x="5419" y="24"/>
                      <a:pt x="5419" y="63"/>
                    </a:cubicBezTo>
                    <a:cubicBezTo>
                      <a:pt x="5419" y="99"/>
                      <a:pt x="5458" y="123"/>
                      <a:pt x="5494" y="123"/>
                    </a:cubicBezTo>
                    <a:lnTo>
                      <a:pt x="5943" y="123"/>
                    </a:lnTo>
                    <a:cubicBezTo>
                      <a:pt x="5982" y="123"/>
                      <a:pt x="6006" y="99"/>
                      <a:pt x="6006" y="63"/>
                    </a:cubicBezTo>
                    <a:cubicBezTo>
                      <a:pt x="6006" y="24"/>
                      <a:pt x="5982" y="0"/>
                      <a:pt x="5943" y="0"/>
                    </a:cubicBezTo>
                    <a:close/>
                    <a:moveTo>
                      <a:pt x="6393" y="0"/>
                    </a:moveTo>
                    <a:cubicBezTo>
                      <a:pt x="6357" y="0"/>
                      <a:pt x="6318" y="24"/>
                      <a:pt x="6318" y="63"/>
                    </a:cubicBezTo>
                    <a:cubicBezTo>
                      <a:pt x="6318" y="99"/>
                      <a:pt x="6357" y="123"/>
                      <a:pt x="6393" y="123"/>
                    </a:cubicBezTo>
                    <a:lnTo>
                      <a:pt x="6842" y="123"/>
                    </a:lnTo>
                    <a:cubicBezTo>
                      <a:pt x="6881" y="123"/>
                      <a:pt x="6905" y="99"/>
                      <a:pt x="6905" y="63"/>
                    </a:cubicBezTo>
                    <a:cubicBezTo>
                      <a:pt x="6905" y="24"/>
                      <a:pt x="6881" y="0"/>
                      <a:pt x="6842" y="0"/>
                    </a:cubicBezTo>
                    <a:close/>
                    <a:moveTo>
                      <a:pt x="7292" y="0"/>
                    </a:moveTo>
                    <a:cubicBezTo>
                      <a:pt x="7256" y="0"/>
                      <a:pt x="7229" y="24"/>
                      <a:pt x="7229" y="63"/>
                    </a:cubicBezTo>
                    <a:cubicBezTo>
                      <a:pt x="7229" y="99"/>
                      <a:pt x="7256" y="123"/>
                      <a:pt x="7292" y="123"/>
                    </a:cubicBezTo>
                    <a:lnTo>
                      <a:pt x="7741" y="123"/>
                    </a:lnTo>
                    <a:cubicBezTo>
                      <a:pt x="7780" y="123"/>
                      <a:pt x="7816" y="99"/>
                      <a:pt x="7816" y="63"/>
                    </a:cubicBezTo>
                    <a:cubicBezTo>
                      <a:pt x="7816" y="24"/>
                      <a:pt x="7780" y="0"/>
                      <a:pt x="7741" y="0"/>
                    </a:cubicBezTo>
                    <a:close/>
                    <a:moveTo>
                      <a:pt x="8191" y="0"/>
                    </a:moveTo>
                    <a:cubicBezTo>
                      <a:pt x="8155" y="0"/>
                      <a:pt x="8128" y="24"/>
                      <a:pt x="8128" y="63"/>
                    </a:cubicBezTo>
                    <a:cubicBezTo>
                      <a:pt x="8128" y="99"/>
                      <a:pt x="8155" y="123"/>
                      <a:pt x="8191" y="123"/>
                    </a:cubicBezTo>
                    <a:lnTo>
                      <a:pt x="8653" y="123"/>
                    </a:lnTo>
                    <a:cubicBezTo>
                      <a:pt x="8692" y="123"/>
                      <a:pt x="8715" y="99"/>
                      <a:pt x="8715" y="63"/>
                    </a:cubicBezTo>
                    <a:cubicBezTo>
                      <a:pt x="8715" y="24"/>
                      <a:pt x="8692" y="0"/>
                      <a:pt x="8653" y="0"/>
                    </a:cubicBezTo>
                    <a:close/>
                    <a:moveTo>
                      <a:pt x="9102" y="0"/>
                    </a:moveTo>
                    <a:cubicBezTo>
                      <a:pt x="9066" y="0"/>
                      <a:pt x="9027" y="24"/>
                      <a:pt x="9027" y="63"/>
                    </a:cubicBezTo>
                    <a:cubicBezTo>
                      <a:pt x="9027" y="99"/>
                      <a:pt x="9066" y="123"/>
                      <a:pt x="9102" y="123"/>
                    </a:cubicBezTo>
                    <a:lnTo>
                      <a:pt x="9552" y="123"/>
                    </a:lnTo>
                    <a:cubicBezTo>
                      <a:pt x="9591" y="123"/>
                      <a:pt x="9615" y="99"/>
                      <a:pt x="9615" y="63"/>
                    </a:cubicBezTo>
                    <a:cubicBezTo>
                      <a:pt x="9615" y="24"/>
                      <a:pt x="9591" y="0"/>
                      <a:pt x="95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19"/>
              <p:cNvSpPr/>
              <p:nvPr/>
            </p:nvSpPr>
            <p:spPr>
              <a:xfrm>
                <a:off x="3022541" y="4181369"/>
                <a:ext cx="26878" cy="8864"/>
              </a:xfrm>
              <a:custGeom>
                <a:avLst/>
                <a:gdLst/>
                <a:ahLst/>
                <a:cxnLst/>
                <a:rect l="l" t="t" r="r" b="b"/>
                <a:pathLst>
                  <a:path w="376" h="124" extrusionOk="0">
                    <a:moveTo>
                      <a:pt x="76" y="0"/>
                    </a:moveTo>
                    <a:cubicBezTo>
                      <a:pt x="37" y="0"/>
                      <a:pt x="1" y="24"/>
                      <a:pt x="1" y="63"/>
                    </a:cubicBezTo>
                    <a:cubicBezTo>
                      <a:pt x="1" y="99"/>
                      <a:pt x="37" y="123"/>
                      <a:pt x="76" y="123"/>
                    </a:cubicBezTo>
                    <a:lnTo>
                      <a:pt x="313" y="123"/>
                    </a:lnTo>
                    <a:cubicBezTo>
                      <a:pt x="349" y="123"/>
                      <a:pt x="376" y="99"/>
                      <a:pt x="376" y="63"/>
                    </a:cubicBezTo>
                    <a:cubicBezTo>
                      <a:pt x="376" y="24"/>
                      <a:pt x="349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19"/>
              <p:cNvSpPr/>
              <p:nvPr/>
            </p:nvSpPr>
            <p:spPr>
              <a:xfrm>
                <a:off x="3132268" y="4295529"/>
                <a:ext cx="20659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289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288" y="3447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19"/>
              <p:cNvSpPr/>
              <p:nvPr/>
            </p:nvSpPr>
            <p:spPr>
              <a:xfrm>
                <a:off x="3168868" y="4295529"/>
                <a:ext cx="29452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12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11" y="3447"/>
                    </a:lnTo>
                    <a:lnTo>
                      <a:pt x="4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19"/>
              <p:cNvSpPr/>
              <p:nvPr/>
            </p:nvSpPr>
            <p:spPr>
              <a:xfrm>
                <a:off x="3217119" y="4295529"/>
                <a:ext cx="12510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174" y="3447"/>
                    </a:lnTo>
                    <a:lnTo>
                      <a:pt x="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19"/>
              <p:cNvSpPr/>
              <p:nvPr/>
            </p:nvSpPr>
            <p:spPr>
              <a:xfrm>
                <a:off x="3250073" y="4295529"/>
                <a:ext cx="20659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289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288" y="3447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19"/>
              <p:cNvSpPr/>
              <p:nvPr/>
            </p:nvSpPr>
            <p:spPr>
              <a:xfrm>
                <a:off x="3286745" y="4295529"/>
                <a:ext cx="29380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11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411" y="3447"/>
                    </a:lnTo>
                    <a:lnTo>
                      <a:pt x="4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19"/>
              <p:cNvSpPr/>
              <p:nvPr/>
            </p:nvSpPr>
            <p:spPr>
              <a:xfrm>
                <a:off x="3341144" y="4295529"/>
                <a:ext cx="71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48" extrusionOk="0">
                    <a:moveTo>
                      <a:pt x="0" y="1"/>
                    </a:moveTo>
                    <a:lnTo>
                      <a:pt x="0" y="344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19"/>
              <p:cNvSpPr/>
              <p:nvPr/>
            </p:nvSpPr>
            <p:spPr>
              <a:xfrm>
                <a:off x="3334925" y="4295529"/>
                <a:ext cx="12510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174" y="3447"/>
                    </a:lnTo>
                    <a:lnTo>
                      <a:pt x="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19"/>
              <p:cNvSpPr/>
              <p:nvPr/>
            </p:nvSpPr>
            <p:spPr>
              <a:xfrm>
                <a:off x="3363447" y="4295529"/>
                <a:ext cx="21446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00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00" y="3447"/>
                    </a:lnTo>
                    <a:lnTo>
                      <a:pt x="3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19"/>
              <p:cNvSpPr/>
              <p:nvPr/>
            </p:nvSpPr>
            <p:spPr>
              <a:xfrm>
                <a:off x="3400904" y="4295529"/>
                <a:ext cx="28808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02" y="3447"/>
                    </a:lnTo>
                    <a:lnTo>
                      <a:pt x="40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19"/>
              <p:cNvSpPr/>
              <p:nvPr/>
            </p:nvSpPr>
            <p:spPr>
              <a:xfrm>
                <a:off x="3446511" y="4295529"/>
                <a:ext cx="17871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250" y="3447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19"/>
              <p:cNvSpPr/>
              <p:nvPr/>
            </p:nvSpPr>
            <p:spPr>
              <a:xfrm>
                <a:off x="3481252" y="4295529"/>
                <a:ext cx="21517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00" y="3447"/>
                    </a:lnTo>
                    <a:lnTo>
                      <a:pt x="3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19"/>
              <p:cNvSpPr/>
              <p:nvPr/>
            </p:nvSpPr>
            <p:spPr>
              <a:xfrm>
                <a:off x="3518709" y="4295529"/>
                <a:ext cx="28808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03" y="3447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19"/>
              <p:cNvSpPr/>
              <p:nvPr/>
            </p:nvSpPr>
            <p:spPr>
              <a:xfrm>
                <a:off x="3572322" y="4295529"/>
                <a:ext cx="71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48" extrusionOk="0">
                    <a:moveTo>
                      <a:pt x="0" y="1"/>
                    </a:moveTo>
                    <a:lnTo>
                      <a:pt x="0" y="344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19"/>
              <p:cNvSpPr/>
              <p:nvPr/>
            </p:nvSpPr>
            <p:spPr>
              <a:xfrm>
                <a:off x="3562457" y="4295529"/>
                <a:ext cx="18944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264" y="3447"/>
                    </a:lnTo>
                    <a:lnTo>
                      <a:pt x="2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19"/>
              <p:cNvSpPr/>
              <p:nvPr/>
            </p:nvSpPr>
            <p:spPr>
              <a:xfrm>
                <a:off x="3593696" y="4295529"/>
                <a:ext cx="20659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289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289" y="3447"/>
                    </a:lnTo>
                    <a:lnTo>
                      <a:pt x="2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19"/>
              <p:cNvSpPr/>
              <p:nvPr/>
            </p:nvSpPr>
            <p:spPr>
              <a:xfrm>
                <a:off x="3630367" y="4295529"/>
                <a:ext cx="2959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14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414" y="3447"/>
                    </a:lnTo>
                    <a:lnTo>
                      <a:pt x="4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19"/>
              <p:cNvSpPr/>
              <p:nvPr/>
            </p:nvSpPr>
            <p:spPr>
              <a:xfrm>
                <a:off x="3678547" y="4295529"/>
                <a:ext cx="12510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175" y="3447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19"/>
              <p:cNvSpPr/>
              <p:nvPr/>
            </p:nvSpPr>
            <p:spPr>
              <a:xfrm>
                <a:off x="3711573" y="4295529"/>
                <a:ext cx="20588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288" y="3447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3" name="Google Shape;2203;p19"/>
            <p:cNvGrpSpPr/>
            <p:nvPr/>
          </p:nvGrpSpPr>
          <p:grpSpPr>
            <a:xfrm rot="-5400000">
              <a:off x="1042218" y="2701458"/>
              <a:ext cx="282307" cy="563980"/>
              <a:chOff x="4391550" y="576822"/>
              <a:chExt cx="435928" cy="870878"/>
            </a:xfrm>
          </p:grpSpPr>
          <p:sp>
            <p:nvSpPr>
              <p:cNvPr id="2204" name="Google Shape;2204;p19"/>
              <p:cNvSpPr/>
              <p:nvPr/>
            </p:nvSpPr>
            <p:spPr>
              <a:xfrm rot="-5400000">
                <a:off x="4174076" y="794297"/>
                <a:ext cx="870878" cy="435928"/>
              </a:xfrm>
              <a:custGeom>
                <a:avLst/>
                <a:gdLst/>
                <a:ahLst/>
                <a:cxnLst/>
                <a:rect l="l" t="t" r="r" b="b"/>
                <a:pathLst>
                  <a:path w="12450" h="6232" extrusionOk="0">
                    <a:moveTo>
                      <a:pt x="0" y="0"/>
                    </a:moveTo>
                    <a:cubicBezTo>
                      <a:pt x="0" y="3447"/>
                      <a:pt x="2784" y="6231"/>
                      <a:pt x="6219" y="6231"/>
                    </a:cubicBezTo>
                    <a:cubicBezTo>
                      <a:pt x="9665" y="6231"/>
                      <a:pt x="12449" y="3447"/>
                      <a:pt x="12449" y="0"/>
                    </a:cubicBezTo>
                    <a:lnTo>
                      <a:pt x="10513" y="0"/>
                    </a:lnTo>
                    <a:cubicBezTo>
                      <a:pt x="10513" y="2374"/>
                      <a:pt x="8592" y="4298"/>
                      <a:pt x="6219" y="4298"/>
                    </a:cubicBezTo>
                    <a:cubicBezTo>
                      <a:pt x="3857" y="4298"/>
                      <a:pt x="1936" y="2374"/>
                      <a:pt x="19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19"/>
              <p:cNvSpPr/>
              <p:nvPr/>
            </p:nvSpPr>
            <p:spPr>
              <a:xfrm rot="-5400000">
                <a:off x="4241892" y="861904"/>
                <a:ext cx="600031" cy="300715"/>
              </a:xfrm>
              <a:custGeom>
                <a:avLst/>
                <a:gdLst/>
                <a:ahLst/>
                <a:cxnLst/>
                <a:rect l="l" t="t" r="r" b="b"/>
                <a:pathLst>
                  <a:path w="8578" h="4299" extrusionOk="0">
                    <a:moveTo>
                      <a:pt x="0" y="0"/>
                    </a:moveTo>
                    <a:cubicBezTo>
                      <a:pt x="0" y="2374"/>
                      <a:pt x="1921" y="4298"/>
                      <a:pt x="4283" y="4298"/>
                    </a:cubicBezTo>
                    <a:cubicBezTo>
                      <a:pt x="6656" y="4298"/>
                      <a:pt x="8577" y="2374"/>
                      <a:pt x="8577" y="0"/>
                    </a:cubicBezTo>
                    <a:lnTo>
                      <a:pt x="6893" y="0"/>
                    </a:lnTo>
                    <a:cubicBezTo>
                      <a:pt x="6893" y="1436"/>
                      <a:pt x="5730" y="2611"/>
                      <a:pt x="4283" y="2611"/>
                    </a:cubicBezTo>
                    <a:cubicBezTo>
                      <a:pt x="2847" y="2611"/>
                      <a:pt x="1684" y="1436"/>
                      <a:pt x="16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19"/>
              <p:cNvSpPr/>
              <p:nvPr/>
            </p:nvSpPr>
            <p:spPr>
              <a:xfrm rot="-5400000">
                <a:off x="4300650" y="920942"/>
                <a:ext cx="364440" cy="182639"/>
              </a:xfrm>
              <a:custGeom>
                <a:avLst/>
                <a:gdLst/>
                <a:ahLst/>
                <a:cxnLst/>
                <a:rect l="l" t="t" r="r" b="b"/>
                <a:pathLst>
                  <a:path w="5210" h="2611" extrusionOk="0">
                    <a:moveTo>
                      <a:pt x="0" y="0"/>
                    </a:moveTo>
                    <a:cubicBezTo>
                      <a:pt x="0" y="1436"/>
                      <a:pt x="1163" y="2611"/>
                      <a:pt x="2599" y="2611"/>
                    </a:cubicBezTo>
                    <a:cubicBezTo>
                      <a:pt x="4046" y="2611"/>
                      <a:pt x="5209" y="1436"/>
                      <a:pt x="52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7" name="Google Shape;2207;p19"/>
            <p:cNvGrpSpPr/>
            <p:nvPr/>
          </p:nvGrpSpPr>
          <p:grpSpPr>
            <a:xfrm>
              <a:off x="867118" y="3291781"/>
              <a:ext cx="632508" cy="632508"/>
              <a:chOff x="7055875" y="2971225"/>
              <a:chExt cx="192650" cy="192650"/>
            </a:xfrm>
          </p:grpSpPr>
          <p:sp>
            <p:nvSpPr>
              <p:cNvPr id="2208" name="Google Shape;2208;p19"/>
              <p:cNvSpPr/>
              <p:nvPr/>
            </p:nvSpPr>
            <p:spPr>
              <a:xfrm>
                <a:off x="7055875" y="3063675"/>
                <a:ext cx="192650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7706" h="324" extrusionOk="0">
                    <a:moveTo>
                      <a:pt x="1" y="0"/>
                    </a:moveTo>
                    <a:lnTo>
                      <a:pt x="1" y="324"/>
                    </a:lnTo>
                    <a:lnTo>
                      <a:pt x="7706" y="324"/>
                    </a:lnTo>
                    <a:lnTo>
                      <a:pt x="77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19"/>
              <p:cNvSpPr/>
              <p:nvPr/>
            </p:nvSpPr>
            <p:spPr>
              <a:xfrm>
                <a:off x="7148025" y="2971225"/>
                <a:ext cx="8425" cy="192650"/>
              </a:xfrm>
              <a:custGeom>
                <a:avLst/>
                <a:gdLst/>
                <a:ahLst/>
                <a:cxnLst/>
                <a:rect l="l" t="t" r="r" b="b"/>
                <a:pathLst>
                  <a:path w="337" h="7706" extrusionOk="0">
                    <a:moveTo>
                      <a:pt x="1" y="0"/>
                    </a:moveTo>
                    <a:lnTo>
                      <a:pt x="1" y="7705"/>
                    </a:lnTo>
                    <a:lnTo>
                      <a:pt x="337" y="7705"/>
                    </a:lnTo>
                    <a:lnTo>
                      <a:pt x="3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19"/>
              <p:cNvSpPr/>
              <p:nvPr/>
            </p:nvSpPr>
            <p:spPr>
              <a:xfrm>
                <a:off x="7148025" y="2971225"/>
                <a:ext cx="8425" cy="192650"/>
              </a:xfrm>
              <a:custGeom>
                <a:avLst/>
                <a:gdLst/>
                <a:ahLst/>
                <a:cxnLst/>
                <a:rect l="l" t="t" r="r" b="b"/>
                <a:pathLst>
                  <a:path w="337" h="7706" extrusionOk="0">
                    <a:moveTo>
                      <a:pt x="1" y="0"/>
                    </a:moveTo>
                    <a:lnTo>
                      <a:pt x="1" y="7705"/>
                    </a:lnTo>
                    <a:lnTo>
                      <a:pt x="337" y="7705"/>
                    </a:lnTo>
                    <a:lnTo>
                      <a:pt x="3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19"/>
              <p:cNvSpPr/>
              <p:nvPr/>
            </p:nvSpPr>
            <p:spPr>
              <a:xfrm>
                <a:off x="7081200" y="2996550"/>
                <a:ext cx="142075" cy="142075"/>
              </a:xfrm>
              <a:custGeom>
                <a:avLst/>
                <a:gdLst/>
                <a:ahLst/>
                <a:cxnLst/>
                <a:rect l="l" t="t" r="r" b="b"/>
                <a:pathLst>
                  <a:path w="5683" h="5683" extrusionOk="0">
                    <a:moveTo>
                      <a:pt x="5446" y="0"/>
                    </a:moveTo>
                    <a:lnTo>
                      <a:pt x="1" y="5458"/>
                    </a:lnTo>
                    <a:lnTo>
                      <a:pt x="237" y="5682"/>
                    </a:lnTo>
                    <a:lnTo>
                      <a:pt x="5683" y="237"/>
                    </a:lnTo>
                    <a:lnTo>
                      <a:pt x="54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19"/>
              <p:cNvSpPr/>
              <p:nvPr/>
            </p:nvSpPr>
            <p:spPr>
              <a:xfrm>
                <a:off x="7081200" y="2996550"/>
                <a:ext cx="142075" cy="142075"/>
              </a:xfrm>
              <a:custGeom>
                <a:avLst/>
                <a:gdLst/>
                <a:ahLst/>
                <a:cxnLst/>
                <a:rect l="l" t="t" r="r" b="b"/>
                <a:pathLst>
                  <a:path w="5683" h="5683" extrusionOk="0">
                    <a:moveTo>
                      <a:pt x="237" y="0"/>
                    </a:moveTo>
                    <a:lnTo>
                      <a:pt x="1" y="237"/>
                    </a:lnTo>
                    <a:lnTo>
                      <a:pt x="5446" y="5682"/>
                    </a:lnTo>
                    <a:lnTo>
                      <a:pt x="5683" y="5458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19"/>
              <p:cNvSpPr/>
              <p:nvPr/>
            </p:nvSpPr>
            <p:spPr>
              <a:xfrm>
                <a:off x="7063075" y="3023350"/>
                <a:ext cx="178275" cy="88375"/>
              </a:xfrm>
              <a:custGeom>
                <a:avLst/>
                <a:gdLst/>
                <a:ahLst/>
                <a:cxnLst/>
                <a:rect l="l" t="t" r="r" b="b"/>
                <a:pathLst>
                  <a:path w="7131" h="3535" extrusionOk="0">
                    <a:moveTo>
                      <a:pt x="6995" y="1"/>
                    </a:moveTo>
                    <a:lnTo>
                      <a:pt x="0" y="3235"/>
                    </a:lnTo>
                    <a:lnTo>
                      <a:pt x="138" y="3534"/>
                    </a:lnTo>
                    <a:lnTo>
                      <a:pt x="7130" y="301"/>
                    </a:lnTo>
                    <a:lnTo>
                      <a:pt x="69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19"/>
              <p:cNvSpPr/>
              <p:nvPr/>
            </p:nvSpPr>
            <p:spPr>
              <a:xfrm>
                <a:off x="7060300" y="3030550"/>
                <a:ext cx="183875" cy="74350"/>
              </a:xfrm>
              <a:custGeom>
                <a:avLst/>
                <a:gdLst/>
                <a:ahLst/>
                <a:cxnLst/>
                <a:rect l="l" t="t" r="r" b="b"/>
                <a:pathLst>
                  <a:path w="7355" h="2974" extrusionOk="0">
                    <a:moveTo>
                      <a:pt x="111" y="1"/>
                    </a:moveTo>
                    <a:lnTo>
                      <a:pt x="0" y="312"/>
                    </a:lnTo>
                    <a:lnTo>
                      <a:pt x="7241" y="2974"/>
                    </a:lnTo>
                    <a:lnTo>
                      <a:pt x="7355" y="265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19"/>
              <p:cNvSpPr/>
              <p:nvPr/>
            </p:nvSpPr>
            <p:spPr>
              <a:xfrm>
                <a:off x="7108025" y="2978400"/>
                <a:ext cx="88350" cy="178275"/>
              </a:xfrm>
              <a:custGeom>
                <a:avLst/>
                <a:gdLst/>
                <a:ahLst/>
                <a:cxnLst/>
                <a:rect l="l" t="t" r="r" b="b"/>
                <a:pathLst>
                  <a:path w="3534" h="7131" extrusionOk="0">
                    <a:moveTo>
                      <a:pt x="300" y="1"/>
                    </a:moveTo>
                    <a:lnTo>
                      <a:pt x="0" y="139"/>
                    </a:lnTo>
                    <a:lnTo>
                      <a:pt x="3234" y="7131"/>
                    </a:lnTo>
                    <a:lnTo>
                      <a:pt x="3534" y="6993"/>
                    </a:lnTo>
                    <a:lnTo>
                      <a:pt x="30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19"/>
              <p:cNvSpPr/>
              <p:nvPr/>
            </p:nvSpPr>
            <p:spPr>
              <a:xfrm>
                <a:off x="7114925" y="2975925"/>
                <a:ext cx="74350" cy="18360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7344" extrusionOk="0">
                    <a:moveTo>
                      <a:pt x="2673" y="1"/>
                    </a:moveTo>
                    <a:lnTo>
                      <a:pt x="0" y="7230"/>
                    </a:lnTo>
                    <a:lnTo>
                      <a:pt x="312" y="7343"/>
                    </a:lnTo>
                    <a:lnTo>
                      <a:pt x="2973" y="112"/>
                    </a:lnTo>
                    <a:lnTo>
                      <a:pt x="26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Albert Sans ExtraBold"/>
              <a:buNone/>
              <a:defRPr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219" name="Google Shape;2219;p20"/>
          <p:cNvGrpSpPr/>
          <p:nvPr/>
        </p:nvGrpSpPr>
        <p:grpSpPr>
          <a:xfrm rot="-5400000">
            <a:off x="-576910" y="1152904"/>
            <a:ext cx="1463954" cy="310126"/>
            <a:chOff x="4912200" y="2137750"/>
            <a:chExt cx="483600" cy="102450"/>
          </a:xfrm>
        </p:grpSpPr>
        <p:sp>
          <p:nvSpPr>
            <p:cNvPr id="2220" name="Google Shape;2220;p20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0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0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0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0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0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0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0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0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0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0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0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0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0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0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0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0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0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0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0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0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0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0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243" name="Google Shape;2243;p20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244" name="Google Shape;2244;p20"/>
          <p:cNvGrpSpPr/>
          <p:nvPr/>
        </p:nvGrpSpPr>
        <p:grpSpPr>
          <a:xfrm rot="1319958">
            <a:off x="6562855" y="2959449"/>
            <a:ext cx="3093361" cy="3873267"/>
            <a:chOff x="7258080" y="2815754"/>
            <a:chExt cx="3093322" cy="3873219"/>
          </a:xfrm>
        </p:grpSpPr>
        <p:grpSp>
          <p:nvGrpSpPr>
            <p:cNvPr id="2245" name="Google Shape;2245;p20"/>
            <p:cNvGrpSpPr/>
            <p:nvPr/>
          </p:nvGrpSpPr>
          <p:grpSpPr>
            <a:xfrm>
              <a:off x="7258080" y="4982214"/>
              <a:ext cx="712900" cy="1706758"/>
              <a:chOff x="1911111" y="2549523"/>
              <a:chExt cx="875906" cy="2097012"/>
            </a:xfrm>
          </p:grpSpPr>
          <p:sp>
            <p:nvSpPr>
              <p:cNvPr id="2246" name="Google Shape;2246;p20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47" name="Google Shape;2247;p20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2248" name="Google Shape;2248;p20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9" name="Google Shape;2249;p20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0" name="Google Shape;2250;p20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1" name="Google Shape;2251;p20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2" name="Google Shape;2252;p20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3" name="Google Shape;2253;p20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4" name="Google Shape;2254;p20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5" name="Google Shape;2255;p20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6" name="Google Shape;2256;p20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7" name="Google Shape;2257;p20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8" name="Google Shape;2258;p20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9" name="Google Shape;2259;p20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0" name="Google Shape;2260;p20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1" name="Google Shape;2261;p20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2" name="Google Shape;2262;p20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3" name="Google Shape;2263;p20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4" name="Google Shape;2264;p20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5" name="Google Shape;2265;p20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6" name="Google Shape;2266;p20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7" name="Google Shape;2267;p20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8" name="Google Shape;2268;p20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69" name="Google Shape;2269;p20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2270" name="Google Shape;2270;p20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8" h="5245" extrusionOk="0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1" name="Google Shape;2271;p20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2647" extrusionOk="0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2" name="Google Shape;2272;p20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517" extrusionOk="0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3" name="Google Shape;2273;p20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1" h="8617" extrusionOk="0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4" name="Google Shape;2274;p20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0" h="6471" extrusionOk="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5" name="Google Shape;2275;p20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8" h="4185" extrusionOk="0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6" name="Google Shape;2276;p20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1826" extrusionOk="0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77" name="Google Shape;2277;p20"/>
            <p:cNvGrpSpPr/>
            <p:nvPr/>
          </p:nvGrpSpPr>
          <p:grpSpPr>
            <a:xfrm>
              <a:off x="9026070" y="2815754"/>
              <a:ext cx="747148" cy="1788752"/>
              <a:chOff x="7294111" y="249541"/>
              <a:chExt cx="747148" cy="1788752"/>
            </a:xfrm>
          </p:grpSpPr>
          <p:grpSp>
            <p:nvGrpSpPr>
              <p:cNvPr id="2278" name="Google Shape;2278;p20"/>
              <p:cNvGrpSpPr/>
              <p:nvPr/>
            </p:nvGrpSpPr>
            <p:grpSpPr>
              <a:xfrm>
                <a:off x="7294111" y="249541"/>
                <a:ext cx="747148" cy="1788752"/>
                <a:chOff x="1911111" y="2549523"/>
                <a:chExt cx="875906" cy="2097012"/>
              </a:xfrm>
            </p:grpSpPr>
            <p:sp>
              <p:nvSpPr>
                <p:cNvPr id="2279" name="Google Shape;2279;p20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0" name="Google Shape;2280;p20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1" name="Google Shape;2281;p20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2" name="Google Shape;2282;p20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3" name="Google Shape;2283;p20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4" name="Google Shape;2284;p20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5" name="Google Shape;2285;p20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6" name="Google Shape;2286;p20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7" name="Google Shape;2287;p20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8" name="Google Shape;2288;p20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9" name="Google Shape;2289;p20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0" name="Google Shape;2290;p20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1" name="Google Shape;2291;p20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2" name="Google Shape;2292;p20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3" name="Google Shape;2293;p20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4" name="Google Shape;2294;p20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5" name="Google Shape;2295;p20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6" name="Google Shape;2296;p20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7" name="Google Shape;2297;p20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8" name="Google Shape;2298;p20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9" name="Google Shape;2299;p20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00" name="Google Shape;2300;p20"/>
              <p:cNvSpPr/>
              <p:nvPr/>
            </p:nvSpPr>
            <p:spPr>
              <a:xfrm>
                <a:off x="7448223" y="982673"/>
                <a:ext cx="438922" cy="438568"/>
              </a:xfrm>
              <a:custGeom>
                <a:avLst/>
                <a:gdLst/>
                <a:ahLst/>
                <a:cxnLst/>
                <a:rect l="l" t="t" r="r" b="b"/>
                <a:pathLst>
                  <a:path w="17359" h="17345" extrusionOk="0">
                    <a:moveTo>
                      <a:pt x="8679" y="0"/>
                    </a:moveTo>
                    <a:lnTo>
                      <a:pt x="7894" y="2560"/>
                    </a:lnTo>
                    <a:cubicBezTo>
                      <a:pt x="7106" y="5107"/>
                      <a:pt x="5110" y="7106"/>
                      <a:pt x="2562" y="7892"/>
                    </a:cubicBezTo>
                    <a:lnTo>
                      <a:pt x="0" y="8680"/>
                    </a:lnTo>
                    <a:lnTo>
                      <a:pt x="2649" y="9516"/>
                    </a:lnTo>
                    <a:cubicBezTo>
                      <a:pt x="5197" y="10316"/>
                      <a:pt x="7169" y="12324"/>
                      <a:pt x="7942" y="14872"/>
                    </a:cubicBezTo>
                    <a:lnTo>
                      <a:pt x="8679" y="17344"/>
                    </a:lnTo>
                    <a:lnTo>
                      <a:pt x="9468" y="14785"/>
                    </a:lnTo>
                    <a:cubicBezTo>
                      <a:pt x="10253" y="12237"/>
                      <a:pt x="12252" y="10253"/>
                      <a:pt x="14799" y="9465"/>
                    </a:cubicBezTo>
                    <a:lnTo>
                      <a:pt x="17359" y="8680"/>
                    </a:lnTo>
                    <a:lnTo>
                      <a:pt x="14799" y="7892"/>
                    </a:lnTo>
                    <a:cubicBezTo>
                      <a:pt x="12252" y="7106"/>
                      <a:pt x="10253" y="5107"/>
                      <a:pt x="9468" y="2560"/>
                    </a:cubicBezTo>
                    <a:lnTo>
                      <a:pt x="86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20"/>
              <p:cNvSpPr/>
              <p:nvPr/>
            </p:nvSpPr>
            <p:spPr>
              <a:xfrm>
                <a:off x="8009172" y="1511199"/>
                <a:ext cx="22013" cy="847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02" name="Google Shape;2302;p20"/>
              <p:cNvGrpSpPr/>
              <p:nvPr/>
            </p:nvGrpSpPr>
            <p:grpSpPr>
              <a:xfrm>
                <a:off x="7494130" y="537216"/>
                <a:ext cx="347583" cy="339972"/>
                <a:chOff x="5934550" y="2672200"/>
                <a:chExt cx="202625" cy="198200"/>
              </a:xfrm>
            </p:grpSpPr>
            <p:sp>
              <p:nvSpPr>
                <p:cNvPr id="2303" name="Google Shape;2303;p20"/>
                <p:cNvSpPr/>
                <p:nvPr/>
              </p:nvSpPr>
              <p:spPr>
                <a:xfrm>
                  <a:off x="5934550" y="2672200"/>
                  <a:ext cx="202625" cy="10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5" h="4121" extrusionOk="0">
                      <a:moveTo>
                        <a:pt x="1" y="0"/>
                      </a:moveTo>
                      <a:lnTo>
                        <a:pt x="1" y="60"/>
                      </a:lnTo>
                      <a:cubicBezTo>
                        <a:pt x="1" y="2296"/>
                        <a:pt x="1823" y="4121"/>
                        <a:pt x="4059" y="4121"/>
                      </a:cubicBezTo>
                      <a:cubicBezTo>
                        <a:pt x="6294" y="4121"/>
                        <a:pt x="8105" y="2296"/>
                        <a:pt x="8105" y="60"/>
                      </a:cubicBezTo>
                      <a:lnTo>
                        <a:pt x="810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4" name="Google Shape;2304;p20"/>
                <p:cNvSpPr/>
                <p:nvPr/>
              </p:nvSpPr>
              <p:spPr>
                <a:xfrm>
                  <a:off x="5934550" y="2767350"/>
                  <a:ext cx="202625" cy="10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5" h="4122" extrusionOk="0">
                      <a:moveTo>
                        <a:pt x="4059" y="0"/>
                      </a:moveTo>
                      <a:cubicBezTo>
                        <a:pt x="1823" y="0"/>
                        <a:pt x="1" y="1825"/>
                        <a:pt x="1" y="4061"/>
                      </a:cubicBezTo>
                      <a:lnTo>
                        <a:pt x="1" y="4121"/>
                      </a:lnTo>
                      <a:lnTo>
                        <a:pt x="8105" y="4121"/>
                      </a:lnTo>
                      <a:lnTo>
                        <a:pt x="8105" y="4061"/>
                      </a:lnTo>
                      <a:cubicBezTo>
                        <a:pt x="8105" y="1825"/>
                        <a:pt x="6294" y="0"/>
                        <a:pt x="40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05" name="Google Shape;2305;p20"/>
            <p:cNvGrpSpPr/>
            <p:nvPr/>
          </p:nvGrpSpPr>
          <p:grpSpPr>
            <a:xfrm rot="-1205">
              <a:off x="8047173" y="4680613"/>
              <a:ext cx="2304230" cy="800089"/>
              <a:chOff x="4488225" y="194175"/>
              <a:chExt cx="4038965" cy="1401943"/>
            </a:xfrm>
          </p:grpSpPr>
          <p:sp>
            <p:nvSpPr>
              <p:cNvPr id="2306" name="Google Shape;2306;p20"/>
              <p:cNvSpPr/>
              <p:nvPr/>
            </p:nvSpPr>
            <p:spPr>
              <a:xfrm>
                <a:off x="7387402" y="195594"/>
                <a:ext cx="1139788" cy="1400524"/>
              </a:xfrm>
              <a:custGeom>
                <a:avLst/>
                <a:gdLst/>
                <a:ahLst/>
                <a:cxnLst/>
                <a:rect l="l" t="t" r="r" b="b"/>
                <a:pathLst>
                  <a:path w="12052" h="14809" extrusionOk="0">
                    <a:moveTo>
                      <a:pt x="324" y="0"/>
                    </a:moveTo>
                    <a:cubicBezTo>
                      <a:pt x="150" y="0"/>
                      <a:pt x="12" y="150"/>
                      <a:pt x="12" y="324"/>
                    </a:cubicBezTo>
                    <a:lnTo>
                      <a:pt x="0" y="14473"/>
                    </a:lnTo>
                    <a:cubicBezTo>
                      <a:pt x="0" y="14659"/>
                      <a:pt x="138" y="14796"/>
                      <a:pt x="324" y="14796"/>
                    </a:cubicBezTo>
                    <a:lnTo>
                      <a:pt x="11713" y="14808"/>
                    </a:lnTo>
                    <a:cubicBezTo>
                      <a:pt x="11901" y="14808"/>
                      <a:pt x="12039" y="14659"/>
                      <a:pt x="12039" y="14485"/>
                    </a:cubicBezTo>
                    <a:lnTo>
                      <a:pt x="12051" y="324"/>
                    </a:lnTo>
                    <a:cubicBezTo>
                      <a:pt x="12051" y="150"/>
                      <a:pt x="11901" y="12"/>
                      <a:pt x="11728" y="12"/>
                    </a:cubicBezTo>
                    <a:lnTo>
                      <a:pt x="3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07" name="Google Shape;2307;p20"/>
              <p:cNvGrpSpPr/>
              <p:nvPr/>
            </p:nvGrpSpPr>
            <p:grpSpPr>
              <a:xfrm>
                <a:off x="8258971" y="494344"/>
                <a:ext cx="268208" cy="846697"/>
                <a:chOff x="8258971" y="494344"/>
                <a:chExt cx="268208" cy="846697"/>
              </a:xfrm>
            </p:grpSpPr>
            <p:sp>
              <p:nvSpPr>
                <p:cNvPr id="2308" name="Google Shape;2308;p20"/>
                <p:cNvSpPr/>
                <p:nvPr/>
              </p:nvSpPr>
              <p:spPr>
                <a:xfrm>
                  <a:off x="8258971" y="494344"/>
                  <a:ext cx="268208" cy="28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00" extrusionOk="0">
                      <a:moveTo>
                        <a:pt x="0" y="0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9" name="Google Shape;2309;p20"/>
                <p:cNvSpPr/>
                <p:nvPr/>
              </p:nvSpPr>
              <p:spPr>
                <a:xfrm>
                  <a:off x="8258971" y="1311440"/>
                  <a:ext cx="267073" cy="2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3" extrusionOk="0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0" name="Google Shape;2310;p20"/>
                <p:cNvSpPr/>
                <p:nvPr/>
              </p:nvSpPr>
              <p:spPr>
                <a:xfrm>
                  <a:off x="8258971" y="951218"/>
                  <a:ext cx="267073" cy="29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2" extrusionOk="0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1" name="Google Shape;2311;p20"/>
                <p:cNvSpPr/>
                <p:nvPr/>
              </p:nvSpPr>
              <p:spPr>
                <a:xfrm>
                  <a:off x="8258971" y="1201738"/>
                  <a:ext cx="267073" cy="2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3" extrusionOk="0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23" y="312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2" name="Google Shape;2312;p20"/>
                <p:cNvSpPr/>
                <p:nvPr/>
              </p:nvSpPr>
              <p:spPr>
                <a:xfrm>
                  <a:off x="8258971" y="729259"/>
                  <a:ext cx="268208" cy="2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01" extrusionOk="0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3" name="Google Shape;2313;p20"/>
                <p:cNvSpPr/>
                <p:nvPr/>
              </p:nvSpPr>
              <p:spPr>
                <a:xfrm>
                  <a:off x="8258971" y="555532"/>
                  <a:ext cx="268208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03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02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4" name="Google Shape;2314;p20"/>
                <p:cNvSpPr/>
                <p:nvPr/>
              </p:nvSpPr>
              <p:spPr>
                <a:xfrm>
                  <a:off x="8258971" y="782314"/>
                  <a:ext cx="268208" cy="1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4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5" name="Google Shape;2315;p20"/>
                <p:cNvSpPr/>
                <p:nvPr/>
              </p:nvSpPr>
              <p:spPr>
                <a:xfrm>
                  <a:off x="8258971" y="815414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6" name="Google Shape;2316;p20"/>
                <p:cNvSpPr/>
                <p:nvPr/>
              </p:nvSpPr>
              <p:spPr>
                <a:xfrm>
                  <a:off x="8258971" y="1255832"/>
                  <a:ext cx="267073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5" extrusionOk="0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2823" y="115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7" name="Google Shape;2317;p20"/>
                <p:cNvSpPr/>
                <p:nvPr/>
              </p:nvSpPr>
              <p:spPr>
                <a:xfrm>
                  <a:off x="8258971" y="1024606"/>
                  <a:ext cx="267073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2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23" y="11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8" name="Google Shape;2318;p20"/>
                <p:cNvSpPr/>
                <p:nvPr/>
              </p:nvSpPr>
              <p:spPr>
                <a:xfrm>
                  <a:off x="8258971" y="1069338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9" name="Google Shape;2319;p20"/>
                <p:cNvSpPr/>
                <p:nvPr/>
              </p:nvSpPr>
              <p:spPr>
                <a:xfrm>
                  <a:off x="8258971" y="1044466"/>
                  <a:ext cx="267073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3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23" y="10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0" name="Google Shape;2320;p20"/>
                <p:cNvSpPr/>
                <p:nvPr/>
              </p:nvSpPr>
              <p:spPr>
                <a:xfrm>
                  <a:off x="8258971" y="887383"/>
                  <a:ext cx="267073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3" extrusionOk="0">
                      <a:moveTo>
                        <a:pt x="0" y="1"/>
                      </a:moveTo>
                      <a:lnTo>
                        <a:pt x="0" y="103"/>
                      </a:lnTo>
                      <a:lnTo>
                        <a:pt x="2823" y="103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1" name="Google Shape;2321;p20"/>
                <p:cNvSpPr/>
                <p:nvPr/>
              </p:nvSpPr>
              <p:spPr>
                <a:xfrm>
                  <a:off x="8258971" y="918307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2" name="Google Shape;2322;p20"/>
                <p:cNvSpPr/>
                <p:nvPr/>
              </p:nvSpPr>
              <p:spPr>
                <a:xfrm>
                  <a:off x="8258971" y="1113030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3" name="Google Shape;2323;p20"/>
                <p:cNvSpPr/>
                <p:nvPr/>
              </p:nvSpPr>
              <p:spPr>
                <a:xfrm>
                  <a:off x="8258971" y="574541"/>
                  <a:ext cx="268208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5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4" name="Google Shape;2324;p20"/>
                <p:cNvSpPr/>
                <p:nvPr/>
              </p:nvSpPr>
              <p:spPr>
                <a:xfrm>
                  <a:off x="8258971" y="594684"/>
                  <a:ext cx="268208" cy="9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99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99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5" name="Google Shape;2325;p20"/>
                <p:cNvSpPr/>
                <p:nvPr/>
              </p:nvSpPr>
              <p:spPr>
                <a:xfrm>
                  <a:off x="8258971" y="633459"/>
                  <a:ext cx="268208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5" extrusionOk="0">
                      <a:moveTo>
                        <a:pt x="0" y="1"/>
                      </a:moveTo>
                      <a:lnTo>
                        <a:pt x="0" y="114"/>
                      </a:lnTo>
                      <a:lnTo>
                        <a:pt x="2835" y="114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6" name="Google Shape;2326;p20"/>
                <p:cNvSpPr/>
                <p:nvPr/>
              </p:nvSpPr>
              <p:spPr>
                <a:xfrm>
                  <a:off x="8258971" y="693795"/>
                  <a:ext cx="268208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2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35" y="112"/>
                      </a:lnTo>
                      <a:lnTo>
                        <a:pt x="28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7" name="Google Shape;2327;p20"/>
                <p:cNvSpPr/>
                <p:nvPr/>
              </p:nvSpPr>
              <p:spPr>
                <a:xfrm>
                  <a:off x="8258971" y="1281934"/>
                  <a:ext cx="267073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2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23" y="112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8" name="Google Shape;2328;p20"/>
                <p:cNvSpPr/>
                <p:nvPr/>
              </p:nvSpPr>
              <p:spPr>
                <a:xfrm>
                  <a:off x="8258971" y="653602"/>
                  <a:ext cx="268208" cy="20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214" extrusionOk="0">
                      <a:moveTo>
                        <a:pt x="0" y="0"/>
                      </a:moveTo>
                      <a:lnTo>
                        <a:pt x="0" y="213"/>
                      </a:lnTo>
                      <a:lnTo>
                        <a:pt x="2835" y="213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9" name="Google Shape;2329;p20"/>
                <p:cNvSpPr/>
                <p:nvPr/>
              </p:nvSpPr>
              <p:spPr>
                <a:xfrm>
                  <a:off x="8258971" y="850878"/>
                  <a:ext cx="267073" cy="19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202" extrusionOk="0">
                      <a:moveTo>
                        <a:pt x="0" y="0"/>
                      </a:moveTo>
                      <a:lnTo>
                        <a:pt x="0" y="201"/>
                      </a:lnTo>
                      <a:lnTo>
                        <a:pt x="2823" y="20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0" name="Google Shape;2330;p20"/>
                <p:cNvSpPr/>
                <p:nvPr/>
              </p:nvSpPr>
              <p:spPr>
                <a:xfrm>
                  <a:off x="8258971" y="1152182"/>
                  <a:ext cx="267073" cy="19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210" extrusionOk="0">
                      <a:moveTo>
                        <a:pt x="0" y="0"/>
                      </a:moveTo>
                      <a:lnTo>
                        <a:pt x="0" y="210"/>
                      </a:lnTo>
                      <a:lnTo>
                        <a:pt x="2823" y="210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31" name="Google Shape;2331;p20"/>
              <p:cNvSpPr/>
              <p:nvPr/>
            </p:nvSpPr>
            <p:spPr>
              <a:xfrm>
                <a:off x="4488225" y="194175"/>
                <a:ext cx="2900444" cy="1400808"/>
              </a:xfrm>
              <a:custGeom>
                <a:avLst/>
                <a:gdLst/>
                <a:ahLst/>
                <a:cxnLst/>
                <a:rect l="l" t="t" r="r" b="b"/>
                <a:pathLst>
                  <a:path w="30669" h="14812" extrusionOk="0">
                    <a:moveTo>
                      <a:pt x="336" y="0"/>
                    </a:moveTo>
                    <a:cubicBezTo>
                      <a:pt x="162" y="0"/>
                      <a:pt x="12" y="138"/>
                      <a:pt x="12" y="315"/>
                    </a:cubicBezTo>
                    <a:lnTo>
                      <a:pt x="0" y="14476"/>
                    </a:lnTo>
                    <a:cubicBezTo>
                      <a:pt x="0" y="14650"/>
                      <a:pt x="150" y="14787"/>
                      <a:pt x="324" y="14787"/>
                    </a:cubicBezTo>
                    <a:lnTo>
                      <a:pt x="30333" y="14811"/>
                    </a:lnTo>
                    <a:cubicBezTo>
                      <a:pt x="30507" y="14811"/>
                      <a:pt x="30656" y="14674"/>
                      <a:pt x="30656" y="14488"/>
                    </a:cubicBezTo>
                    <a:lnTo>
                      <a:pt x="30668" y="339"/>
                    </a:lnTo>
                    <a:cubicBezTo>
                      <a:pt x="30668" y="165"/>
                      <a:pt x="30519" y="15"/>
                      <a:pt x="30345" y="15"/>
                    </a:cubicBezTo>
                    <a:lnTo>
                      <a:pt x="33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32" name="Google Shape;2332;p20"/>
              <p:cNvGrpSpPr/>
              <p:nvPr/>
            </p:nvGrpSpPr>
            <p:grpSpPr>
              <a:xfrm>
                <a:off x="4830573" y="418593"/>
                <a:ext cx="926054" cy="927283"/>
                <a:chOff x="4830573" y="418593"/>
                <a:chExt cx="926054" cy="927283"/>
              </a:xfrm>
            </p:grpSpPr>
            <p:sp>
              <p:nvSpPr>
                <p:cNvPr id="2333" name="Google Shape;2333;p20"/>
                <p:cNvSpPr/>
                <p:nvPr/>
              </p:nvSpPr>
              <p:spPr>
                <a:xfrm>
                  <a:off x="4830573" y="862794"/>
                  <a:ext cx="926054" cy="38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2" h="411" extrusionOk="0">
                      <a:moveTo>
                        <a:pt x="1" y="0"/>
                      </a:moveTo>
                      <a:lnTo>
                        <a:pt x="1" y="411"/>
                      </a:lnTo>
                      <a:lnTo>
                        <a:pt x="9792" y="411"/>
                      </a:lnTo>
                      <a:lnTo>
                        <a:pt x="97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4" name="Google Shape;2334;p20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9805" extrusionOk="0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5" name="Google Shape;2335;p20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9805" extrusionOk="0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6" name="Google Shape;2336;p20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1" h="7233" extrusionOk="0">
                      <a:moveTo>
                        <a:pt x="6920" y="1"/>
                      </a:moveTo>
                      <a:lnTo>
                        <a:pt x="0" y="6933"/>
                      </a:lnTo>
                      <a:lnTo>
                        <a:pt x="288" y="7232"/>
                      </a:lnTo>
                      <a:lnTo>
                        <a:pt x="7220" y="300"/>
                      </a:lnTo>
                      <a:lnTo>
                        <a:pt x="69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7" name="Google Shape;2337;p20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1" h="7233" extrusionOk="0">
                      <a:moveTo>
                        <a:pt x="288" y="1"/>
                      </a:moveTo>
                      <a:lnTo>
                        <a:pt x="0" y="300"/>
                      </a:lnTo>
                      <a:lnTo>
                        <a:pt x="6920" y="7232"/>
                      </a:lnTo>
                      <a:lnTo>
                        <a:pt x="7220" y="6933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8" name="Google Shape;2338;p20"/>
                <p:cNvSpPr/>
                <p:nvPr/>
              </p:nvSpPr>
              <p:spPr>
                <a:xfrm>
                  <a:off x="4864902" y="670342"/>
                  <a:ext cx="857489" cy="423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7" h="4481" extrusionOk="0">
                      <a:moveTo>
                        <a:pt x="8892" y="0"/>
                      </a:moveTo>
                      <a:lnTo>
                        <a:pt x="0" y="4106"/>
                      </a:lnTo>
                      <a:lnTo>
                        <a:pt x="174" y="4481"/>
                      </a:lnTo>
                      <a:lnTo>
                        <a:pt x="9066" y="375"/>
                      </a:lnTo>
                      <a:lnTo>
                        <a:pt x="88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9" name="Google Shape;2339;p20"/>
                <p:cNvSpPr/>
                <p:nvPr/>
              </p:nvSpPr>
              <p:spPr>
                <a:xfrm>
                  <a:off x="4851852" y="703158"/>
                  <a:ext cx="883496" cy="358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2" h="3787" extrusionOk="0">
                      <a:moveTo>
                        <a:pt x="150" y="1"/>
                      </a:moveTo>
                      <a:lnTo>
                        <a:pt x="0" y="402"/>
                      </a:lnTo>
                      <a:lnTo>
                        <a:pt x="9192" y="3786"/>
                      </a:lnTo>
                      <a:lnTo>
                        <a:pt x="9342" y="3384"/>
                      </a:lnTo>
                      <a:lnTo>
                        <a:pt x="15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0" name="Google Shape;2340;p20"/>
                <p:cNvSpPr/>
                <p:nvPr/>
              </p:nvSpPr>
              <p:spPr>
                <a:xfrm>
                  <a:off x="5081092" y="454057"/>
                  <a:ext cx="423874" cy="856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2" h="9055" extrusionOk="0">
                      <a:moveTo>
                        <a:pt x="388" y="0"/>
                      </a:moveTo>
                      <a:lnTo>
                        <a:pt x="1" y="174"/>
                      </a:lnTo>
                      <a:lnTo>
                        <a:pt x="4107" y="9054"/>
                      </a:lnTo>
                      <a:lnTo>
                        <a:pt x="4481" y="8881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1" name="Google Shape;2341;p20"/>
                <p:cNvSpPr/>
                <p:nvPr/>
              </p:nvSpPr>
              <p:spPr>
                <a:xfrm>
                  <a:off x="5115138" y="441006"/>
                  <a:ext cx="356917" cy="882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4" h="9331" extrusionOk="0">
                      <a:moveTo>
                        <a:pt x="3372" y="1"/>
                      </a:moveTo>
                      <a:lnTo>
                        <a:pt x="1" y="9192"/>
                      </a:lnTo>
                      <a:lnTo>
                        <a:pt x="390" y="9330"/>
                      </a:lnTo>
                      <a:lnTo>
                        <a:pt x="3774" y="138"/>
                      </a:lnTo>
                      <a:lnTo>
                        <a:pt x="33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42" name="Google Shape;2342;p20"/>
              <p:cNvGrpSpPr/>
              <p:nvPr/>
            </p:nvGrpSpPr>
            <p:grpSpPr>
              <a:xfrm>
                <a:off x="6103786" y="454057"/>
                <a:ext cx="907035" cy="889539"/>
                <a:chOff x="6103786" y="454057"/>
                <a:chExt cx="907035" cy="889539"/>
              </a:xfrm>
            </p:grpSpPr>
            <p:sp>
              <p:nvSpPr>
                <p:cNvPr id="2343" name="Google Shape;2343;p20"/>
                <p:cNvSpPr/>
                <p:nvPr/>
              </p:nvSpPr>
              <p:spPr>
                <a:xfrm>
                  <a:off x="6113054" y="454057"/>
                  <a:ext cx="142994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511" extrusionOk="0">
                      <a:moveTo>
                        <a:pt x="762" y="339"/>
                      </a:moveTo>
                      <a:cubicBezTo>
                        <a:pt x="987" y="339"/>
                        <a:pt x="1176" y="525"/>
                        <a:pt x="1176" y="762"/>
                      </a:cubicBezTo>
                      <a:cubicBezTo>
                        <a:pt x="1176" y="987"/>
                        <a:pt x="987" y="1175"/>
                        <a:pt x="762" y="1175"/>
                      </a:cubicBezTo>
                      <a:cubicBezTo>
                        <a:pt x="525" y="1175"/>
                        <a:pt x="340" y="987"/>
                        <a:pt x="340" y="762"/>
                      </a:cubicBezTo>
                      <a:cubicBezTo>
                        <a:pt x="340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40" y="0"/>
                        <a:pt x="1" y="339"/>
                        <a:pt x="1" y="762"/>
                      </a:cubicBezTo>
                      <a:cubicBezTo>
                        <a:pt x="1" y="1175"/>
                        <a:pt x="340" y="1511"/>
                        <a:pt x="762" y="1511"/>
                      </a:cubicBezTo>
                      <a:cubicBezTo>
                        <a:pt x="1176" y="1511"/>
                        <a:pt x="1511" y="1175"/>
                        <a:pt x="1511" y="762"/>
                      </a:cubicBezTo>
                      <a:cubicBezTo>
                        <a:pt x="1511" y="339"/>
                        <a:pt x="1176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4" name="Google Shape;2344;p20"/>
                <p:cNvSpPr/>
                <p:nvPr/>
              </p:nvSpPr>
              <p:spPr>
                <a:xfrm>
                  <a:off x="6364803" y="454057"/>
                  <a:ext cx="14289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1" extrusionOk="0">
                      <a:moveTo>
                        <a:pt x="762" y="339"/>
                      </a:moveTo>
                      <a:cubicBezTo>
                        <a:pt x="986" y="339"/>
                        <a:pt x="1172" y="525"/>
                        <a:pt x="1172" y="762"/>
                      </a:cubicBezTo>
                      <a:cubicBezTo>
                        <a:pt x="1172" y="987"/>
                        <a:pt x="986" y="1175"/>
                        <a:pt x="762" y="1175"/>
                      </a:cubicBezTo>
                      <a:cubicBezTo>
                        <a:pt x="525" y="1175"/>
                        <a:pt x="336" y="987"/>
                        <a:pt x="336" y="762"/>
                      </a:cubicBezTo>
                      <a:cubicBezTo>
                        <a:pt x="336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39"/>
                        <a:pt x="0" y="762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2" y="1511"/>
                        <a:pt x="1511" y="1175"/>
                        <a:pt x="1511" y="762"/>
                      </a:cubicBezTo>
                      <a:cubicBezTo>
                        <a:pt x="1511" y="339"/>
                        <a:pt x="1172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5" name="Google Shape;2345;p20"/>
                <p:cNvSpPr/>
                <p:nvPr/>
              </p:nvSpPr>
              <p:spPr>
                <a:xfrm>
                  <a:off x="6617308" y="454057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39"/>
                      </a:moveTo>
                      <a:cubicBezTo>
                        <a:pt x="975" y="339"/>
                        <a:pt x="1163" y="525"/>
                        <a:pt x="1163" y="762"/>
                      </a:cubicBezTo>
                      <a:cubicBezTo>
                        <a:pt x="1163" y="987"/>
                        <a:pt x="975" y="1175"/>
                        <a:pt x="750" y="1175"/>
                      </a:cubicBezTo>
                      <a:cubicBezTo>
                        <a:pt x="525" y="1175"/>
                        <a:pt x="339" y="987"/>
                        <a:pt x="339" y="762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9" y="0"/>
                        <a:pt x="1" y="339"/>
                        <a:pt x="1" y="762"/>
                      </a:cubicBezTo>
                      <a:cubicBezTo>
                        <a:pt x="1" y="1175"/>
                        <a:pt x="339" y="1511"/>
                        <a:pt x="750" y="1511"/>
                      </a:cubicBezTo>
                      <a:cubicBezTo>
                        <a:pt x="1163" y="1511"/>
                        <a:pt x="1499" y="1175"/>
                        <a:pt x="1499" y="762"/>
                      </a:cubicBezTo>
                      <a:cubicBezTo>
                        <a:pt x="1499" y="339"/>
                        <a:pt x="1163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6" name="Google Shape;2346;p20"/>
                <p:cNvSpPr/>
                <p:nvPr/>
              </p:nvSpPr>
              <p:spPr>
                <a:xfrm>
                  <a:off x="6868962" y="454057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39"/>
                      </a:moveTo>
                      <a:cubicBezTo>
                        <a:pt x="975" y="339"/>
                        <a:pt x="1161" y="525"/>
                        <a:pt x="1161" y="762"/>
                      </a:cubicBezTo>
                      <a:cubicBezTo>
                        <a:pt x="1161" y="987"/>
                        <a:pt x="975" y="1175"/>
                        <a:pt x="750" y="1175"/>
                      </a:cubicBezTo>
                      <a:cubicBezTo>
                        <a:pt x="525" y="1175"/>
                        <a:pt x="337" y="987"/>
                        <a:pt x="337" y="762"/>
                      </a:cubicBezTo>
                      <a:cubicBezTo>
                        <a:pt x="337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7" y="0"/>
                        <a:pt x="1" y="339"/>
                        <a:pt x="1" y="762"/>
                      </a:cubicBezTo>
                      <a:cubicBezTo>
                        <a:pt x="1" y="1175"/>
                        <a:pt x="337" y="1511"/>
                        <a:pt x="750" y="1511"/>
                      </a:cubicBezTo>
                      <a:cubicBezTo>
                        <a:pt x="1161" y="1511"/>
                        <a:pt x="1499" y="1175"/>
                        <a:pt x="1499" y="762"/>
                      </a:cubicBezTo>
                      <a:cubicBezTo>
                        <a:pt x="1499" y="339"/>
                        <a:pt x="1161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7" name="Google Shape;2347;p20"/>
                <p:cNvSpPr/>
                <p:nvPr/>
              </p:nvSpPr>
              <p:spPr>
                <a:xfrm>
                  <a:off x="6110879" y="703158"/>
                  <a:ext cx="14176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2" extrusionOk="0">
                      <a:moveTo>
                        <a:pt x="749" y="340"/>
                      </a:moveTo>
                      <a:cubicBezTo>
                        <a:pt x="974" y="340"/>
                        <a:pt x="1160" y="525"/>
                        <a:pt x="1160" y="750"/>
                      </a:cubicBezTo>
                      <a:cubicBezTo>
                        <a:pt x="1160" y="987"/>
                        <a:pt x="974" y="1164"/>
                        <a:pt x="749" y="1164"/>
                      </a:cubicBezTo>
                      <a:cubicBezTo>
                        <a:pt x="524" y="1164"/>
                        <a:pt x="336" y="987"/>
                        <a:pt x="336" y="750"/>
                      </a:cubicBezTo>
                      <a:cubicBezTo>
                        <a:pt x="336" y="525"/>
                        <a:pt x="524" y="340"/>
                        <a:pt x="749" y="340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40"/>
                        <a:pt x="0" y="750"/>
                      </a:cubicBezTo>
                      <a:cubicBezTo>
                        <a:pt x="0" y="1164"/>
                        <a:pt x="336" y="1511"/>
                        <a:pt x="749" y="1511"/>
                      </a:cubicBezTo>
                      <a:cubicBezTo>
                        <a:pt x="1160" y="1511"/>
                        <a:pt x="1498" y="1164"/>
                        <a:pt x="1498" y="750"/>
                      </a:cubicBezTo>
                      <a:cubicBezTo>
                        <a:pt x="1498" y="340"/>
                        <a:pt x="1160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8" name="Google Shape;2348;p20"/>
                <p:cNvSpPr/>
                <p:nvPr/>
              </p:nvSpPr>
              <p:spPr>
                <a:xfrm>
                  <a:off x="6362249" y="703158"/>
                  <a:ext cx="14176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2" extrusionOk="0">
                      <a:moveTo>
                        <a:pt x="750" y="340"/>
                      </a:moveTo>
                      <a:cubicBezTo>
                        <a:pt x="974" y="340"/>
                        <a:pt x="1163" y="525"/>
                        <a:pt x="1163" y="750"/>
                      </a:cubicBezTo>
                      <a:cubicBezTo>
                        <a:pt x="1163" y="987"/>
                        <a:pt x="974" y="1164"/>
                        <a:pt x="750" y="1164"/>
                      </a:cubicBezTo>
                      <a:cubicBezTo>
                        <a:pt x="525" y="1164"/>
                        <a:pt x="339" y="987"/>
                        <a:pt x="339" y="750"/>
                      </a:cubicBezTo>
                      <a:cubicBezTo>
                        <a:pt x="339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0" y="340"/>
                        <a:pt x="0" y="750"/>
                      </a:cubicBezTo>
                      <a:cubicBezTo>
                        <a:pt x="0" y="1164"/>
                        <a:pt x="339" y="1511"/>
                        <a:pt x="750" y="1511"/>
                      </a:cubicBezTo>
                      <a:cubicBezTo>
                        <a:pt x="1163" y="1511"/>
                        <a:pt x="1499" y="1164"/>
                        <a:pt x="1499" y="750"/>
                      </a:cubicBezTo>
                      <a:cubicBezTo>
                        <a:pt x="1499" y="340"/>
                        <a:pt x="1163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9" name="Google Shape;2349;p20"/>
                <p:cNvSpPr/>
                <p:nvPr/>
              </p:nvSpPr>
              <p:spPr>
                <a:xfrm>
                  <a:off x="6613904" y="703158"/>
                  <a:ext cx="14299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512" extrusionOk="0">
                      <a:moveTo>
                        <a:pt x="750" y="340"/>
                      </a:moveTo>
                      <a:cubicBezTo>
                        <a:pt x="987" y="340"/>
                        <a:pt x="1175" y="525"/>
                        <a:pt x="1175" y="750"/>
                      </a:cubicBezTo>
                      <a:cubicBezTo>
                        <a:pt x="1175" y="987"/>
                        <a:pt x="987" y="1164"/>
                        <a:pt x="750" y="1164"/>
                      </a:cubicBezTo>
                      <a:cubicBezTo>
                        <a:pt x="525" y="1164"/>
                        <a:pt x="336" y="987"/>
                        <a:pt x="336" y="750"/>
                      </a:cubicBezTo>
                      <a:cubicBezTo>
                        <a:pt x="336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1" y="340"/>
                        <a:pt x="1" y="750"/>
                      </a:cubicBezTo>
                      <a:cubicBezTo>
                        <a:pt x="1" y="1164"/>
                        <a:pt x="336" y="1511"/>
                        <a:pt x="750" y="1511"/>
                      </a:cubicBezTo>
                      <a:cubicBezTo>
                        <a:pt x="1175" y="1511"/>
                        <a:pt x="1511" y="1164"/>
                        <a:pt x="1511" y="750"/>
                      </a:cubicBezTo>
                      <a:cubicBezTo>
                        <a:pt x="1511" y="340"/>
                        <a:pt x="1175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0" name="Google Shape;2350;p20"/>
                <p:cNvSpPr/>
                <p:nvPr/>
              </p:nvSpPr>
              <p:spPr>
                <a:xfrm>
                  <a:off x="6865274" y="703158"/>
                  <a:ext cx="143277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512" extrusionOk="0">
                      <a:moveTo>
                        <a:pt x="765" y="340"/>
                      </a:moveTo>
                      <a:cubicBezTo>
                        <a:pt x="990" y="340"/>
                        <a:pt x="1176" y="525"/>
                        <a:pt x="1176" y="750"/>
                      </a:cubicBezTo>
                      <a:cubicBezTo>
                        <a:pt x="1176" y="987"/>
                        <a:pt x="990" y="1164"/>
                        <a:pt x="765" y="1164"/>
                      </a:cubicBezTo>
                      <a:cubicBezTo>
                        <a:pt x="525" y="1164"/>
                        <a:pt x="340" y="987"/>
                        <a:pt x="340" y="750"/>
                      </a:cubicBezTo>
                      <a:cubicBezTo>
                        <a:pt x="340" y="525"/>
                        <a:pt x="525" y="340"/>
                        <a:pt x="765" y="340"/>
                      </a:cubicBezTo>
                      <a:close/>
                      <a:moveTo>
                        <a:pt x="765" y="1"/>
                      </a:moveTo>
                      <a:cubicBezTo>
                        <a:pt x="340" y="1"/>
                        <a:pt x="1" y="340"/>
                        <a:pt x="1" y="750"/>
                      </a:cubicBezTo>
                      <a:cubicBezTo>
                        <a:pt x="1" y="1164"/>
                        <a:pt x="340" y="1511"/>
                        <a:pt x="765" y="1511"/>
                      </a:cubicBezTo>
                      <a:cubicBezTo>
                        <a:pt x="1176" y="1511"/>
                        <a:pt x="1514" y="1164"/>
                        <a:pt x="1514" y="750"/>
                      </a:cubicBezTo>
                      <a:cubicBezTo>
                        <a:pt x="1514" y="340"/>
                        <a:pt x="1176" y="1"/>
                        <a:pt x="7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1" name="Google Shape;2351;p20"/>
                <p:cNvSpPr/>
                <p:nvPr/>
              </p:nvSpPr>
              <p:spPr>
                <a:xfrm>
                  <a:off x="6107191" y="951218"/>
                  <a:ext cx="143183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1511" extrusionOk="0">
                      <a:moveTo>
                        <a:pt x="749" y="351"/>
                      </a:moveTo>
                      <a:cubicBezTo>
                        <a:pt x="989" y="351"/>
                        <a:pt x="1175" y="525"/>
                        <a:pt x="1175" y="761"/>
                      </a:cubicBezTo>
                      <a:cubicBezTo>
                        <a:pt x="1175" y="986"/>
                        <a:pt x="989" y="1175"/>
                        <a:pt x="749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49" y="351"/>
                      </a:cubicBezTo>
                      <a:close/>
                      <a:moveTo>
                        <a:pt x="749" y="0"/>
                      </a:moveTo>
                      <a:cubicBezTo>
                        <a:pt x="339" y="0"/>
                        <a:pt x="0" y="351"/>
                        <a:pt x="0" y="761"/>
                      </a:cubicBezTo>
                      <a:cubicBezTo>
                        <a:pt x="0" y="1175"/>
                        <a:pt x="339" y="1511"/>
                        <a:pt x="749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2" name="Google Shape;2352;p20"/>
                <p:cNvSpPr/>
                <p:nvPr/>
              </p:nvSpPr>
              <p:spPr>
                <a:xfrm>
                  <a:off x="6358845" y="951218"/>
                  <a:ext cx="14289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1" extrusionOk="0">
                      <a:moveTo>
                        <a:pt x="762" y="351"/>
                      </a:moveTo>
                      <a:cubicBezTo>
                        <a:pt x="986" y="351"/>
                        <a:pt x="1175" y="525"/>
                        <a:pt x="1175" y="761"/>
                      </a:cubicBezTo>
                      <a:cubicBezTo>
                        <a:pt x="1175" y="986"/>
                        <a:pt x="986" y="1175"/>
                        <a:pt x="762" y="1175"/>
                      </a:cubicBezTo>
                      <a:cubicBezTo>
                        <a:pt x="525" y="1175"/>
                        <a:pt x="336" y="986"/>
                        <a:pt x="336" y="761"/>
                      </a:cubicBezTo>
                      <a:cubicBezTo>
                        <a:pt x="336" y="525"/>
                        <a:pt x="525" y="351"/>
                        <a:pt x="762" y="351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51"/>
                        <a:pt x="0" y="761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5" y="1511"/>
                        <a:pt x="1511" y="1175"/>
                        <a:pt x="1511" y="761"/>
                      </a:cubicBezTo>
                      <a:cubicBezTo>
                        <a:pt x="1511" y="351"/>
                        <a:pt x="1175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3" name="Google Shape;2353;p20"/>
                <p:cNvSpPr/>
                <p:nvPr/>
              </p:nvSpPr>
              <p:spPr>
                <a:xfrm>
                  <a:off x="6610215" y="951218"/>
                  <a:ext cx="143277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511" extrusionOk="0">
                      <a:moveTo>
                        <a:pt x="765" y="351"/>
                      </a:moveTo>
                      <a:cubicBezTo>
                        <a:pt x="990" y="351"/>
                        <a:pt x="1175" y="525"/>
                        <a:pt x="1175" y="761"/>
                      </a:cubicBezTo>
                      <a:cubicBezTo>
                        <a:pt x="1175" y="986"/>
                        <a:pt x="990" y="1175"/>
                        <a:pt x="765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65" y="351"/>
                      </a:cubicBezTo>
                      <a:close/>
                      <a:moveTo>
                        <a:pt x="765" y="0"/>
                      </a:moveTo>
                      <a:cubicBezTo>
                        <a:pt x="339" y="0"/>
                        <a:pt x="1" y="351"/>
                        <a:pt x="1" y="761"/>
                      </a:cubicBezTo>
                      <a:cubicBezTo>
                        <a:pt x="1" y="1175"/>
                        <a:pt x="339" y="1511"/>
                        <a:pt x="765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6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4" name="Google Shape;2354;p20"/>
                <p:cNvSpPr/>
                <p:nvPr/>
              </p:nvSpPr>
              <p:spPr>
                <a:xfrm>
                  <a:off x="6863004" y="951218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51"/>
                      </a:moveTo>
                      <a:cubicBezTo>
                        <a:pt x="975" y="351"/>
                        <a:pt x="1164" y="525"/>
                        <a:pt x="1164" y="761"/>
                      </a:cubicBezTo>
                      <a:cubicBezTo>
                        <a:pt x="1164" y="986"/>
                        <a:pt x="975" y="1175"/>
                        <a:pt x="750" y="1175"/>
                      </a:cubicBezTo>
                      <a:cubicBezTo>
                        <a:pt x="525" y="1175"/>
                        <a:pt x="340" y="986"/>
                        <a:pt x="340" y="761"/>
                      </a:cubicBezTo>
                      <a:cubicBezTo>
                        <a:pt x="340" y="525"/>
                        <a:pt x="525" y="351"/>
                        <a:pt x="750" y="351"/>
                      </a:cubicBezTo>
                      <a:close/>
                      <a:moveTo>
                        <a:pt x="750" y="0"/>
                      </a:moveTo>
                      <a:cubicBezTo>
                        <a:pt x="340" y="0"/>
                        <a:pt x="1" y="351"/>
                        <a:pt x="1" y="761"/>
                      </a:cubicBezTo>
                      <a:cubicBezTo>
                        <a:pt x="1" y="1175"/>
                        <a:pt x="340" y="1511"/>
                        <a:pt x="750" y="1511"/>
                      </a:cubicBezTo>
                      <a:cubicBezTo>
                        <a:pt x="1164" y="1511"/>
                        <a:pt x="1499" y="1175"/>
                        <a:pt x="1499" y="761"/>
                      </a:cubicBezTo>
                      <a:cubicBezTo>
                        <a:pt x="1499" y="351"/>
                        <a:pt x="1164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5" name="Google Shape;2355;p20"/>
                <p:cNvSpPr/>
                <p:nvPr/>
              </p:nvSpPr>
              <p:spPr>
                <a:xfrm>
                  <a:off x="6103786" y="1200319"/>
                  <a:ext cx="14289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5" extrusionOk="0">
                      <a:moveTo>
                        <a:pt x="761" y="339"/>
                      </a:moveTo>
                      <a:cubicBezTo>
                        <a:pt x="986" y="339"/>
                        <a:pt x="1175" y="525"/>
                        <a:pt x="1175" y="750"/>
                      </a:cubicBezTo>
                      <a:cubicBezTo>
                        <a:pt x="1175" y="990"/>
                        <a:pt x="986" y="1175"/>
                        <a:pt x="761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61" y="339"/>
                      </a:cubicBezTo>
                      <a:close/>
                      <a:moveTo>
                        <a:pt x="761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61" y="1514"/>
                      </a:cubicBezTo>
                      <a:cubicBezTo>
                        <a:pt x="1175" y="1514"/>
                        <a:pt x="1511" y="1175"/>
                        <a:pt x="1511" y="750"/>
                      </a:cubicBezTo>
                      <a:cubicBezTo>
                        <a:pt x="1511" y="339"/>
                        <a:pt x="1175" y="1"/>
                        <a:pt x="76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6" name="Google Shape;2356;p20"/>
                <p:cNvSpPr/>
                <p:nvPr/>
              </p:nvSpPr>
              <p:spPr>
                <a:xfrm>
                  <a:off x="6356575" y="1200319"/>
                  <a:ext cx="141764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5" extrusionOk="0">
                      <a:moveTo>
                        <a:pt x="750" y="339"/>
                      </a:moveTo>
                      <a:cubicBezTo>
                        <a:pt x="974" y="339"/>
                        <a:pt x="1160" y="525"/>
                        <a:pt x="1160" y="750"/>
                      </a:cubicBezTo>
                      <a:cubicBezTo>
                        <a:pt x="1160" y="990"/>
                        <a:pt x="974" y="1175"/>
                        <a:pt x="750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50" y="1514"/>
                      </a:cubicBezTo>
                      <a:cubicBezTo>
                        <a:pt x="1160" y="1514"/>
                        <a:pt x="1499" y="1175"/>
                        <a:pt x="1499" y="750"/>
                      </a:cubicBezTo>
                      <a:cubicBezTo>
                        <a:pt x="1499" y="339"/>
                        <a:pt x="1160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7" name="Google Shape;2357;p20"/>
                <p:cNvSpPr/>
                <p:nvPr/>
              </p:nvSpPr>
              <p:spPr>
                <a:xfrm>
                  <a:off x="6607946" y="1200319"/>
                  <a:ext cx="14185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5" extrusionOk="0">
                      <a:moveTo>
                        <a:pt x="750" y="339"/>
                      </a:moveTo>
                      <a:cubicBezTo>
                        <a:pt x="975" y="339"/>
                        <a:pt x="1164" y="525"/>
                        <a:pt x="1164" y="750"/>
                      </a:cubicBezTo>
                      <a:cubicBezTo>
                        <a:pt x="1164" y="990"/>
                        <a:pt x="975" y="1175"/>
                        <a:pt x="750" y="1175"/>
                      </a:cubicBezTo>
                      <a:cubicBezTo>
                        <a:pt x="525" y="1175"/>
                        <a:pt x="339" y="990"/>
                        <a:pt x="339" y="750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1" y="339"/>
                        <a:pt x="1" y="750"/>
                      </a:cubicBezTo>
                      <a:cubicBezTo>
                        <a:pt x="1" y="1175"/>
                        <a:pt x="339" y="1514"/>
                        <a:pt x="750" y="1514"/>
                      </a:cubicBezTo>
                      <a:cubicBezTo>
                        <a:pt x="1164" y="1514"/>
                        <a:pt x="1499" y="1175"/>
                        <a:pt x="1499" y="750"/>
                      </a:cubicBezTo>
                      <a:cubicBezTo>
                        <a:pt x="1499" y="339"/>
                        <a:pt x="1164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8" name="Google Shape;2358;p20"/>
                <p:cNvSpPr/>
                <p:nvPr/>
              </p:nvSpPr>
              <p:spPr>
                <a:xfrm>
                  <a:off x="6859694" y="1200319"/>
                  <a:ext cx="14289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5" extrusionOk="0">
                      <a:moveTo>
                        <a:pt x="749" y="339"/>
                      </a:moveTo>
                      <a:cubicBezTo>
                        <a:pt x="986" y="339"/>
                        <a:pt x="1172" y="525"/>
                        <a:pt x="1172" y="750"/>
                      </a:cubicBezTo>
                      <a:cubicBezTo>
                        <a:pt x="1172" y="990"/>
                        <a:pt x="986" y="1175"/>
                        <a:pt x="749" y="1175"/>
                      </a:cubicBezTo>
                      <a:cubicBezTo>
                        <a:pt x="524" y="1175"/>
                        <a:pt x="336" y="990"/>
                        <a:pt x="336" y="750"/>
                      </a:cubicBezTo>
                      <a:cubicBezTo>
                        <a:pt x="336" y="525"/>
                        <a:pt x="524" y="339"/>
                        <a:pt x="749" y="339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49" y="1514"/>
                      </a:cubicBezTo>
                      <a:cubicBezTo>
                        <a:pt x="1172" y="1514"/>
                        <a:pt x="1511" y="1175"/>
                        <a:pt x="1511" y="750"/>
                      </a:cubicBezTo>
                      <a:cubicBezTo>
                        <a:pt x="1511" y="339"/>
                        <a:pt x="1172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3"/>
          <p:cNvGrpSpPr/>
          <p:nvPr/>
        </p:nvGrpSpPr>
        <p:grpSpPr>
          <a:xfrm rot="-5400000">
            <a:off x="-576910" y="2259212"/>
            <a:ext cx="1463954" cy="310126"/>
            <a:chOff x="4912200" y="2137750"/>
            <a:chExt cx="483600" cy="102450"/>
          </a:xfrm>
        </p:grpSpPr>
        <p:sp>
          <p:nvSpPr>
            <p:cNvPr id="150" name="Google Shape;150;p3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3"/>
          <p:cNvSpPr txBox="1">
            <a:spLocks noGrp="1"/>
          </p:cNvSpPr>
          <p:nvPr>
            <p:ph type="title"/>
          </p:nvPr>
        </p:nvSpPr>
        <p:spPr>
          <a:xfrm>
            <a:off x="713225" y="257852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700"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4" name="Google Shape;17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321950"/>
            <a:ext cx="1260900" cy="117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700" b="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75" name="Google Shape;175;p3"/>
          <p:cNvCxnSpPr/>
          <p:nvPr/>
        </p:nvCxnSpPr>
        <p:spPr>
          <a:xfrm rot="10800000">
            <a:off x="622525" y="-16725"/>
            <a:ext cx="0" cy="3185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176" name="Google Shape;176;p3"/>
          <p:cNvGrpSpPr/>
          <p:nvPr/>
        </p:nvGrpSpPr>
        <p:grpSpPr>
          <a:xfrm rot="1320208">
            <a:off x="8784140" y="1402533"/>
            <a:ext cx="747177" cy="1788823"/>
            <a:chOff x="1911111" y="2549523"/>
            <a:chExt cx="875906" cy="2097012"/>
          </a:xfrm>
        </p:grpSpPr>
        <p:sp>
          <p:nvSpPr>
            <p:cNvPr id="177" name="Google Shape;177;p3"/>
            <p:cNvSpPr/>
            <p:nvPr/>
          </p:nvSpPr>
          <p:spPr>
            <a:xfrm>
              <a:off x="2749401" y="4028606"/>
              <a:ext cx="25806" cy="9936"/>
            </a:xfrm>
            <a:custGeom>
              <a:avLst/>
              <a:gdLst/>
              <a:ahLst/>
              <a:cxnLst/>
              <a:rect l="l" t="t" r="r" b="b"/>
              <a:pathLst>
                <a:path w="361" h="139" extrusionOk="0">
                  <a:moveTo>
                    <a:pt x="61" y="0"/>
                  </a:moveTo>
                  <a:cubicBezTo>
                    <a:pt x="25" y="0"/>
                    <a:pt x="1" y="39"/>
                    <a:pt x="1" y="75"/>
                  </a:cubicBezTo>
                  <a:cubicBezTo>
                    <a:pt x="1" y="114"/>
                    <a:pt x="25" y="138"/>
                    <a:pt x="61" y="138"/>
                  </a:cubicBezTo>
                  <a:lnTo>
                    <a:pt x="301" y="138"/>
                  </a:lnTo>
                  <a:cubicBezTo>
                    <a:pt x="336" y="138"/>
                    <a:pt x="360" y="114"/>
                    <a:pt x="360" y="75"/>
                  </a:cubicBezTo>
                  <a:cubicBezTo>
                    <a:pt x="360" y="39"/>
                    <a:pt x="336" y="0"/>
                    <a:pt x="3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" name="Google Shape;178;p3"/>
            <p:cNvGrpSpPr/>
            <p:nvPr/>
          </p:nvGrpSpPr>
          <p:grpSpPr>
            <a:xfrm>
              <a:off x="1911111" y="2549523"/>
              <a:ext cx="875906" cy="2097012"/>
              <a:chOff x="1911111" y="2549523"/>
              <a:chExt cx="875906" cy="2097012"/>
            </a:xfrm>
          </p:grpSpPr>
          <p:sp>
            <p:nvSpPr>
              <p:cNvPr id="179" name="Google Shape;179;p3"/>
              <p:cNvSpPr/>
              <p:nvPr/>
            </p:nvSpPr>
            <p:spPr>
              <a:xfrm>
                <a:off x="1911111" y="2549523"/>
                <a:ext cx="875906" cy="2097012"/>
              </a:xfrm>
              <a:custGeom>
                <a:avLst/>
                <a:gdLst/>
                <a:ahLst/>
                <a:cxnLst/>
                <a:rect l="l" t="t" r="r" b="b"/>
                <a:pathLst>
                  <a:path w="12253" h="29335" extrusionOk="0">
                    <a:moveTo>
                      <a:pt x="1286" y="0"/>
                    </a:moveTo>
                    <a:cubicBezTo>
                      <a:pt x="837" y="0"/>
                      <a:pt x="474" y="363"/>
                      <a:pt x="474" y="812"/>
                    </a:cubicBezTo>
                    <a:lnTo>
                      <a:pt x="474" y="848"/>
                    </a:lnTo>
                    <a:lnTo>
                      <a:pt x="1" y="848"/>
                    </a:lnTo>
                    <a:lnTo>
                      <a:pt x="1" y="28597"/>
                    </a:lnTo>
                    <a:lnTo>
                      <a:pt x="474" y="28597"/>
                    </a:lnTo>
                    <a:cubicBezTo>
                      <a:pt x="513" y="29008"/>
                      <a:pt x="864" y="29335"/>
                      <a:pt x="1286" y="29335"/>
                    </a:cubicBezTo>
                    <a:cubicBezTo>
                      <a:pt x="1700" y="29335"/>
                      <a:pt x="2048" y="29020"/>
                      <a:pt x="2087" y="28609"/>
                    </a:cubicBezTo>
                    <a:lnTo>
                      <a:pt x="2087" y="28523"/>
                    </a:lnTo>
                    <a:cubicBezTo>
                      <a:pt x="2087" y="28073"/>
                      <a:pt x="2449" y="27710"/>
                      <a:pt x="2887" y="27710"/>
                    </a:cubicBezTo>
                    <a:cubicBezTo>
                      <a:pt x="3336" y="27710"/>
                      <a:pt x="3696" y="28073"/>
                      <a:pt x="3696" y="28523"/>
                    </a:cubicBezTo>
                    <a:lnTo>
                      <a:pt x="3696" y="28597"/>
                    </a:lnTo>
                    <a:lnTo>
                      <a:pt x="3711" y="28597"/>
                    </a:lnTo>
                    <a:cubicBezTo>
                      <a:pt x="3747" y="29008"/>
                      <a:pt x="4086" y="29335"/>
                      <a:pt x="4508" y="29335"/>
                    </a:cubicBezTo>
                    <a:cubicBezTo>
                      <a:pt x="4934" y="29335"/>
                      <a:pt x="5269" y="29008"/>
                      <a:pt x="5320" y="28597"/>
                    </a:cubicBezTo>
                    <a:lnTo>
                      <a:pt x="5320" y="28523"/>
                    </a:lnTo>
                    <a:cubicBezTo>
                      <a:pt x="5320" y="28073"/>
                      <a:pt x="5683" y="27710"/>
                      <a:pt x="6132" y="27710"/>
                    </a:cubicBezTo>
                    <a:cubicBezTo>
                      <a:pt x="6570" y="27710"/>
                      <a:pt x="6933" y="28073"/>
                      <a:pt x="6933" y="28523"/>
                    </a:cubicBezTo>
                    <a:lnTo>
                      <a:pt x="6933" y="28597"/>
                    </a:lnTo>
                    <a:lnTo>
                      <a:pt x="6945" y="28597"/>
                    </a:lnTo>
                    <a:cubicBezTo>
                      <a:pt x="6981" y="29008"/>
                      <a:pt x="7319" y="29335"/>
                      <a:pt x="7742" y="29335"/>
                    </a:cubicBezTo>
                    <a:cubicBezTo>
                      <a:pt x="8167" y="29335"/>
                      <a:pt x="8506" y="29020"/>
                      <a:pt x="8542" y="28609"/>
                    </a:cubicBezTo>
                    <a:lnTo>
                      <a:pt x="8542" y="28523"/>
                    </a:lnTo>
                    <a:cubicBezTo>
                      <a:pt x="8542" y="28073"/>
                      <a:pt x="8905" y="27710"/>
                      <a:pt x="9354" y="27710"/>
                    </a:cubicBezTo>
                    <a:cubicBezTo>
                      <a:pt x="9804" y="27710"/>
                      <a:pt x="10166" y="28073"/>
                      <a:pt x="10166" y="28523"/>
                    </a:cubicBezTo>
                    <a:cubicBezTo>
                      <a:pt x="10166" y="28546"/>
                      <a:pt x="10166" y="28570"/>
                      <a:pt x="10154" y="28597"/>
                    </a:cubicBezTo>
                    <a:lnTo>
                      <a:pt x="10166" y="28597"/>
                    </a:lnTo>
                    <a:cubicBezTo>
                      <a:pt x="10202" y="29008"/>
                      <a:pt x="10553" y="29335"/>
                      <a:pt x="10979" y="29335"/>
                    </a:cubicBezTo>
                    <a:cubicBezTo>
                      <a:pt x="11389" y="29335"/>
                      <a:pt x="11740" y="29008"/>
                      <a:pt x="11776" y="28597"/>
                    </a:cubicBezTo>
                    <a:lnTo>
                      <a:pt x="12252" y="28597"/>
                    </a:lnTo>
                    <a:lnTo>
                      <a:pt x="12252" y="848"/>
                    </a:lnTo>
                    <a:lnTo>
                      <a:pt x="11776" y="848"/>
                    </a:lnTo>
                    <a:lnTo>
                      <a:pt x="11776" y="812"/>
                    </a:lnTo>
                    <a:cubicBezTo>
                      <a:pt x="11776" y="363"/>
                      <a:pt x="11413" y="0"/>
                      <a:pt x="10979" y="0"/>
                    </a:cubicBezTo>
                    <a:cubicBezTo>
                      <a:pt x="10529" y="0"/>
                      <a:pt x="10166" y="363"/>
                      <a:pt x="10166" y="812"/>
                    </a:cubicBezTo>
                    <a:lnTo>
                      <a:pt x="10166" y="848"/>
                    </a:lnTo>
                    <a:cubicBezTo>
                      <a:pt x="10139" y="1286"/>
                      <a:pt x="9792" y="1624"/>
                      <a:pt x="9354" y="1624"/>
                    </a:cubicBezTo>
                    <a:cubicBezTo>
                      <a:pt x="8905" y="1624"/>
                      <a:pt x="8542" y="1262"/>
                      <a:pt x="8542" y="812"/>
                    </a:cubicBezTo>
                    <a:cubicBezTo>
                      <a:pt x="8542" y="788"/>
                      <a:pt x="8542" y="749"/>
                      <a:pt x="8554" y="725"/>
                    </a:cubicBezTo>
                    <a:cubicBezTo>
                      <a:pt x="8506" y="312"/>
                      <a:pt x="8167" y="0"/>
                      <a:pt x="7742" y="0"/>
                    </a:cubicBezTo>
                    <a:cubicBezTo>
                      <a:pt x="7307" y="0"/>
                      <a:pt x="6945" y="363"/>
                      <a:pt x="6933" y="800"/>
                    </a:cubicBezTo>
                    <a:lnTo>
                      <a:pt x="6933" y="812"/>
                    </a:lnTo>
                    <a:lnTo>
                      <a:pt x="6933" y="824"/>
                    </a:lnTo>
                    <a:cubicBezTo>
                      <a:pt x="6933" y="836"/>
                      <a:pt x="6933" y="848"/>
                      <a:pt x="6945" y="848"/>
                    </a:cubicBezTo>
                    <a:lnTo>
                      <a:pt x="6933" y="848"/>
                    </a:lnTo>
                    <a:cubicBezTo>
                      <a:pt x="6906" y="1286"/>
                      <a:pt x="6558" y="1624"/>
                      <a:pt x="6132" y="1624"/>
                    </a:cubicBezTo>
                    <a:cubicBezTo>
                      <a:pt x="5695" y="1624"/>
                      <a:pt x="5344" y="1286"/>
                      <a:pt x="5320" y="848"/>
                    </a:cubicBezTo>
                    <a:lnTo>
                      <a:pt x="5320" y="812"/>
                    </a:lnTo>
                    <a:cubicBezTo>
                      <a:pt x="5320" y="363"/>
                      <a:pt x="4958" y="0"/>
                      <a:pt x="4508" y="0"/>
                    </a:cubicBezTo>
                    <a:cubicBezTo>
                      <a:pt x="4059" y="0"/>
                      <a:pt x="3696" y="363"/>
                      <a:pt x="3696" y="812"/>
                    </a:cubicBezTo>
                    <a:lnTo>
                      <a:pt x="3696" y="848"/>
                    </a:lnTo>
                    <a:cubicBezTo>
                      <a:pt x="3672" y="1286"/>
                      <a:pt x="3321" y="1624"/>
                      <a:pt x="2887" y="1624"/>
                    </a:cubicBezTo>
                    <a:cubicBezTo>
                      <a:pt x="2449" y="1624"/>
                      <a:pt x="2087" y="1262"/>
                      <a:pt x="2087" y="812"/>
                    </a:cubicBezTo>
                    <a:lnTo>
                      <a:pt x="2087" y="725"/>
                    </a:lnTo>
                    <a:cubicBezTo>
                      <a:pt x="2048" y="312"/>
                      <a:pt x="1700" y="0"/>
                      <a:pt x="12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1971729" y="4028606"/>
                <a:ext cx="754453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10554" h="139" extrusionOk="0">
                    <a:moveTo>
                      <a:pt x="64" y="0"/>
                    </a:moveTo>
                    <a:cubicBezTo>
                      <a:pt x="28" y="0"/>
                      <a:pt x="1" y="39"/>
                      <a:pt x="1" y="75"/>
                    </a:cubicBezTo>
                    <a:cubicBezTo>
                      <a:pt x="1" y="114"/>
                      <a:pt x="28" y="138"/>
                      <a:pt x="64" y="138"/>
                    </a:cubicBezTo>
                    <a:lnTo>
                      <a:pt x="525" y="138"/>
                    </a:lnTo>
                    <a:cubicBezTo>
                      <a:pt x="564" y="138"/>
                      <a:pt x="588" y="114"/>
                      <a:pt x="588" y="75"/>
                    </a:cubicBezTo>
                    <a:cubicBezTo>
                      <a:pt x="588" y="39"/>
                      <a:pt x="564" y="0"/>
                      <a:pt x="525" y="0"/>
                    </a:cubicBezTo>
                    <a:close/>
                    <a:moveTo>
                      <a:pt x="975" y="0"/>
                    </a:moveTo>
                    <a:cubicBezTo>
                      <a:pt x="939" y="0"/>
                      <a:pt x="915" y="39"/>
                      <a:pt x="915" y="75"/>
                    </a:cubicBezTo>
                    <a:cubicBezTo>
                      <a:pt x="915" y="114"/>
                      <a:pt x="939" y="138"/>
                      <a:pt x="975" y="138"/>
                    </a:cubicBezTo>
                    <a:lnTo>
                      <a:pt x="1424" y="138"/>
                    </a:lnTo>
                    <a:cubicBezTo>
                      <a:pt x="1463" y="138"/>
                      <a:pt x="1499" y="114"/>
                      <a:pt x="1499" y="75"/>
                    </a:cubicBezTo>
                    <a:cubicBezTo>
                      <a:pt x="1499" y="39"/>
                      <a:pt x="1463" y="0"/>
                      <a:pt x="1424" y="0"/>
                    </a:cubicBezTo>
                    <a:close/>
                    <a:moveTo>
                      <a:pt x="1874" y="0"/>
                    </a:moveTo>
                    <a:cubicBezTo>
                      <a:pt x="1838" y="0"/>
                      <a:pt x="1814" y="39"/>
                      <a:pt x="1814" y="75"/>
                    </a:cubicBezTo>
                    <a:cubicBezTo>
                      <a:pt x="1814" y="114"/>
                      <a:pt x="1838" y="138"/>
                      <a:pt x="1874" y="138"/>
                    </a:cubicBezTo>
                    <a:lnTo>
                      <a:pt x="2338" y="138"/>
                    </a:lnTo>
                    <a:cubicBezTo>
                      <a:pt x="2374" y="138"/>
                      <a:pt x="2398" y="114"/>
                      <a:pt x="2398" y="75"/>
                    </a:cubicBezTo>
                    <a:cubicBezTo>
                      <a:pt x="2398" y="39"/>
                      <a:pt x="2374" y="0"/>
                      <a:pt x="2338" y="0"/>
                    </a:cubicBezTo>
                    <a:close/>
                    <a:moveTo>
                      <a:pt x="2788" y="0"/>
                    </a:moveTo>
                    <a:cubicBezTo>
                      <a:pt x="2749" y="0"/>
                      <a:pt x="2725" y="39"/>
                      <a:pt x="2725" y="75"/>
                    </a:cubicBezTo>
                    <a:cubicBezTo>
                      <a:pt x="2725" y="114"/>
                      <a:pt x="2749" y="138"/>
                      <a:pt x="2788" y="138"/>
                    </a:cubicBezTo>
                    <a:lnTo>
                      <a:pt x="3238" y="138"/>
                    </a:lnTo>
                    <a:cubicBezTo>
                      <a:pt x="3273" y="138"/>
                      <a:pt x="3312" y="114"/>
                      <a:pt x="3312" y="75"/>
                    </a:cubicBezTo>
                    <a:cubicBezTo>
                      <a:pt x="3312" y="39"/>
                      <a:pt x="3273" y="0"/>
                      <a:pt x="3238" y="0"/>
                    </a:cubicBezTo>
                    <a:close/>
                    <a:moveTo>
                      <a:pt x="3699" y="0"/>
                    </a:moveTo>
                    <a:cubicBezTo>
                      <a:pt x="3660" y="0"/>
                      <a:pt x="3624" y="39"/>
                      <a:pt x="3624" y="75"/>
                    </a:cubicBezTo>
                    <a:cubicBezTo>
                      <a:pt x="3624" y="114"/>
                      <a:pt x="3660" y="138"/>
                      <a:pt x="3699" y="138"/>
                    </a:cubicBezTo>
                    <a:lnTo>
                      <a:pt x="4149" y="138"/>
                    </a:lnTo>
                    <a:cubicBezTo>
                      <a:pt x="4185" y="138"/>
                      <a:pt x="4212" y="114"/>
                      <a:pt x="4212" y="75"/>
                    </a:cubicBezTo>
                    <a:cubicBezTo>
                      <a:pt x="4212" y="39"/>
                      <a:pt x="4185" y="0"/>
                      <a:pt x="4149" y="0"/>
                    </a:cubicBezTo>
                    <a:close/>
                    <a:moveTo>
                      <a:pt x="4598" y="0"/>
                    </a:moveTo>
                    <a:cubicBezTo>
                      <a:pt x="4559" y="0"/>
                      <a:pt x="4535" y="39"/>
                      <a:pt x="4535" y="75"/>
                    </a:cubicBezTo>
                    <a:cubicBezTo>
                      <a:pt x="4535" y="114"/>
                      <a:pt x="4559" y="138"/>
                      <a:pt x="4598" y="138"/>
                    </a:cubicBezTo>
                    <a:lnTo>
                      <a:pt x="5048" y="138"/>
                    </a:lnTo>
                    <a:cubicBezTo>
                      <a:pt x="5084" y="138"/>
                      <a:pt x="5123" y="114"/>
                      <a:pt x="5123" y="75"/>
                    </a:cubicBezTo>
                    <a:cubicBezTo>
                      <a:pt x="5123" y="39"/>
                      <a:pt x="5084" y="0"/>
                      <a:pt x="5048" y="0"/>
                    </a:cubicBezTo>
                    <a:close/>
                    <a:moveTo>
                      <a:pt x="5509" y="0"/>
                    </a:moveTo>
                    <a:cubicBezTo>
                      <a:pt x="5470" y="0"/>
                      <a:pt x="5434" y="39"/>
                      <a:pt x="5434" y="75"/>
                    </a:cubicBezTo>
                    <a:cubicBezTo>
                      <a:pt x="5434" y="114"/>
                      <a:pt x="5470" y="138"/>
                      <a:pt x="5509" y="138"/>
                    </a:cubicBezTo>
                    <a:lnTo>
                      <a:pt x="5959" y="138"/>
                    </a:lnTo>
                    <a:cubicBezTo>
                      <a:pt x="5995" y="138"/>
                      <a:pt x="6022" y="114"/>
                      <a:pt x="6022" y="75"/>
                    </a:cubicBezTo>
                    <a:cubicBezTo>
                      <a:pt x="6022" y="39"/>
                      <a:pt x="5995" y="0"/>
                      <a:pt x="5959" y="0"/>
                    </a:cubicBezTo>
                    <a:close/>
                    <a:moveTo>
                      <a:pt x="6408" y="0"/>
                    </a:moveTo>
                    <a:cubicBezTo>
                      <a:pt x="6369" y="0"/>
                      <a:pt x="6345" y="39"/>
                      <a:pt x="6345" y="75"/>
                    </a:cubicBezTo>
                    <a:cubicBezTo>
                      <a:pt x="6345" y="114"/>
                      <a:pt x="6369" y="138"/>
                      <a:pt x="6408" y="138"/>
                    </a:cubicBezTo>
                    <a:lnTo>
                      <a:pt x="6870" y="138"/>
                    </a:lnTo>
                    <a:cubicBezTo>
                      <a:pt x="6909" y="138"/>
                      <a:pt x="6933" y="114"/>
                      <a:pt x="6933" y="75"/>
                    </a:cubicBezTo>
                    <a:cubicBezTo>
                      <a:pt x="6933" y="39"/>
                      <a:pt x="6909" y="0"/>
                      <a:pt x="6870" y="0"/>
                    </a:cubicBezTo>
                    <a:close/>
                    <a:moveTo>
                      <a:pt x="7319" y="0"/>
                    </a:moveTo>
                    <a:cubicBezTo>
                      <a:pt x="7283" y="0"/>
                      <a:pt x="7256" y="39"/>
                      <a:pt x="7256" y="75"/>
                    </a:cubicBezTo>
                    <a:cubicBezTo>
                      <a:pt x="7256" y="114"/>
                      <a:pt x="7283" y="138"/>
                      <a:pt x="7319" y="138"/>
                    </a:cubicBezTo>
                    <a:lnTo>
                      <a:pt x="7769" y="138"/>
                    </a:lnTo>
                    <a:cubicBezTo>
                      <a:pt x="7808" y="138"/>
                      <a:pt x="7844" y="114"/>
                      <a:pt x="7844" y="75"/>
                    </a:cubicBezTo>
                    <a:cubicBezTo>
                      <a:pt x="7844" y="39"/>
                      <a:pt x="7808" y="0"/>
                      <a:pt x="7769" y="0"/>
                    </a:cubicBezTo>
                    <a:close/>
                    <a:moveTo>
                      <a:pt x="8218" y="0"/>
                    </a:moveTo>
                    <a:cubicBezTo>
                      <a:pt x="8195" y="0"/>
                      <a:pt x="8156" y="39"/>
                      <a:pt x="8156" y="75"/>
                    </a:cubicBezTo>
                    <a:cubicBezTo>
                      <a:pt x="8156" y="114"/>
                      <a:pt x="8195" y="138"/>
                      <a:pt x="8218" y="138"/>
                    </a:cubicBezTo>
                    <a:lnTo>
                      <a:pt x="8680" y="138"/>
                    </a:lnTo>
                    <a:cubicBezTo>
                      <a:pt x="8719" y="138"/>
                      <a:pt x="8743" y="114"/>
                      <a:pt x="8743" y="75"/>
                    </a:cubicBezTo>
                    <a:cubicBezTo>
                      <a:pt x="8743" y="39"/>
                      <a:pt x="8719" y="0"/>
                      <a:pt x="8680" y="0"/>
                    </a:cubicBezTo>
                    <a:close/>
                    <a:moveTo>
                      <a:pt x="9130" y="0"/>
                    </a:moveTo>
                    <a:cubicBezTo>
                      <a:pt x="9094" y="0"/>
                      <a:pt x="9067" y="39"/>
                      <a:pt x="9067" y="75"/>
                    </a:cubicBezTo>
                    <a:cubicBezTo>
                      <a:pt x="9067" y="114"/>
                      <a:pt x="9094" y="138"/>
                      <a:pt x="9130" y="138"/>
                    </a:cubicBezTo>
                    <a:lnTo>
                      <a:pt x="9579" y="138"/>
                    </a:lnTo>
                    <a:cubicBezTo>
                      <a:pt x="9618" y="138"/>
                      <a:pt x="9654" y="114"/>
                      <a:pt x="9654" y="75"/>
                    </a:cubicBezTo>
                    <a:cubicBezTo>
                      <a:pt x="9654" y="39"/>
                      <a:pt x="9618" y="0"/>
                      <a:pt x="9579" y="0"/>
                    </a:cubicBezTo>
                    <a:close/>
                    <a:moveTo>
                      <a:pt x="10041" y="0"/>
                    </a:moveTo>
                    <a:cubicBezTo>
                      <a:pt x="10005" y="0"/>
                      <a:pt x="9966" y="39"/>
                      <a:pt x="9966" y="75"/>
                    </a:cubicBezTo>
                    <a:cubicBezTo>
                      <a:pt x="9966" y="114"/>
                      <a:pt x="10005" y="138"/>
                      <a:pt x="10041" y="138"/>
                    </a:cubicBezTo>
                    <a:lnTo>
                      <a:pt x="10490" y="138"/>
                    </a:lnTo>
                    <a:cubicBezTo>
                      <a:pt x="10529" y="138"/>
                      <a:pt x="10553" y="114"/>
                      <a:pt x="10553" y="75"/>
                    </a:cubicBezTo>
                    <a:cubicBezTo>
                      <a:pt x="10553" y="39"/>
                      <a:pt x="10529" y="0"/>
                      <a:pt x="104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1922692" y="4028606"/>
                <a:ext cx="26021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39" extrusionOk="0">
                    <a:moveTo>
                      <a:pt x="63" y="0"/>
                    </a:moveTo>
                    <a:cubicBezTo>
                      <a:pt x="27" y="0"/>
                      <a:pt x="0" y="39"/>
                      <a:pt x="0" y="75"/>
                    </a:cubicBezTo>
                    <a:cubicBezTo>
                      <a:pt x="0" y="114"/>
                      <a:pt x="27" y="138"/>
                      <a:pt x="63" y="138"/>
                    </a:cubicBezTo>
                    <a:lnTo>
                      <a:pt x="300" y="138"/>
                    </a:lnTo>
                    <a:cubicBezTo>
                      <a:pt x="339" y="138"/>
                      <a:pt x="363" y="114"/>
                      <a:pt x="363" y="75"/>
                    </a:cubicBezTo>
                    <a:cubicBezTo>
                      <a:pt x="363" y="39"/>
                      <a:pt x="339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2012046" y="4152632"/>
                <a:ext cx="22303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2051219" y="4152632"/>
                <a:ext cx="30524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26" y="3447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2103045" y="4151774"/>
                <a:ext cx="12510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75" h="3460" extrusionOk="0">
                    <a:moveTo>
                      <a:pt x="1" y="1"/>
                    </a:moveTo>
                    <a:lnTo>
                      <a:pt x="1" y="3459"/>
                    </a:lnTo>
                    <a:lnTo>
                      <a:pt x="175" y="3459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2136928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2176316" y="4152632"/>
                <a:ext cx="31167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36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35" y="3447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2233360" y="4151774"/>
                <a:ext cx="71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" h="3460" extrusionOk="0">
                    <a:moveTo>
                      <a:pt x="0" y="1"/>
                    </a:moveTo>
                    <a:lnTo>
                      <a:pt x="0" y="34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2227141" y="4151774"/>
                <a:ext cx="13511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460" extrusionOk="0">
                    <a:moveTo>
                      <a:pt x="0" y="1"/>
                    </a:moveTo>
                    <a:lnTo>
                      <a:pt x="0" y="3459"/>
                    </a:lnTo>
                    <a:lnTo>
                      <a:pt x="189" y="3459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2258379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2297624" y="4152632"/>
                <a:ext cx="30453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426" y="3447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2345804" y="4151774"/>
                <a:ext cx="18944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460" extrusionOk="0">
                    <a:moveTo>
                      <a:pt x="0" y="1"/>
                    </a:moveTo>
                    <a:lnTo>
                      <a:pt x="0" y="3459"/>
                    </a:lnTo>
                    <a:lnTo>
                      <a:pt x="264" y="3459"/>
                    </a:lnTo>
                    <a:lnTo>
                      <a:pt x="2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2383261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13" y="3447"/>
                    </a:lnTo>
                    <a:lnTo>
                      <a:pt x="3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2422720" y="4152632"/>
                <a:ext cx="31096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435" y="3447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2479693" y="4151774"/>
                <a:ext cx="71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" h="3460" extrusionOk="0">
                    <a:moveTo>
                      <a:pt x="1" y="1"/>
                    </a:moveTo>
                    <a:lnTo>
                      <a:pt x="1" y="34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2469828" y="4151774"/>
                <a:ext cx="18944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460" extrusionOk="0">
                    <a:moveTo>
                      <a:pt x="1" y="1"/>
                    </a:moveTo>
                    <a:lnTo>
                      <a:pt x="1" y="3459"/>
                    </a:lnTo>
                    <a:lnTo>
                      <a:pt x="264" y="3459"/>
                    </a:lnTo>
                    <a:lnTo>
                      <a:pt x="2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2501996" y="4152632"/>
                <a:ext cx="22518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15" y="3447"/>
                    </a:lnTo>
                    <a:lnTo>
                      <a:pt x="3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2541383" y="4152632"/>
                <a:ext cx="31382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38" y="3447"/>
                    </a:ln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2593066" y="4151774"/>
                <a:ext cx="12653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77" h="3460" extrusionOk="0">
                    <a:moveTo>
                      <a:pt x="0" y="1"/>
                    </a:moveTo>
                    <a:lnTo>
                      <a:pt x="0" y="3459"/>
                    </a:lnTo>
                    <a:lnTo>
                      <a:pt x="177" y="3459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2627093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" name="Google Shape;200;p3"/>
            <p:cNvGrpSpPr/>
            <p:nvPr/>
          </p:nvGrpSpPr>
          <p:grpSpPr>
            <a:xfrm>
              <a:off x="2032275" y="3025524"/>
              <a:ext cx="630728" cy="628976"/>
              <a:chOff x="3103925" y="2978399"/>
              <a:chExt cx="630728" cy="628976"/>
            </a:xfrm>
          </p:grpSpPr>
          <p:sp>
            <p:nvSpPr>
              <p:cNvPr id="201" name="Google Shape;201;p3"/>
              <p:cNvSpPr/>
              <p:nvPr/>
            </p:nvSpPr>
            <p:spPr>
              <a:xfrm>
                <a:off x="3103925" y="3224528"/>
                <a:ext cx="380875" cy="382846"/>
              </a:xfrm>
              <a:custGeom>
                <a:avLst/>
                <a:gdLst/>
                <a:ahLst/>
                <a:cxnLst/>
                <a:rect l="l" t="t" r="r" b="b"/>
                <a:pathLst>
                  <a:path w="5218" h="5245" extrusionOk="0">
                    <a:moveTo>
                      <a:pt x="0" y="0"/>
                    </a:moveTo>
                    <a:lnTo>
                      <a:pt x="0" y="1238"/>
                    </a:lnTo>
                    <a:lnTo>
                      <a:pt x="3995" y="5245"/>
                    </a:lnTo>
                    <a:lnTo>
                      <a:pt x="5218" y="52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3103925" y="3414162"/>
                <a:ext cx="193211" cy="193211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2647" extrusionOk="0">
                    <a:moveTo>
                      <a:pt x="0" y="1"/>
                    </a:moveTo>
                    <a:lnTo>
                      <a:pt x="0" y="1223"/>
                    </a:lnTo>
                    <a:lnTo>
                      <a:pt x="1424" y="2647"/>
                    </a:lnTo>
                    <a:lnTo>
                      <a:pt x="2647" y="264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3103925" y="3058690"/>
                <a:ext cx="546933" cy="548685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517" extrusionOk="0">
                    <a:moveTo>
                      <a:pt x="0" y="0"/>
                    </a:moveTo>
                    <a:lnTo>
                      <a:pt x="0" y="1235"/>
                    </a:lnTo>
                    <a:lnTo>
                      <a:pt x="6267" y="7517"/>
                    </a:lnTo>
                    <a:lnTo>
                      <a:pt x="7493" y="75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3103925" y="2978399"/>
                <a:ext cx="630728" cy="628976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8617" extrusionOk="0">
                    <a:moveTo>
                      <a:pt x="0" y="0"/>
                    </a:moveTo>
                    <a:lnTo>
                      <a:pt x="0" y="51"/>
                    </a:lnTo>
                    <a:lnTo>
                      <a:pt x="8530" y="8617"/>
                    </a:lnTo>
                    <a:lnTo>
                      <a:pt x="8641" y="8617"/>
                    </a:lnTo>
                    <a:lnTo>
                      <a:pt x="8641" y="7505"/>
                    </a:lnTo>
                    <a:lnTo>
                      <a:pt x="11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3266041" y="2978399"/>
                <a:ext cx="468612" cy="472334"/>
              </a:xfrm>
              <a:custGeom>
                <a:avLst/>
                <a:gdLst/>
                <a:ahLst/>
                <a:cxnLst/>
                <a:rect l="l" t="t" r="r" b="b"/>
                <a:pathLst>
                  <a:path w="6420" h="6471" extrusionOk="0">
                    <a:moveTo>
                      <a:pt x="0" y="0"/>
                    </a:moveTo>
                    <a:lnTo>
                      <a:pt x="6420" y="6471"/>
                    </a:lnTo>
                    <a:lnTo>
                      <a:pt x="6420" y="5233"/>
                    </a:ln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3431149" y="2978399"/>
                <a:ext cx="303503" cy="305474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4185" extrusionOk="0">
                    <a:moveTo>
                      <a:pt x="1" y="0"/>
                    </a:moveTo>
                    <a:lnTo>
                      <a:pt x="4158" y="4184"/>
                    </a:lnTo>
                    <a:lnTo>
                      <a:pt x="4158" y="2962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603337" y="2978399"/>
                <a:ext cx="131314" cy="133284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826" extrusionOk="0">
                    <a:moveTo>
                      <a:pt x="0" y="0"/>
                    </a:moveTo>
                    <a:lnTo>
                      <a:pt x="1799" y="1826"/>
                    </a:lnTo>
                    <a:lnTo>
                      <a:pt x="1799" y="600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Albert Sans ExtraBold"/>
              <a:buNone/>
              <a:defRPr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361" name="Google Shape;2361;p21"/>
          <p:cNvGrpSpPr/>
          <p:nvPr/>
        </p:nvGrpSpPr>
        <p:grpSpPr>
          <a:xfrm rot="-5400000">
            <a:off x="-576910" y="1152904"/>
            <a:ext cx="1463954" cy="310126"/>
            <a:chOff x="4912200" y="2137750"/>
            <a:chExt cx="483600" cy="102450"/>
          </a:xfrm>
        </p:grpSpPr>
        <p:sp>
          <p:nvSpPr>
            <p:cNvPr id="2362" name="Google Shape;2362;p21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1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1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1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1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1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1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1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1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1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1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1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1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1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1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1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1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1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1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1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1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1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1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85" name="Google Shape;2385;p21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386" name="Google Shape;2386;p21"/>
          <p:cNvGrpSpPr/>
          <p:nvPr/>
        </p:nvGrpSpPr>
        <p:grpSpPr>
          <a:xfrm>
            <a:off x="-798957" y="3667669"/>
            <a:ext cx="3883592" cy="2874582"/>
            <a:chOff x="-798957" y="3667669"/>
            <a:chExt cx="3883592" cy="2874582"/>
          </a:xfrm>
        </p:grpSpPr>
        <p:grpSp>
          <p:nvGrpSpPr>
            <p:cNvPr id="2387" name="Google Shape;2387;p21"/>
            <p:cNvGrpSpPr/>
            <p:nvPr/>
          </p:nvGrpSpPr>
          <p:grpSpPr>
            <a:xfrm rot="1320359" flipH="1">
              <a:off x="2029651" y="4678808"/>
              <a:ext cx="747096" cy="1788628"/>
              <a:chOff x="1911111" y="2549523"/>
              <a:chExt cx="875906" cy="2097012"/>
            </a:xfrm>
          </p:grpSpPr>
          <p:sp>
            <p:nvSpPr>
              <p:cNvPr id="2388" name="Google Shape;2388;p21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89" name="Google Shape;2389;p21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2390" name="Google Shape;2390;p21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1" name="Google Shape;2391;p21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2" name="Google Shape;2392;p21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3" name="Google Shape;2393;p21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4" name="Google Shape;2394;p21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5" name="Google Shape;2395;p21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6" name="Google Shape;2396;p21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7" name="Google Shape;2397;p21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8" name="Google Shape;2398;p21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9" name="Google Shape;2399;p21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0" name="Google Shape;2400;p21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1" name="Google Shape;2401;p21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2" name="Google Shape;2402;p21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3" name="Google Shape;2403;p21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4" name="Google Shape;2404;p21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5" name="Google Shape;2405;p21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6" name="Google Shape;2406;p21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7" name="Google Shape;2407;p21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8" name="Google Shape;2408;p21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9" name="Google Shape;2409;p21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0" name="Google Shape;2410;p21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11" name="Google Shape;2411;p21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2412" name="Google Shape;2412;p21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8" h="5245" extrusionOk="0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3" name="Google Shape;2413;p21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2647" extrusionOk="0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4" name="Google Shape;2414;p21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517" extrusionOk="0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5" name="Google Shape;2415;p21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1" h="8617" extrusionOk="0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6" name="Google Shape;2416;p21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0" h="6471" extrusionOk="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7" name="Google Shape;2417;p21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8" h="4185" extrusionOk="0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" name="Google Shape;2418;p21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1826" extrusionOk="0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19" name="Google Shape;2419;p21"/>
            <p:cNvGrpSpPr/>
            <p:nvPr/>
          </p:nvGrpSpPr>
          <p:grpSpPr>
            <a:xfrm rot="1320359" flipH="1">
              <a:off x="-511063" y="3754867"/>
              <a:ext cx="794228" cy="1691072"/>
              <a:chOff x="3052990" y="2649667"/>
              <a:chExt cx="931164" cy="1982636"/>
            </a:xfrm>
          </p:grpSpPr>
          <p:grpSp>
            <p:nvGrpSpPr>
              <p:cNvPr id="2420" name="Google Shape;2420;p21"/>
              <p:cNvGrpSpPr/>
              <p:nvPr/>
            </p:nvGrpSpPr>
            <p:grpSpPr>
              <a:xfrm>
                <a:off x="3052990" y="2649667"/>
                <a:ext cx="931164" cy="1982636"/>
                <a:chOff x="1894490" y="2649667"/>
                <a:chExt cx="931164" cy="1982636"/>
              </a:xfrm>
            </p:grpSpPr>
            <p:grpSp>
              <p:nvGrpSpPr>
                <p:cNvPr id="2421" name="Google Shape;2421;p21"/>
                <p:cNvGrpSpPr/>
                <p:nvPr/>
              </p:nvGrpSpPr>
              <p:grpSpPr>
                <a:xfrm>
                  <a:off x="1894490" y="2649667"/>
                  <a:ext cx="931164" cy="1982636"/>
                  <a:chOff x="2950128" y="2762904"/>
                  <a:chExt cx="931164" cy="1982636"/>
                </a:xfrm>
              </p:grpSpPr>
              <p:sp>
                <p:nvSpPr>
                  <p:cNvPr id="2422" name="Google Shape;2422;p21"/>
                  <p:cNvSpPr/>
                  <p:nvPr/>
                </p:nvSpPr>
                <p:spPr>
                  <a:xfrm>
                    <a:off x="2950128" y="2762904"/>
                    <a:ext cx="931164" cy="1982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6" h="27735" extrusionOk="0">
                        <a:moveTo>
                          <a:pt x="1164" y="0"/>
                        </a:moveTo>
                        <a:cubicBezTo>
                          <a:pt x="1164" y="0"/>
                          <a:pt x="1176" y="12"/>
                          <a:pt x="1176" y="24"/>
                        </a:cubicBezTo>
                        <a:cubicBezTo>
                          <a:pt x="1176" y="674"/>
                          <a:pt x="651" y="1199"/>
                          <a:pt x="1" y="1199"/>
                        </a:cubicBezTo>
                        <a:lnTo>
                          <a:pt x="1" y="26559"/>
                        </a:lnTo>
                        <a:cubicBezTo>
                          <a:pt x="651" y="26559"/>
                          <a:pt x="1176" y="27084"/>
                          <a:pt x="1176" y="27734"/>
                        </a:cubicBezTo>
                        <a:lnTo>
                          <a:pt x="11851" y="27734"/>
                        </a:lnTo>
                        <a:cubicBezTo>
                          <a:pt x="11851" y="27084"/>
                          <a:pt x="12364" y="26559"/>
                          <a:pt x="13014" y="26559"/>
                        </a:cubicBezTo>
                        <a:lnTo>
                          <a:pt x="13026" y="26559"/>
                        </a:lnTo>
                        <a:lnTo>
                          <a:pt x="13026" y="1199"/>
                        </a:lnTo>
                        <a:lnTo>
                          <a:pt x="13014" y="1199"/>
                        </a:lnTo>
                        <a:cubicBezTo>
                          <a:pt x="12364" y="1199"/>
                          <a:pt x="11851" y="674"/>
                          <a:pt x="11851" y="24"/>
                        </a:cubicBezTo>
                        <a:lnTo>
                          <a:pt x="11851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" name="Google Shape;2423;p21"/>
                  <p:cNvSpPr/>
                  <p:nvPr/>
                </p:nvSpPr>
                <p:spPr>
                  <a:xfrm>
                    <a:off x="3782056" y="4181369"/>
                    <a:ext cx="25949" cy="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" h="124" extrusionOk="0">
                        <a:moveTo>
                          <a:pt x="63" y="0"/>
                        </a:moveTo>
                        <a:cubicBezTo>
                          <a:pt x="27" y="0"/>
                          <a:pt x="0" y="24"/>
                          <a:pt x="0" y="63"/>
                        </a:cubicBezTo>
                        <a:cubicBezTo>
                          <a:pt x="0" y="99"/>
                          <a:pt x="27" y="123"/>
                          <a:pt x="63" y="123"/>
                        </a:cubicBezTo>
                        <a:lnTo>
                          <a:pt x="300" y="123"/>
                        </a:lnTo>
                        <a:cubicBezTo>
                          <a:pt x="339" y="123"/>
                          <a:pt x="363" y="99"/>
                          <a:pt x="363" y="63"/>
                        </a:cubicBezTo>
                        <a:cubicBezTo>
                          <a:pt x="363" y="24"/>
                          <a:pt x="339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4" name="Google Shape;2424;p21"/>
                  <p:cNvSpPr/>
                  <p:nvPr/>
                </p:nvSpPr>
                <p:spPr>
                  <a:xfrm>
                    <a:off x="3071650" y="4181369"/>
                    <a:ext cx="687328" cy="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15" h="124" extrusionOk="0">
                        <a:moveTo>
                          <a:pt x="75" y="0"/>
                        </a:moveTo>
                        <a:cubicBezTo>
                          <a:pt x="36" y="0"/>
                          <a:pt x="0" y="24"/>
                          <a:pt x="0" y="63"/>
                        </a:cubicBezTo>
                        <a:cubicBezTo>
                          <a:pt x="0" y="99"/>
                          <a:pt x="36" y="123"/>
                          <a:pt x="75" y="123"/>
                        </a:cubicBezTo>
                        <a:lnTo>
                          <a:pt x="525" y="123"/>
                        </a:lnTo>
                        <a:cubicBezTo>
                          <a:pt x="561" y="123"/>
                          <a:pt x="588" y="99"/>
                          <a:pt x="588" y="63"/>
                        </a:cubicBezTo>
                        <a:cubicBezTo>
                          <a:pt x="588" y="24"/>
                          <a:pt x="561" y="0"/>
                          <a:pt x="525" y="0"/>
                        </a:cubicBezTo>
                        <a:close/>
                        <a:moveTo>
                          <a:pt x="974" y="0"/>
                        </a:moveTo>
                        <a:cubicBezTo>
                          <a:pt x="935" y="0"/>
                          <a:pt x="911" y="24"/>
                          <a:pt x="911" y="63"/>
                        </a:cubicBezTo>
                        <a:cubicBezTo>
                          <a:pt x="911" y="99"/>
                          <a:pt x="935" y="123"/>
                          <a:pt x="974" y="123"/>
                        </a:cubicBezTo>
                        <a:lnTo>
                          <a:pt x="1424" y="123"/>
                        </a:lnTo>
                        <a:cubicBezTo>
                          <a:pt x="1460" y="123"/>
                          <a:pt x="1499" y="99"/>
                          <a:pt x="1499" y="63"/>
                        </a:cubicBezTo>
                        <a:cubicBezTo>
                          <a:pt x="1499" y="24"/>
                          <a:pt x="1460" y="0"/>
                          <a:pt x="1424" y="0"/>
                        </a:cubicBezTo>
                        <a:close/>
                        <a:moveTo>
                          <a:pt x="1873" y="0"/>
                        </a:moveTo>
                        <a:cubicBezTo>
                          <a:pt x="1834" y="0"/>
                          <a:pt x="1810" y="24"/>
                          <a:pt x="1810" y="63"/>
                        </a:cubicBezTo>
                        <a:cubicBezTo>
                          <a:pt x="1810" y="99"/>
                          <a:pt x="1834" y="123"/>
                          <a:pt x="1873" y="123"/>
                        </a:cubicBezTo>
                        <a:lnTo>
                          <a:pt x="2323" y="123"/>
                        </a:lnTo>
                        <a:cubicBezTo>
                          <a:pt x="2359" y="123"/>
                          <a:pt x="2398" y="99"/>
                          <a:pt x="2398" y="63"/>
                        </a:cubicBezTo>
                        <a:cubicBezTo>
                          <a:pt x="2398" y="24"/>
                          <a:pt x="2359" y="0"/>
                          <a:pt x="2323" y="0"/>
                        </a:cubicBezTo>
                        <a:close/>
                        <a:moveTo>
                          <a:pt x="2784" y="0"/>
                        </a:moveTo>
                        <a:cubicBezTo>
                          <a:pt x="2745" y="0"/>
                          <a:pt x="2710" y="24"/>
                          <a:pt x="2710" y="63"/>
                        </a:cubicBezTo>
                        <a:cubicBezTo>
                          <a:pt x="2710" y="99"/>
                          <a:pt x="2745" y="123"/>
                          <a:pt x="2784" y="123"/>
                        </a:cubicBezTo>
                        <a:lnTo>
                          <a:pt x="3234" y="123"/>
                        </a:lnTo>
                        <a:cubicBezTo>
                          <a:pt x="3270" y="123"/>
                          <a:pt x="3297" y="99"/>
                          <a:pt x="3297" y="63"/>
                        </a:cubicBezTo>
                        <a:cubicBezTo>
                          <a:pt x="3297" y="24"/>
                          <a:pt x="3270" y="0"/>
                          <a:pt x="3234" y="0"/>
                        </a:cubicBezTo>
                        <a:close/>
                        <a:moveTo>
                          <a:pt x="3684" y="0"/>
                        </a:moveTo>
                        <a:cubicBezTo>
                          <a:pt x="3645" y="0"/>
                          <a:pt x="3621" y="24"/>
                          <a:pt x="3621" y="63"/>
                        </a:cubicBezTo>
                        <a:cubicBezTo>
                          <a:pt x="3621" y="99"/>
                          <a:pt x="3645" y="123"/>
                          <a:pt x="3684" y="123"/>
                        </a:cubicBezTo>
                        <a:lnTo>
                          <a:pt x="4133" y="123"/>
                        </a:lnTo>
                        <a:cubicBezTo>
                          <a:pt x="4169" y="123"/>
                          <a:pt x="4196" y="99"/>
                          <a:pt x="4196" y="63"/>
                        </a:cubicBezTo>
                        <a:cubicBezTo>
                          <a:pt x="4196" y="24"/>
                          <a:pt x="4169" y="0"/>
                          <a:pt x="4133" y="0"/>
                        </a:cubicBezTo>
                        <a:close/>
                        <a:moveTo>
                          <a:pt x="4583" y="0"/>
                        </a:moveTo>
                        <a:cubicBezTo>
                          <a:pt x="4544" y="0"/>
                          <a:pt x="4520" y="24"/>
                          <a:pt x="4520" y="63"/>
                        </a:cubicBezTo>
                        <a:cubicBezTo>
                          <a:pt x="4520" y="99"/>
                          <a:pt x="4544" y="123"/>
                          <a:pt x="4583" y="123"/>
                        </a:cubicBezTo>
                        <a:lnTo>
                          <a:pt x="5032" y="123"/>
                        </a:lnTo>
                        <a:cubicBezTo>
                          <a:pt x="5068" y="123"/>
                          <a:pt x="5107" y="99"/>
                          <a:pt x="5107" y="63"/>
                        </a:cubicBezTo>
                        <a:cubicBezTo>
                          <a:pt x="5107" y="24"/>
                          <a:pt x="5068" y="0"/>
                          <a:pt x="5032" y="0"/>
                        </a:cubicBezTo>
                        <a:close/>
                        <a:moveTo>
                          <a:pt x="5494" y="0"/>
                        </a:moveTo>
                        <a:cubicBezTo>
                          <a:pt x="5458" y="0"/>
                          <a:pt x="5419" y="24"/>
                          <a:pt x="5419" y="63"/>
                        </a:cubicBezTo>
                        <a:cubicBezTo>
                          <a:pt x="5419" y="99"/>
                          <a:pt x="5458" y="123"/>
                          <a:pt x="5494" y="123"/>
                        </a:cubicBezTo>
                        <a:lnTo>
                          <a:pt x="5943" y="123"/>
                        </a:lnTo>
                        <a:cubicBezTo>
                          <a:pt x="5982" y="123"/>
                          <a:pt x="6006" y="99"/>
                          <a:pt x="6006" y="63"/>
                        </a:cubicBezTo>
                        <a:cubicBezTo>
                          <a:pt x="6006" y="24"/>
                          <a:pt x="5982" y="0"/>
                          <a:pt x="5943" y="0"/>
                        </a:cubicBezTo>
                        <a:close/>
                        <a:moveTo>
                          <a:pt x="6393" y="0"/>
                        </a:moveTo>
                        <a:cubicBezTo>
                          <a:pt x="6357" y="0"/>
                          <a:pt x="6318" y="24"/>
                          <a:pt x="6318" y="63"/>
                        </a:cubicBezTo>
                        <a:cubicBezTo>
                          <a:pt x="6318" y="99"/>
                          <a:pt x="6357" y="123"/>
                          <a:pt x="6393" y="123"/>
                        </a:cubicBezTo>
                        <a:lnTo>
                          <a:pt x="6842" y="123"/>
                        </a:lnTo>
                        <a:cubicBezTo>
                          <a:pt x="6881" y="123"/>
                          <a:pt x="6905" y="99"/>
                          <a:pt x="6905" y="63"/>
                        </a:cubicBezTo>
                        <a:cubicBezTo>
                          <a:pt x="6905" y="24"/>
                          <a:pt x="6881" y="0"/>
                          <a:pt x="6842" y="0"/>
                        </a:cubicBezTo>
                        <a:close/>
                        <a:moveTo>
                          <a:pt x="7292" y="0"/>
                        </a:moveTo>
                        <a:cubicBezTo>
                          <a:pt x="7256" y="0"/>
                          <a:pt x="7229" y="24"/>
                          <a:pt x="7229" y="63"/>
                        </a:cubicBezTo>
                        <a:cubicBezTo>
                          <a:pt x="7229" y="99"/>
                          <a:pt x="7256" y="123"/>
                          <a:pt x="7292" y="123"/>
                        </a:cubicBezTo>
                        <a:lnTo>
                          <a:pt x="7741" y="123"/>
                        </a:lnTo>
                        <a:cubicBezTo>
                          <a:pt x="7780" y="123"/>
                          <a:pt x="7816" y="99"/>
                          <a:pt x="7816" y="63"/>
                        </a:cubicBezTo>
                        <a:cubicBezTo>
                          <a:pt x="7816" y="24"/>
                          <a:pt x="7780" y="0"/>
                          <a:pt x="7741" y="0"/>
                        </a:cubicBezTo>
                        <a:close/>
                        <a:moveTo>
                          <a:pt x="8191" y="0"/>
                        </a:moveTo>
                        <a:cubicBezTo>
                          <a:pt x="8155" y="0"/>
                          <a:pt x="8128" y="24"/>
                          <a:pt x="8128" y="63"/>
                        </a:cubicBezTo>
                        <a:cubicBezTo>
                          <a:pt x="8128" y="99"/>
                          <a:pt x="8155" y="123"/>
                          <a:pt x="8191" y="123"/>
                        </a:cubicBezTo>
                        <a:lnTo>
                          <a:pt x="8653" y="123"/>
                        </a:lnTo>
                        <a:cubicBezTo>
                          <a:pt x="8692" y="123"/>
                          <a:pt x="8715" y="99"/>
                          <a:pt x="8715" y="63"/>
                        </a:cubicBezTo>
                        <a:cubicBezTo>
                          <a:pt x="8715" y="24"/>
                          <a:pt x="8692" y="0"/>
                          <a:pt x="8653" y="0"/>
                        </a:cubicBezTo>
                        <a:close/>
                        <a:moveTo>
                          <a:pt x="9102" y="0"/>
                        </a:moveTo>
                        <a:cubicBezTo>
                          <a:pt x="9066" y="0"/>
                          <a:pt x="9027" y="24"/>
                          <a:pt x="9027" y="63"/>
                        </a:cubicBezTo>
                        <a:cubicBezTo>
                          <a:pt x="9027" y="99"/>
                          <a:pt x="9066" y="123"/>
                          <a:pt x="9102" y="123"/>
                        </a:cubicBezTo>
                        <a:lnTo>
                          <a:pt x="9552" y="123"/>
                        </a:lnTo>
                        <a:cubicBezTo>
                          <a:pt x="9591" y="123"/>
                          <a:pt x="9615" y="99"/>
                          <a:pt x="9615" y="63"/>
                        </a:cubicBezTo>
                        <a:cubicBezTo>
                          <a:pt x="9615" y="24"/>
                          <a:pt x="9591" y="0"/>
                          <a:pt x="955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5" name="Google Shape;2425;p21"/>
                  <p:cNvSpPr/>
                  <p:nvPr/>
                </p:nvSpPr>
                <p:spPr>
                  <a:xfrm>
                    <a:off x="3022541" y="4181369"/>
                    <a:ext cx="26878" cy="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6" h="124" extrusionOk="0">
                        <a:moveTo>
                          <a:pt x="76" y="0"/>
                        </a:moveTo>
                        <a:cubicBezTo>
                          <a:pt x="37" y="0"/>
                          <a:pt x="1" y="24"/>
                          <a:pt x="1" y="63"/>
                        </a:cubicBezTo>
                        <a:cubicBezTo>
                          <a:pt x="1" y="99"/>
                          <a:pt x="37" y="123"/>
                          <a:pt x="76" y="123"/>
                        </a:cubicBezTo>
                        <a:lnTo>
                          <a:pt x="313" y="123"/>
                        </a:lnTo>
                        <a:cubicBezTo>
                          <a:pt x="349" y="123"/>
                          <a:pt x="376" y="99"/>
                          <a:pt x="376" y="63"/>
                        </a:cubicBezTo>
                        <a:cubicBezTo>
                          <a:pt x="376" y="24"/>
                          <a:pt x="349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" name="Google Shape;2426;p21"/>
                  <p:cNvSpPr/>
                  <p:nvPr/>
                </p:nvSpPr>
                <p:spPr>
                  <a:xfrm>
                    <a:off x="3132268" y="4295529"/>
                    <a:ext cx="20659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7" name="Google Shape;2427;p21"/>
                  <p:cNvSpPr/>
                  <p:nvPr/>
                </p:nvSpPr>
                <p:spPr>
                  <a:xfrm>
                    <a:off x="3168868" y="4295529"/>
                    <a:ext cx="29452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2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8" name="Google Shape;2428;p21"/>
                  <p:cNvSpPr/>
                  <p:nvPr/>
                </p:nvSpPr>
                <p:spPr>
                  <a:xfrm>
                    <a:off x="3217119" y="4295529"/>
                    <a:ext cx="1251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9" name="Google Shape;2429;p21"/>
                  <p:cNvSpPr/>
                  <p:nvPr/>
                </p:nvSpPr>
                <p:spPr>
                  <a:xfrm>
                    <a:off x="3250073" y="4295529"/>
                    <a:ext cx="20659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" name="Google Shape;2430;p21"/>
                  <p:cNvSpPr/>
                  <p:nvPr/>
                </p:nvSpPr>
                <p:spPr>
                  <a:xfrm>
                    <a:off x="3286745" y="4295529"/>
                    <a:ext cx="2938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1" name="Google Shape;2431;p21"/>
                  <p:cNvSpPr/>
                  <p:nvPr/>
                </p:nvSpPr>
                <p:spPr>
                  <a:xfrm>
                    <a:off x="3341144" y="4295529"/>
                    <a:ext cx="71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2" name="Google Shape;2432;p21"/>
                  <p:cNvSpPr/>
                  <p:nvPr/>
                </p:nvSpPr>
                <p:spPr>
                  <a:xfrm>
                    <a:off x="3334925" y="4295529"/>
                    <a:ext cx="1251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" name="Google Shape;2433;p21"/>
                  <p:cNvSpPr/>
                  <p:nvPr/>
                </p:nvSpPr>
                <p:spPr>
                  <a:xfrm>
                    <a:off x="3363447" y="4295529"/>
                    <a:ext cx="21446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4" name="Google Shape;2434;p21"/>
                  <p:cNvSpPr/>
                  <p:nvPr/>
                </p:nvSpPr>
                <p:spPr>
                  <a:xfrm>
                    <a:off x="3400904" y="4295529"/>
                    <a:ext cx="28808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2" y="344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5" name="Google Shape;2435;p21"/>
                  <p:cNvSpPr/>
                  <p:nvPr/>
                </p:nvSpPr>
                <p:spPr>
                  <a:xfrm>
                    <a:off x="3446511" y="4295529"/>
                    <a:ext cx="17871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0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50" y="3447"/>
                        </a:lnTo>
                        <a:lnTo>
                          <a:pt x="25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" name="Google Shape;2436;p21"/>
                  <p:cNvSpPr/>
                  <p:nvPr/>
                </p:nvSpPr>
                <p:spPr>
                  <a:xfrm>
                    <a:off x="3481252" y="4295529"/>
                    <a:ext cx="21517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7" name="Google Shape;2437;p21"/>
                  <p:cNvSpPr/>
                  <p:nvPr/>
                </p:nvSpPr>
                <p:spPr>
                  <a:xfrm>
                    <a:off x="3518709" y="4295529"/>
                    <a:ext cx="28808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3" y="3447"/>
                        </a:lnTo>
                        <a:lnTo>
                          <a:pt x="40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8" name="Google Shape;2438;p21"/>
                  <p:cNvSpPr/>
                  <p:nvPr/>
                </p:nvSpPr>
                <p:spPr>
                  <a:xfrm>
                    <a:off x="3572322" y="4295529"/>
                    <a:ext cx="71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9" name="Google Shape;2439;p21"/>
                  <p:cNvSpPr/>
                  <p:nvPr/>
                </p:nvSpPr>
                <p:spPr>
                  <a:xfrm>
                    <a:off x="3562457" y="4295529"/>
                    <a:ext cx="18944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64" y="3447"/>
                        </a:lnTo>
                        <a:lnTo>
                          <a:pt x="26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" name="Google Shape;2440;p21"/>
                  <p:cNvSpPr/>
                  <p:nvPr/>
                </p:nvSpPr>
                <p:spPr>
                  <a:xfrm>
                    <a:off x="3593696" y="4295529"/>
                    <a:ext cx="20659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9" y="3447"/>
                        </a:lnTo>
                        <a:lnTo>
                          <a:pt x="28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1" name="Google Shape;2441;p21"/>
                  <p:cNvSpPr/>
                  <p:nvPr/>
                </p:nvSpPr>
                <p:spPr>
                  <a:xfrm>
                    <a:off x="3630367" y="4295529"/>
                    <a:ext cx="29595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4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4" y="3447"/>
                        </a:lnTo>
                        <a:lnTo>
                          <a:pt x="41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2" name="Google Shape;2442;p21"/>
                  <p:cNvSpPr/>
                  <p:nvPr/>
                </p:nvSpPr>
                <p:spPr>
                  <a:xfrm>
                    <a:off x="3678547" y="4295529"/>
                    <a:ext cx="1251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5" y="3447"/>
                        </a:lnTo>
                        <a:lnTo>
                          <a:pt x="17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3" name="Google Shape;2443;p21"/>
                  <p:cNvSpPr/>
                  <p:nvPr/>
                </p:nvSpPr>
                <p:spPr>
                  <a:xfrm>
                    <a:off x="3711573" y="4295529"/>
                    <a:ext cx="20588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8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444" name="Google Shape;2444;p21"/>
                <p:cNvSpPr/>
                <p:nvPr/>
              </p:nvSpPr>
              <p:spPr>
                <a:xfrm>
                  <a:off x="2114048" y="3484088"/>
                  <a:ext cx="492084" cy="484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380" extrusionOk="0">
                      <a:moveTo>
                        <a:pt x="5047" y="1"/>
                      </a:moveTo>
                      <a:lnTo>
                        <a:pt x="3747" y="1673"/>
                      </a:lnTo>
                      <a:lnTo>
                        <a:pt x="2449" y="1"/>
                      </a:lnTo>
                      <a:lnTo>
                        <a:pt x="2449" y="1"/>
                      </a:lnTo>
                      <a:lnTo>
                        <a:pt x="2524" y="2111"/>
                      </a:lnTo>
                      <a:lnTo>
                        <a:pt x="450" y="1673"/>
                      </a:lnTo>
                      <a:lnTo>
                        <a:pt x="1874" y="3246"/>
                      </a:lnTo>
                      <a:lnTo>
                        <a:pt x="1" y="4232"/>
                      </a:lnTo>
                      <a:lnTo>
                        <a:pt x="2098" y="4520"/>
                      </a:lnTo>
                      <a:lnTo>
                        <a:pt x="1301" y="6480"/>
                      </a:lnTo>
                      <a:lnTo>
                        <a:pt x="3099" y="5356"/>
                      </a:lnTo>
                      <a:lnTo>
                        <a:pt x="3747" y="7379"/>
                      </a:lnTo>
                      <a:lnTo>
                        <a:pt x="4397" y="5356"/>
                      </a:lnTo>
                      <a:lnTo>
                        <a:pt x="6195" y="6480"/>
                      </a:lnTo>
                      <a:lnTo>
                        <a:pt x="5395" y="4520"/>
                      </a:lnTo>
                      <a:lnTo>
                        <a:pt x="7493" y="4232"/>
                      </a:lnTo>
                      <a:lnTo>
                        <a:pt x="5620" y="3246"/>
                      </a:lnTo>
                      <a:lnTo>
                        <a:pt x="7043" y="1673"/>
                      </a:lnTo>
                      <a:lnTo>
                        <a:pt x="4973" y="2111"/>
                      </a:lnTo>
                      <a:lnTo>
                        <a:pt x="50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45" name="Google Shape;2445;p21"/>
              <p:cNvSpPr/>
              <p:nvPr/>
            </p:nvSpPr>
            <p:spPr>
              <a:xfrm>
                <a:off x="3206100" y="2962636"/>
                <a:ext cx="666842" cy="422072"/>
              </a:xfrm>
              <a:custGeom>
                <a:avLst/>
                <a:gdLst/>
                <a:ahLst/>
                <a:cxnLst/>
                <a:rect l="l" t="t" r="r" b="b"/>
                <a:pathLst>
                  <a:path w="9429" h="5968" extrusionOk="0">
                    <a:moveTo>
                      <a:pt x="0" y="1"/>
                    </a:moveTo>
                    <a:lnTo>
                      <a:pt x="0" y="5968"/>
                    </a:lnTo>
                    <a:lnTo>
                      <a:pt x="1838" y="5968"/>
                    </a:lnTo>
                    <a:lnTo>
                      <a:pt x="1838" y="3870"/>
                    </a:lnTo>
                    <a:lnTo>
                      <a:pt x="1199" y="3870"/>
                    </a:lnTo>
                    <a:lnTo>
                      <a:pt x="1199" y="1"/>
                    </a:lnTo>
                    <a:close/>
                    <a:moveTo>
                      <a:pt x="3099" y="1"/>
                    </a:moveTo>
                    <a:lnTo>
                      <a:pt x="3099" y="3870"/>
                    </a:lnTo>
                    <a:lnTo>
                      <a:pt x="2524" y="3870"/>
                    </a:lnTo>
                    <a:lnTo>
                      <a:pt x="2524" y="5968"/>
                    </a:lnTo>
                    <a:lnTo>
                      <a:pt x="4346" y="5968"/>
                    </a:lnTo>
                    <a:lnTo>
                      <a:pt x="4346" y="3870"/>
                    </a:lnTo>
                    <a:lnTo>
                      <a:pt x="3822" y="3870"/>
                    </a:lnTo>
                    <a:lnTo>
                      <a:pt x="3822" y="1"/>
                    </a:lnTo>
                    <a:close/>
                    <a:moveTo>
                      <a:pt x="5707" y="1"/>
                    </a:moveTo>
                    <a:lnTo>
                      <a:pt x="5707" y="3870"/>
                    </a:lnTo>
                    <a:lnTo>
                      <a:pt x="5083" y="3870"/>
                    </a:lnTo>
                    <a:lnTo>
                      <a:pt x="5083" y="5968"/>
                    </a:lnTo>
                    <a:lnTo>
                      <a:pt x="6920" y="5968"/>
                    </a:lnTo>
                    <a:lnTo>
                      <a:pt x="6920" y="3870"/>
                    </a:lnTo>
                    <a:lnTo>
                      <a:pt x="6294" y="3870"/>
                    </a:lnTo>
                    <a:lnTo>
                      <a:pt x="6294" y="1"/>
                    </a:lnTo>
                    <a:close/>
                    <a:moveTo>
                      <a:pt x="8194" y="1"/>
                    </a:moveTo>
                    <a:lnTo>
                      <a:pt x="8194" y="3870"/>
                    </a:lnTo>
                    <a:lnTo>
                      <a:pt x="7595" y="3870"/>
                    </a:lnTo>
                    <a:lnTo>
                      <a:pt x="7595" y="5968"/>
                    </a:lnTo>
                    <a:lnTo>
                      <a:pt x="9429" y="5968"/>
                    </a:lnTo>
                    <a:lnTo>
                      <a:pt x="9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21"/>
              <p:cNvSpPr/>
              <p:nvPr/>
            </p:nvSpPr>
            <p:spPr>
              <a:xfrm>
                <a:off x="3675986" y="2899904"/>
                <a:ext cx="84018" cy="302127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4272" extrusionOk="0">
                    <a:moveTo>
                      <a:pt x="1" y="1"/>
                    </a:moveTo>
                    <a:lnTo>
                      <a:pt x="1" y="4271"/>
                    </a:lnTo>
                    <a:lnTo>
                      <a:pt x="1188" y="4271"/>
                    </a:lnTo>
                    <a:lnTo>
                      <a:pt x="11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21"/>
              <p:cNvSpPr/>
              <p:nvPr/>
            </p:nvSpPr>
            <p:spPr>
              <a:xfrm>
                <a:off x="3500309" y="2899904"/>
                <a:ext cx="84018" cy="302127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4272" extrusionOk="0">
                    <a:moveTo>
                      <a:pt x="0" y="1"/>
                    </a:moveTo>
                    <a:lnTo>
                      <a:pt x="0" y="4271"/>
                    </a:lnTo>
                    <a:lnTo>
                      <a:pt x="1187" y="4271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21"/>
              <p:cNvSpPr/>
              <p:nvPr/>
            </p:nvSpPr>
            <p:spPr>
              <a:xfrm>
                <a:off x="3315650" y="2899904"/>
                <a:ext cx="84867" cy="302127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4272" extrusionOk="0">
                    <a:moveTo>
                      <a:pt x="1" y="1"/>
                    </a:moveTo>
                    <a:lnTo>
                      <a:pt x="1" y="4271"/>
                    </a:lnTo>
                    <a:lnTo>
                      <a:pt x="1200" y="4271"/>
                    </a:lnTo>
                    <a:lnTo>
                      <a:pt x="12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9" name="Google Shape;2449;p21"/>
            <p:cNvGrpSpPr/>
            <p:nvPr/>
          </p:nvGrpSpPr>
          <p:grpSpPr>
            <a:xfrm rot="6720026" flipH="1">
              <a:off x="816035" y="4270630"/>
              <a:ext cx="634272" cy="1788720"/>
              <a:chOff x="6244575" y="510538"/>
              <a:chExt cx="1603285" cy="4521447"/>
            </a:xfrm>
          </p:grpSpPr>
          <p:sp>
            <p:nvSpPr>
              <p:cNvPr id="2450" name="Google Shape;2450;p21"/>
              <p:cNvSpPr/>
              <p:nvPr/>
            </p:nvSpPr>
            <p:spPr>
              <a:xfrm>
                <a:off x="6244575" y="510538"/>
                <a:ext cx="1603285" cy="4521447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44696" extrusionOk="0">
                    <a:moveTo>
                      <a:pt x="462" y="1"/>
                    </a:moveTo>
                    <a:cubicBezTo>
                      <a:pt x="265" y="1"/>
                      <a:pt x="103" y="166"/>
                      <a:pt x="103" y="351"/>
                    </a:cubicBezTo>
                    <a:lnTo>
                      <a:pt x="40" y="29473"/>
                    </a:lnTo>
                    <a:cubicBezTo>
                      <a:pt x="163" y="29473"/>
                      <a:pt x="289" y="29497"/>
                      <a:pt x="403" y="29521"/>
                    </a:cubicBezTo>
                    <a:cubicBezTo>
                      <a:pt x="1113" y="29686"/>
                      <a:pt x="1649" y="30309"/>
                      <a:pt x="1676" y="31071"/>
                    </a:cubicBezTo>
                    <a:lnTo>
                      <a:pt x="1676" y="31122"/>
                    </a:lnTo>
                    <a:cubicBezTo>
                      <a:pt x="1676" y="31544"/>
                      <a:pt x="1499" y="31946"/>
                      <a:pt x="1227" y="32234"/>
                    </a:cubicBezTo>
                    <a:cubicBezTo>
                      <a:pt x="987" y="32482"/>
                      <a:pt x="675" y="32656"/>
                      <a:pt x="328" y="32731"/>
                    </a:cubicBezTo>
                    <a:cubicBezTo>
                      <a:pt x="226" y="32743"/>
                      <a:pt x="127" y="32758"/>
                      <a:pt x="28" y="32758"/>
                    </a:cubicBezTo>
                    <a:lnTo>
                      <a:pt x="1" y="44308"/>
                    </a:lnTo>
                    <a:cubicBezTo>
                      <a:pt x="1" y="44494"/>
                      <a:pt x="163" y="44656"/>
                      <a:pt x="352" y="44656"/>
                    </a:cubicBezTo>
                    <a:lnTo>
                      <a:pt x="6232" y="44671"/>
                    </a:lnTo>
                    <a:cubicBezTo>
                      <a:pt x="6232" y="44545"/>
                      <a:pt x="6247" y="44419"/>
                      <a:pt x="6283" y="44308"/>
                    </a:cubicBezTo>
                    <a:cubicBezTo>
                      <a:pt x="6444" y="43583"/>
                      <a:pt x="7095" y="43035"/>
                      <a:pt x="7880" y="43035"/>
                    </a:cubicBezTo>
                    <a:cubicBezTo>
                      <a:pt x="8306" y="43035"/>
                      <a:pt x="8704" y="43209"/>
                      <a:pt x="8992" y="43484"/>
                    </a:cubicBezTo>
                    <a:cubicBezTo>
                      <a:pt x="9244" y="43721"/>
                      <a:pt x="9417" y="44033"/>
                      <a:pt x="9480" y="44383"/>
                    </a:cubicBezTo>
                    <a:cubicBezTo>
                      <a:pt x="9504" y="44482"/>
                      <a:pt x="9504" y="44581"/>
                      <a:pt x="9504" y="44683"/>
                    </a:cubicBezTo>
                    <a:lnTo>
                      <a:pt x="15387" y="44695"/>
                    </a:lnTo>
                    <a:cubicBezTo>
                      <a:pt x="15585" y="44695"/>
                      <a:pt x="15735" y="44533"/>
                      <a:pt x="15747" y="44344"/>
                    </a:cubicBezTo>
                    <a:lnTo>
                      <a:pt x="15774" y="32794"/>
                    </a:lnTo>
                    <a:cubicBezTo>
                      <a:pt x="15648" y="32794"/>
                      <a:pt x="15522" y="32770"/>
                      <a:pt x="15399" y="32743"/>
                    </a:cubicBezTo>
                    <a:cubicBezTo>
                      <a:pt x="14674" y="32581"/>
                      <a:pt x="14138" y="31919"/>
                      <a:pt x="14138" y="31146"/>
                    </a:cubicBezTo>
                    <a:lnTo>
                      <a:pt x="14138" y="31095"/>
                    </a:lnTo>
                    <a:cubicBezTo>
                      <a:pt x="14150" y="30684"/>
                      <a:pt x="14323" y="30309"/>
                      <a:pt x="14587" y="30034"/>
                    </a:cubicBezTo>
                    <a:cubicBezTo>
                      <a:pt x="14812" y="29785"/>
                      <a:pt x="15124" y="29611"/>
                      <a:pt x="15474" y="29548"/>
                    </a:cubicBezTo>
                    <a:cubicBezTo>
                      <a:pt x="15573" y="29521"/>
                      <a:pt x="15672" y="29509"/>
                      <a:pt x="15774" y="29509"/>
                    </a:cubicBezTo>
                    <a:lnTo>
                      <a:pt x="15849" y="390"/>
                    </a:lnTo>
                    <a:cubicBezTo>
                      <a:pt x="15849" y="202"/>
                      <a:pt x="15687" y="40"/>
                      <a:pt x="15486" y="40"/>
                    </a:cubicBezTo>
                    <a:lnTo>
                      <a:pt x="9618" y="28"/>
                    </a:lnTo>
                    <a:cubicBezTo>
                      <a:pt x="9618" y="127"/>
                      <a:pt x="9603" y="226"/>
                      <a:pt x="9579" y="328"/>
                    </a:cubicBezTo>
                    <a:cubicBezTo>
                      <a:pt x="9516" y="675"/>
                      <a:pt x="9342" y="990"/>
                      <a:pt x="9094" y="1215"/>
                    </a:cubicBezTo>
                    <a:cubicBezTo>
                      <a:pt x="8806" y="1487"/>
                      <a:pt x="8404" y="1664"/>
                      <a:pt x="7970" y="1664"/>
                    </a:cubicBezTo>
                    <a:cubicBezTo>
                      <a:pt x="7194" y="1649"/>
                      <a:pt x="6546" y="1113"/>
                      <a:pt x="6381" y="390"/>
                    </a:cubicBezTo>
                    <a:cubicBezTo>
                      <a:pt x="6358" y="265"/>
                      <a:pt x="6334" y="139"/>
                      <a:pt x="6334" y="16"/>
                    </a:cubicBezTo>
                    <a:lnTo>
                      <a:pt x="4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21"/>
              <p:cNvSpPr/>
              <p:nvPr/>
            </p:nvSpPr>
            <p:spPr>
              <a:xfrm>
                <a:off x="6248369" y="3653564"/>
                <a:ext cx="1595698" cy="1378406"/>
              </a:xfrm>
              <a:custGeom>
                <a:avLst/>
                <a:gdLst/>
                <a:ahLst/>
                <a:cxnLst/>
                <a:rect l="l" t="t" r="r" b="b"/>
                <a:pathLst>
                  <a:path w="15774" h="13626" extrusionOk="0">
                    <a:moveTo>
                      <a:pt x="1676" y="1"/>
                    </a:moveTo>
                    <a:lnTo>
                      <a:pt x="1676" y="52"/>
                    </a:lnTo>
                    <a:cubicBezTo>
                      <a:pt x="1676" y="474"/>
                      <a:pt x="1499" y="876"/>
                      <a:pt x="1227" y="1164"/>
                    </a:cubicBezTo>
                    <a:cubicBezTo>
                      <a:pt x="987" y="1412"/>
                      <a:pt x="675" y="1586"/>
                      <a:pt x="328" y="1661"/>
                    </a:cubicBezTo>
                    <a:cubicBezTo>
                      <a:pt x="226" y="1673"/>
                      <a:pt x="127" y="1688"/>
                      <a:pt x="28" y="1688"/>
                    </a:cubicBezTo>
                    <a:lnTo>
                      <a:pt x="1" y="13238"/>
                    </a:lnTo>
                    <a:cubicBezTo>
                      <a:pt x="1" y="13424"/>
                      <a:pt x="163" y="13586"/>
                      <a:pt x="352" y="13586"/>
                    </a:cubicBezTo>
                    <a:lnTo>
                      <a:pt x="6232" y="13601"/>
                    </a:lnTo>
                    <a:cubicBezTo>
                      <a:pt x="6232" y="13475"/>
                      <a:pt x="6247" y="13349"/>
                      <a:pt x="6283" y="13238"/>
                    </a:cubicBezTo>
                    <a:cubicBezTo>
                      <a:pt x="6444" y="12513"/>
                      <a:pt x="7095" y="11965"/>
                      <a:pt x="7880" y="11965"/>
                    </a:cubicBezTo>
                    <a:cubicBezTo>
                      <a:pt x="8306" y="11965"/>
                      <a:pt x="8704" y="12139"/>
                      <a:pt x="8992" y="12414"/>
                    </a:cubicBezTo>
                    <a:cubicBezTo>
                      <a:pt x="9244" y="12651"/>
                      <a:pt x="9417" y="12963"/>
                      <a:pt x="9480" y="13313"/>
                    </a:cubicBezTo>
                    <a:cubicBezTo>
                      <a:pt x="9504" y="13412"/>
                      <a:pt x="9504" y="13511"/>
                      <a:pt x="9504" y="13613"/>
                    </a:cubicBezTo>
                    <a:lnTo>
                      <a:pt x="15387" y="13625"/>
                    </a:lnTo>
                    <a:cubicBezTo>
                      <a:pt x="15585" y="13625"/>
                      <a:pt x="15735" y="13463"/>
                      <a:pt x="15747" y="13274"/>
                    </a:cubicBezTo>
                    <a:lnTo>
                      <a:pt x="15774" y="1724"/>
                    </a:lnTo>
                    <a:cubicBezTo>
                      <a:pt x="15648" y="1724"/>
                      <a:pt x="15522" y="1700"/>
                      <a:pt x="15399" y="1673"/>
                    </a:cubicBezTo>
                    <a:cubicBezTo>
                      <a:pt x="14674" y="1511"/>
                      <a:pt x="14138" y="849"/>
                      <a:pt x="14138" y="76"/>
                    </a:cubicBezTo>
                    <a:lnTo>
                      <a:pt x="14138" y="2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52" name="Google Shape;2452;p21"/>
              <p:cNvGrpSpPr/>
              <p:nvPr/>
            </p:nvGrpSpPr>
            <p:grpSpPr>
              <a:xfrm>
                <a:off x="6556707" y="3830218"/>
                <a:ext cx="979021" cy="384206"/>
                <a:chOff x="2403095" y="3887593"/>
                <a:chExt cx="979021" cy="384206"/>
              </a:xfrm>
            </p:grpSpPr>
            <p:sp>
              <p:nvSpPr>
                <p:cNvPr id="2453" name="Google Shape;2453;p21"/>
                <p:cNvSpPr/>
                <p:nvPr/>
              </p:nvSpPr>
              <p:spPr>
                <a:xfrm>
                  <a:off x="3364413" y="3891538"/>
                  <a:ext cx="17703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63" y="3759"/>
                      </a:lnTo>
                      <a:lnTo>
                        <a:pt x="1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4" name="Google Shape;2454;p21"/>
                <p:cNvSpPr/>
                <p:nvPr/>
              </p:nvSpPr>
              <p:spPr>
                <a:xfrm>
                  <a:off x="3345597" y="3891538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5" name="Google Shape;2455;p21"/>
                <p:cNvSpPr/>
                <p:nvPr/>
              </p:nvSpPr>
              <p:spPr>
                <a:xfrm>
                  <a:off x="3325365" y="3891538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21"/>
                <p:cNvSpPr/>
                <p:nvPr/>
              </p:nvSpPr>
              <p:spPr>
                <a:xfrm>
                  <a:off x="3265884" y="3891538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90" y="3759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21"/>
                <p:cNvSpPr/>
                <p:nvPr/>
              </p:nvSpPr>
              <p:spPr>
                <a:xfrm>
                  <a:off x="3197702" y="3891538"/>
                  <a:ext cx="2043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21"/>
                <p:cNvSpPr/>
                <p:nvPr/>
              </p:nvSpPr>
              <p:spPr>
                <a:xfrm>
                  <a:off x="3251924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21"/>
                <p:cNvSpPr/>
                <p:nvPr/>
              </p:nvSpPr>
              <p:spPr>
                <a:xfrm>
                  <a:off x="3183742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21"/>
                <p:cNvSpPr/>
                <p:nvPr/>
              </p:nvSpPr>
              <p:spPr>
                <a:xfrm>
                  <a:off x="3169782" y="3891538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1" y="3759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21"/>
                <p:cNvSpPr/>
                <p:nvPr/>
              </p:nvSpPr>
              <p:spPr>
                <a:xfrm>
                  <a:off x="3156126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21"/>
                <p:cNvSpPr/>
                <p:nvPr/>
              </p:nvSpPr>
              <p:spPr>
                <a:xfrm>
                  <a:off x="2573751" y="3888807"/>
                  <a:ext cx="1891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21"/>
                <p:cNvSpPr/>
                <p:nvPr/>
              </p:nvSpPr>
              <p:spPr>
                <a:xfrm>
                  <a:off x="2597726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87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21"/>
                <p:cNvSpPr/>
                <p:nvPr/>
              </p:nvSpPr>
              <p:spPr>
                <a:xfrm>
                  <a:off x="2611686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21"/>
                <p:cNvSpPr/>
                <p:nvPr/>
              </p:nvSpPr>
              <p:spPr>
                <a:xfrm>
                  <a:off x="2625646" y="3888807"/>
                  <a:ext cx="8801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6" name="Google Shape;2466;p21"/>
                <p:cNvSpPr/>
                <p:nvPr/>
              </p:nvSpPr>
              <p:spPr>
                <a:xfrm>
                  <a:off x="3289858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7" name="Google Shape;2467;p21"/>
                <p:cNvSpPr/>
                <p:nvPr/>
              </p:nvSpPr>
              <p:spPr>
                <a:xfrm>
                  <a:off x="3103118" y="3890324"/>
                  <a:ext cx="18917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8" name="Google Shape;2468;p21"/>
                <p:cNvSpPr/>
                <p:nvPr/>
              </p:nvSpPr>
              <p:spPr>
                <a:xfrm>
                  <a:off x="3024619" y="3890324"/>
                  <a:ext cx="20333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9" name="Google Shape;2469;p21"/>
                <p:cNvSpPr/>
                <p:nvPr/>
              </p:nvSpPr>
              <p:spPr>
                <a:xfrm>
                  <a:off x="2999430" y="3890324"/>
                  <a:ext cx="18917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0" name="Google Shape;2470;p21"/>
                <p:cNvSpPr/>
                <p:nvPr/>
              </p:nvSpPr>
              <p:spPr>
                <a:xfrm>
                  <a:off x="2779610" y="3888807"/>
                  <a:ext cx="1891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1" name="Google Shape;2471;p21"/>
                <p:cNvSpPr/>
                <p:nvPr/>
              </p:nvSpPr>
              <p:spPr>
                <a:xfrm>
                  <a:off x="2754422" y="3888807"/>
                  <a:ext cx="20131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3762" extrusionOk="0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187" y="3762"/>
                      </a:lnTo>
                      <a:lnTo>
                        <a:pt x="1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2" name="Google Shape;2472;p21"/>
                <p:cNvSpPr/>
                <p:nvPr/>
              </p:nvSpPr>
              <p:spPr>
                <a:xfrm>
                  <a:off x="2697469" y="3888807"/>
                  <a:ext cx="20434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62" extrusionOk="0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189" y="3762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3" name="Google Shape;2473;p21"/>
                <p:cNvSpPr/>
                <p:nvPr/>
              </p:nvSpPr>
              <p:spPr>
                <a:xfrm>
                  <a:off x="3089158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4" name="Google Shape;2474;p21"/>
                <p:cNvSpPr/>
                <p:nvPr/>
              </p:nvSpPr>
              <p:spPr>
                <a:xfrm>
                  <a:off x="3073984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5" name="Google Shape;2475;p21"/>
                <p:cNvSpPr/>
                <p:nvPr/>
              </p:nvSpPr>
              <p:spPr>
                <a:xfrm>
                  <a:off x="2985470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6" name="Google Shape;2476;p21"/>
                <p:cNvSpPr/>
                <p:nvPr/>
              </p:nvSpPr>
              <p:spPr>
                <a:xfrm>
                  <a:off x="2804799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7" name="Google Shape;2477;p21"/>
                <p:cNvSpPr/>
                <p:nvPr/>
              </p:nvSpPr>
              <p:spPr>
                <a:xfrm>
                  <a:off x="2684723" y="3888807"/>
                  <a:ext cx="9206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8" name="Google Shape;2478;p21"/>
                <p:cNvSpPr/>
                <p:nvPr/>
              </p:nvSpPr>
              <p:spPr>
                <a:xfrm>
                  <a:off x="2671066" y="3888807"/>
                  <a:ext cx="7688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" name="Google Shape;2479;p21"/>
                <p:cNvSpPr/>
                <p:nvPr/>
              </p:nvSpPr>
              <p:spPr>
                <a:xfrm>
                  <a:off x="2655893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" name="Google Shape;2480;p21"/>
                <p:cNvSpPr/>
                <p:nvPr/>
              </p:nvSpPr>
              <p:spPr>
                <a:xfrm>
                  <a:off x="2865394" y="3890324"/>
                  <a:ext cx="2043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" name="Google Shape;2481;p21"/>
                <p:cNvSpPr/>
                <p:nvPr/>
              </p:nvSpPr>
              <p:spPr>
                <a:xfrm>
                  <a:off x="2938734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" name="Google Shape;2482;p21"/>
                <p:cNvSpPr/>
                <p:nvPr/>
              </p:nvSpPr>
              <p:spPr>
                <a:xfrm>
                  <a:off x="2926089" y="3890324"/>
                  <a:ext cx="8801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59" extrusionOk="0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" name="Google Shape;2483;p21"/>
                <p:cNvSpPr/>
                <p:nvPr/>
              </p:nvSpPr>
              <p:spPr>
                <a:xfrm>
                  <a:off x="2914861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4" name="Google Shape;2484;p21"/>
                <p:cNvSpPr/>
                <p:nvPr/>
              </p:nvSpPr>
              <p:spPr>
                <a:xfrm>
                  <a:off x="2902115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5" name="Google Shape;2485;p21"/>
                <p:cNvSpPr/>
                <p:nvPr/>
              </p:nvSpPr>
              <p:spPr>
                <a:xfrm>
                  <a:off x="2889368" y="3890324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6" name="Google Shape;2486;p21"/>
                <p:cNvSpPr/>
                <p:nvPr/>
              </p:nvSpPr>
              <p:spPr>
                <a:xfrm>
                  <a:off x="2852951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7" name="Google Shape;2487;p21"/>
                <p:cNvSpPr/>
                <p:nvPr/>
              </p:nvSpPr>
              <p:spPr>
                <a:xfrm>
                  <a:off x="2492824" y="3887593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8" name="Google Shape;2488;p21"/>
                <p:cNvSpPr/>
                <p:nvPr/>
              </p:nvSpPr>
              <p:spPr>
                <a:xfrm>
                  <a:off x="2466421" y="3887593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9" name="Google Shape;2489;p21"/>
                <p:cNvSpPr/>
                <p:nvPr/>
              </p:nvSpPr>
              <p:spPr>
                <a:xfrm>
                  <a:off x="2529545" y="3888807"/>
                  <a:ext cx="758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0" name="Google Shape;2490;p21"/>
                <p:cNvSpPr/>
                <p:nvPr/>
              </p:nvSpPr>
              <p:spPr>
                <a:xfrm>
                  <a:off x="2516798" y="3887593"/>
                  <a:ext cx="8902" cy="38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74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4"/>
                      </a:lnTo>
                      <a:lnTo>
                        <a:pt x="87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1" name="Google Shape;2491;p21"/>
                <p:cNvSpPr/>
                <p:nvPr/>
              </p:nvSpPr>
              <p:spPr>
                <a:xfrm>
                  <a:off x="2480078" y="3887593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0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2" name="Google Shape;2492;p21"/>
                <p:cNvSpPr/>
                <p:nvPr/>
              </p:nvSpPr>
              <p:spPr>
                <a:xfrm>
                  <a:off x="3127093" y="3890324"/>
                  <a:ext cx="8801" cy="381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71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1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3" name="Google Shape;2493;p21"/>
                <p:cNvSpPr/>
                <p:nvPr/>
              </p:nvSpPr>
              <p:spPr>
                <a:xfrm>
                  <a:off x="2403095" y="3887593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21"/>
                <p:cNvSpPr/>
                <p:nvPr/>
              </p:nvSpPr>
              <p:spPr>
                <a:xfrm>
                  <a:off x="2427070" y="3887593"/>
                  <a:ext cx="910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95" name="Google Shape;2495;p21"/>
              <p:cNvSpPr/>
              <p:nvPr/>
            </p:nvSpPr>
            <p:spPr>
              <a:xfrm>
                <a:off x="6446794" y="936521"/>
                <a:ext cx="1198847" cy="1180942"/>
              </a:xfrm>
              <a:custGeom>
                <a:avLst/>
                <a:gdLst/>
                <a:ahLst/>
                <a:cxnLst/>
                <a:rect l="l" t="t" r="r" b="b"/>
                <a:pathLst>
                  <a:path w="11851" h="11674" extrusionOk="0">
                    <a:moveTo>
                      <a:pt x="3873" y="1"/>
                    </a:moveTo>
                    <a:lnTo>
                      <a:pt x="3999" y="3357"/>
                    </a:lnTo>
                    <a:lnTo>
                      <a:pt x="714" y="2647"/>
                    </a:lnTo>
                    <a:lnTo>
                      <a:pt x="2962" y="5143"/>
                    </a:lnTo>
                    <a:lnTo>
                      <a:pt x="1" y="6705"/>
                    </a:lnTo>
                    <a:lnTo>
                      <a:pt x="3324" y="7166"/>
                    </a:lnTo>
                    <a:lnTo>
                      <a:pt x="2063" y="10277"/>
                    </a:lnTo>
                    <a:lnTo>
                      <a:pt x="2063" y="10277"/>
                    </a:lnTo>
                    <a:lnTo>
                      <a:pt x="4898" y="8491"/>
                    </a:lnTo>
                    <a:lnTo>
                      <a:pt x="5932" y="11674"/>
                    </a:lnTo>
                    <a:lnTo>
                      <a:pt x="6957" y="8491"/>
                    </a:lnTo>
                    <a:lnTo>
                      <a:pt x="9792" y="10277"/>
                    </a:lnTo>
                    <a:lnTo>
                      <a:pt x="8530" y="7166"/>
                    </a:lnTo>
                    <a:lnTo>
                      <a:pt x="11851" y="6705"/>
                    </a:lnTo>
                    <a:lnTo>
                      <a:pt x="8893" y="5143"/>
                    </a:lnTo>
                    <a:lnTo>
                      <a:pt x="11140" y="2647"/>
                    </a:lnTo>
                    <a:lnTo>
                      <a:pt x="7868" y="3357"/>
                    </a:lnTo>
                    <a:lnTo>
                      <a:pt x="7868" y="3357"/>
                    </a:lnTo>
                    <a:lnTo>
                      <a:pt x="7982" y="1"/>
                    </a:lnTo>
                    <a:lnTo>
                      <a:pt x="5932" y="2647"/>
                    </a:lnTo>
                    <a:lnTo>
                      <a:pt x="38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21"/>
              <p:cNvSpPr/>
              <p:nvPr/>
            </p:nvSpPr>
            <p:spPr>
              <a:xfrm>
                <a:off x="6446794" y="2231059"/>
                <a:ext cx="1198847" cy="1181346"/>
              </a:xfrm>
              <a:custGeom>
                <a:avLst/>
                <a:gdLst/>
                <a:ahLst/>
                <a:cxnLst/>
                <a:rect l="l" t="t" r="r" b="b"/>
                <a:pathLst>
                  <a:path w="11851" h="11678" extrusionOk="0">
                    <a:moveTo>
                      <a:pt x="7982" y="1"/>
                    </a:moveTo>
                    <a:lnTo>
                      <a:pt x="5932" y="2650"/>
                    </a:lnTo>
                    <a:lnTo>
                      <a:pt x="3873" y="1"/>
                    </a:lnTo>
                    <a:lnTo>
                      <a:pt x="3873" y="1"/>
                    </a:lnTo>
                    <a:lnTo>
                      <a:pt x="3999" y="3348"/>
                    </a:lnTo>
                    <a:lnTo>
                      <a:pt x="714" y="2650"/>
                    </a:lnTo>
                    <a:lnTo>
                      <a:pt x="2962" y="5135"/>
                    </a:lnTo>
                    <a:lnTo>
                      <a:pt x="1" y="6708"/>
                    </a:lnTo>
                    <a:lnTo>
                      <a:pt x="3324" y="7170"/>
                    </a:lnTo>
                    <a:lnTo>
                      <a:pt x="2063" y="10266"/>
                    </a:lnTo>
                    <a:lnTo>
                      <a:pt x="4898" y="8482"/>
                    </a:lnTo>
                    <a:lnTo>
                      <a:pt x="5932" y="11677"/>
                    </a:lnTo>
                    <a:lnTo>
                      <a:pt x="6957" y="8482"/>
                    </a:lnTo>
                    <a:lnTo>
                      <a:pt x="9792" y="10266"/>
                    </a:lnTo>
                    <a:lnTo>
                      <a:pt x="8530" y="7170"/>
                    </a:lnTo>
                    <a:lnTo>
                      <a:pt x="11851" y="6708"/>
                    </a:lnTo>
                    <a:lnTo>
                      <a:pt x="8893" y="5135"/>
                    </a:lnTo>
                    <a:lnTo>
                      <a:pt x="11140" y="2650"/>
                    </a:lnTo>
                    <a:lnTo>
                      <a:pt x="7868" y="3348"/>
                    </a:lnTo>
                    <a:lnTo>
                      <a:pt x="7868" y="3348"/>
                    </a:lnTo>
                    <a:lnTo>
                      <a:pt x="79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97" name="Google Shape;2497;p21"/>
              <p:cNvGrpSpPr/>
              <p:nvPr/>
            </p:nvGrpSpPr>
            <p:grpSpPr>
              <a:xfrm>
                <a:off x="6491955" y="3632291"/>
                <a:ext cx="1108525" cy="45360"/>
                <a:chOff x="2263150" y="3743816"/>
                <a:chExt cx="1108525" cy="45360"/>
              </a:xfrm>
            </p:grpSpPr>
            <p:sp>
              <p:nvSpPr>
                <p:cNvPr id="2498" name="Google Shape;2498;p21"/>
                <p:cNvSpPr/>
                <p:nvPr/>
              </p:nvSpPr>
              <p:spPr>
                <a:xfrm>
                  <a:off x="2263150" y="3743816"/>
                  <a:ext cx="4396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424" extrusionOk="0">
                      <a:moveTo>
                        <a:pt x="198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198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1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9" name="Google Shape;2499;p21"/>
                <p:cNvSpPr/>
                <p:nvPr/>
              </p:nvSpPr>
              <p:spPr>
                <a:xfrm>
                  <a:off x="2344546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3" y="1"/>
                      </a:moveTo>
                      <a:cubicBezTo>
                        <a:pt x="87" y="1"/>
                        <a:pt x="1" y="100"/>
                        <a:pt x="1" y="211"/>
                      </a:cubicBezTo>
                      <a:cubicBezTo>
                        <a:pt x="1" y="337"/>
                        <a:pt x="87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0" name="Google Shape;2500;p21"/>
                <p:cNvSpPr/>
                <p:nvPr/>
              </p:nvSpPr>
              <p:spPr>
                <a:xfrm>
                  <a:off x="2425942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4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4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1" name="Google Shape;2501;p21"/>
                <p:cNvSpPr/>
                <p:nvPr/>
              </p:nvSpPr>
              <p:spPr>
                <a:xfrm>
                  <a:off x="2507445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39" y="423"/>
                        <a:pt x="426" y="337"/>
                        <a:pt x="426" y="211"/>
                      </a:cubicBezTo>
                      <a:cubicBezTo>
                        <a:pt x="426" y="100"/>
                        <a:pt x="339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2" name="Google Shape;2502;p21"/>
                <p:cNvSpPr/>
                <p:nvPr/>
              </p:nvSpPr>
              <p:spPr>
                <a:xfrm>
                  <a:off x="2590445" y="3743816"/>
                  <a:ext cx="4396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424" extrusionOk="0">
                      <a:moveTo>
                        <a:pt x="210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210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2503;p21"/>
                <p:cNvSpPr/>
                <p:nvPr/>
              </p:nvSpPr>
              <p:spPr>
                <a:xfrm>
                  <a:off x="2671841" y="3743816"/>
                  <a:ext cx="4535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24" extrusionOk="0">
                      <a:moveTo>
                        <a:pt x="213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3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2504;p21"/>
                <p:cNvSpPr/>
                <p:nvPr/>
              </p:nvSpPr>
              <p:spPr>
                <a:xfrm>
                  <a:off x="2753237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5" name="Google Shape;2505;p21"/>
                <p:cNvSpPr/>
                <p:nvPr/>
              </p:nvSpPr>
              <p:spPr>
                <a:xfrm>
                  <a:off x="2835917" y="3743816"/>
                  <a:ext cx="44388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424" extrusionOk="0">
                      <a:moveTo>
                        <a:pt x="202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02" y="423"/>
                      </a:cubicBezTo>
                      <a:cubicBezTo>
                        <a:pt x="328" y="423"/>
                        <a:pt x="415" y="337"/>
                        <a:pt x="415" y="211"/>
                      </a:cubicBezTo>
                      <a:cubicBezTo>
                        <a:pt x="415" y="100"/>
                        <a:pt x="328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6" name="Google Shape;2506;p21"/>
                <p:cNvSpPr/>
                <p:nvPr/>
              </p:nvSpPr>
              <p:spPr>
                <a:xfrm>
                  <a:off x="2917420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90" y="1"/>
                        <a:pt x="0" y="100"/>
                        <a:pt x="0" y="211"/>
                      </a:cubicBezTo>
                      <a:cubicBezTo>
                        <a:pt x="0" y="337"/>
                        <a:pt x="90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7" name="Google Shape;2507;p21"/>
                <p:cNvSpPr/>
                <p:nvPr/>
              </p:nvSpPr>
              <p:spPr>
                <a:xfrm>
                  <a:off x="2999136" y="3743816"/>
                  <a:ext cx="45244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24" extrusionOk="0">
                      <a:moveTo>
                        <a:pt x="210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0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8" name="Google Shape;2508;p21"/>
                <p:cNvSpPr/>
                <p:nvPr/>
              </p:nvSpPr>
              <p:spPr>
                <a:xfrm>
                  <a:off x="3080532" y="3743816"/>
                  <a:ext cx="4535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24" extrusionOk="0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36" y="423"/>
                        <a:pt x="423" y="337"/>
                        <a:pt x="423" y="211"/>
                      </a:cubicBezTo>
                      <a:cubicBezTo>
                        <a:pt x="423" y="100"/>
                        <a:pt x="336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9" name="Google Shape;2509;p21"/>
                <p:cNvSpPr/>
                <p:nvPr/>
              </p:nvSpPr>
              <p:spPr>
                <a:xfrm>
                  <a:off x="3163212" y="3743816"/>
                  <a:ext cx="44388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424" extrusionOk="0">
                      <a:moveTo>
                        <a:pt x="214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14" y="423"/>
                      </a:cubicBezTo>
                      <a:cubicBezTo>
                        <a:pt x="325" y="423"/>
                        <a:pt x="414" y="337"/>
                        <a:pt x="414" y="211"/>
                      </a:cubicBezTo>
                      <a:cubicBezTo>
                        <a:pt x="414" y="100"/>
                        <a:pt x="325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0" name="Google Shape;2510;p21"/>
                <p:cNvSpPr/>
                <p:nvPr/>
              </p:nvSpPr>
              <p:spPr>
                <a:xfrm>
                  <a:off x="3244715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1" name="Google Shape;2511;p21"/>
                <p:cNvSpPr/>
                <p:nvPr/>
              </p:nvSpPr>
              <p:spPr>
                <a:xfrm>
                  <a:off x="3326110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Google Shape;2513;p22"/>
          <p:cNvSpPr txBox="1">
            <a:spLocks noGrp="1"/>
          </p:cNvSpPr>
          <p:nvPr>
            <p:ph type="title"/>
          </p:nvPr>
        </p:nvSpPr>
        <p:spPr>
          <a:xfrm>
            <a:off x="946038" y="9200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14" name="Google Shape;2514;p22"/>
          <p:cNvSpPr txBox="1">
            <a:spLocks noGrp="1"/>
          </p:cNvSpPr>
          <p:nvPr>
            <p:ph type="subTitle" idx="1"/>
          </p:nvPr>
        </p:nvSpPr>
        <p:spPr>
          <a:xfrm>
            <a:off x="946000" y="17643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15" name="Google Shape;2515;p22"/>
          <p:cNvSpPr txBox="1"/>
          <p:nvPr/>
        </p:nvSpPr>
        <p:spPr>
          <a:xfrm>
            <a:off x="865625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 </a:t>
            </a:r>
            <a:endParaRPr sz="1200" b="1" u="sng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grpSp>
        <p:nvGrpSpPr>
          <p:cNvPr id="2516" name="Google Shape;2516;p22"/>
          <p:cNvGrpSpPr/>
          <p:nvPr/>
        </p:nvGrpSpPr>
        <p:grpSpPr>
          <a:xfrm rot="-5400000">
            <a:off x="-576910" y="1209762"/>
            <a:ext cx="1463954" cy="310126"/>
            <a:chOff x="4912200" y="2137750"/>
            <a:chExt cx="483600" cy="102450"/>
          </a:xfrm>
        </p:grpSpPr>
        <p:sp>
          <p:nvSpPr>
            <p:cNvPr id="2517" name="Google Shape;2517;p22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2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2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2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2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2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2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2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2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2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2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2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2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2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2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2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2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2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2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2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2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2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2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40" name="Google Shape;2540;p22"/>
          <p:cNvCxnSpPr/>
          <p:nvPr/>
        </p:nvCxnSpPr>
        <p:spPr>
          <a:xfrm rot="10800000">
            <a:off x="622525" y="-35900"/>
            <a:ext cx="0" cy="213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541" name="Google Shape;2541;p22"/>
          <p:cNvGrpSpPr/>
          <p:nvPr/>
        </p:nvGrpSpPr>
        <p:grpSpPr>
          <a:xfrm rot="1319274">
            <a:off x="8346064" y="1342766"/>
            <a:ext cx="2304214" cy="800038"/>
            <a:chOff x="4488225" y="194175"/>
            <a:chExt cx="4038965" cy="1401943"/>
          </a:xfrm>
        </p:grpSpPr>
        <p:sp>
          <p:nvSpPr>
            <p:cNvPr id="2542" name="Google Shape;2542;p22"/>
            <p:cNvSpPr/>
            <p:nvPr/>
          </p:nvSpPr>
          <p:spPr>
            <a:xfrm>
              <a:off x="7387402" y="195594"/>
              <a:ext cx="1139788" cy="1400524"/>
            </a:xfrm>
            <a:custGeom>
              <a:avLst/>
              <a:gdLst/>
              <a:ahLst/>
              <a:cxnLst/>
              <a:rect l="l" t="t" r="r" b="b"/>
              <a:pathLst>
                <a:path w="12052" h="14809" extrusionOk="0">
                  <a:moveTo>
                    <a:pt x="324" y="0"/>
                  </a:moveTo>
                  <a:cubicBezTo>
                    <a:pt x="150" y="0"/>
                    <a:pt x="12" y="150"/>
                    <a:pt x="12" y="324"/>
                  </a:cubicBezTo>
                  <a:lnTo>
                    <a:pt x="0" y="14473"/>
                  </a:lnTo>
                  <a:cubicBezTo>
                    <a:pt x="0" y="14659"/>
                    <a:pt x="138" y="14796"/>
                    <a:pt x="324" y="14796"/>
                  </a:cubicBezTo>
                  <a:lnTo>
                    <a:pt x="11713" y="14808"/>
                  </a:lnTo>
                  <a:cubicBezTo>
                    <a:pt x="11901" y="14808"/>
                    <a:pt x="12039" y="14659"/>
                    <a:pt x="12039" y="14485"/>
                  </a:cubicBezTo>
                  <a:lnTo>
                    <a:pt x="12051" y="324"/>
                  </a:lnTo>
                  <a:cubicBezTo>
                    <a:pt x="12051" y="150"/>
                    <a:pt x="11901" y="12"/>
                    <a:pt x="11728" y="12"/>
                  </a:cubicBezTo>
                  <a:lnTo>
                    <a:pt x="3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3" name="Google Shape;2543;p22"/>
            <p:cNvGrpSpPr/>
            <p:nvPr/>
          </p:nvGrpSpPr>
          <p:grpSpPr>
            <a:xfrm>
              <a:off x="8258971" y="494344"/>
              <a:ext cx="268208" cy="846697"/>
              <a:chOff x="8258971" y="494344"/>
              <a:chExt cx="268208" cy="846697"/>
            </a:xfrm>
          </p:grpSpPr>
          <p:sp>
            <p:nvSpPr>
              <p:cNvPr id="2544" name="Google Shape;2544;p22"/>
              <p:cNvSpPr/>
              <p:nvPr/>
            </p:nvSpPr>
            <p:spPr>
              <a:xfrm>
                <a:off x="8258971" y="494344"/>
                <a:ext cx="268208" cy="28372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300" extrusionOk="0">
                    <a:moveTo>
                      <a:pt x="0" y="0"/>
                    </a:moveTo>
                    <a:lnTo>
                      <a:pt x="0" y="300"/>
                    </a:lnTo>
                    <a:lnTo>
                      <a:pt x="2835" y="300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22"/>
              <p:cNvSpPr/>
              <p:nvPr/>
            </p:nvSpPr>
            <p:spPr>
              <a:xfrm>
                <a:off x="8258971" y="1311440"/>
                <a:ext cx="267073" cy="29601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313" extrusionOk="0">
                    <a:moveTo>
                      <a:pt x="0" y="0"/>
                    </a:moveTo>
                    <a:lnTo>
                      <a:pt x="0" y="312"/>
                    </a:lnTo>
                    <a:lnTo>
                      <a:pt x="2823" y="312"/>
                    </a:lnTo>
                    <a:lnTo>
                      <a:pt x="282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22"/>
              <p:cNvSpPr/>
              <p:nvPr/>
            </p:nvSpPr>
            <p:spPr>
              <a:xfrm>
                <a:off x="8258971" y="951218"/>
                <a:ext cx="267073" cy="29507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312" extrusionOk="0">
                    <a:moveTo>
                      <a:pt x="0" y="0"/>
                    </a:moveTo>
                    <a:lnTo>
                      <a:pt x="0" y="312"/>
                    </a:lnTo>
                    <a:lnTo>
                      <a:pt x="2823" y="312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22"/>
              <p:cNvSpPr/>
              <p:nvPr/>
            </p:nvSpPr>
            <p:spPr>
              <a:xfrm>
                <a:off x="8258971" y="1201738"/>
                <a:ext cx="267073" cy="29601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313" extrusionOk="0">
                    <a:moveTo>
                      <a:pt x="0" y="1"/>
                    </a:moveTo>
                    <a:lnTo>
                      <a:pt x="0" y="300"/>
                    </a:lnTo>
                    <a:lnTo>
                      <a:pt x="2823" y="312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22"/>
              <p:cNvSpPr/>
              <p:nvPr/>
            </p:nvSpPr>
            <p:spPr>
              <a:xfrm>
                <a:off x="8258971" y="729259"/>
                <a:ext cx="268208" cy="28466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301" extrusionOk="0">
                    <a:moveTo>
                      <a:pt x="0" y="1"/>
                    </a:moveTo>
                    <a:lnTo>
                      <a:pt x="0" y="300"/>
                    </a:lnTo>
                    <a:lnTo>
                      <a:pt x="2835" y="300"/>
                    </a:lnTo>
                    <a:lnTo>
                      <a:pt x="2835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22"/>
              <p:cNvSpPr/>
              <p:nvPr/>
            </p:nvSpPr>
            <p:spPr>
              <a:xfrm>
                <a:off x="8258971" y="555532"/>
                <a:ext cx="268208" cy="9741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03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2835" y="102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22"/>
              <p:cNvSpPr/>
              <p:nvPr/>
            </p:nvSpPr>
            <p:spPr>
              <a:xfrm>
                <a:off x="8258971" y="782314"/>
                <a:ext cx="268208" cy="10781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14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2835" y="114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22"/>
              <p:cNvSpPr/>
              <p:nvPr/>
            </p:nvSpPr>
            <p:spPr>
              <a:xfrm>
                <a:off x="8258971" y="815414"/>
                <a:ext cx="267073" cy="9457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00" extrusionOk="0">
                    <a:moveTo>
                      <a:pt x="0" y="1"/>
                    </a:moveTo>
                    <a:lnTo>
                      <a:pt x="0" y="100"/>
                    </a:lnTo>
                    <a:lnTo>
                      <a:pt x="2823" y="100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22"/>
              <p:cNvSpPr/>
              <p:nvPr/>
            </p:nvSpPr>
            <p:spPr>
              <a:xfrm>
                <a:off x="8258971" y="1255832"/>
                <a:ext cx="267073" cy="10876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15" extrusionOk="0">
                    <a:moveTo>
                      <a:pt x="0" y="1"/>
                    </a:moveTo>
                    <a:lnTo>
                      <a:pt x="0" y="115"/>
                    </a:lnTo>
                    <a:lnTo>
                      <a:pt x="2823" y="115"/>
                    </a:lnTo>
                    <a:lnTo>
                      <a:pt x="2823" y="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22"/>
              <p:cNvSpPr/>
              <p:nvPr/>
            </p:nvSpPr>
            <p:spPr>
              <a:xfrm>
                <a:off x="8258971" y="1024606"/>
                <a:ext cx="2670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12" extrusionOk="0">
                    <a:moveTo>
                      <a:pt x="0" y="0"/>
                    </a:moveTo>
                    <a:lnTo>
                      <a:pt x="0" y="111"/>
                    </a:lnTo>
                    <a:lnTo>
                      <a:pt x="2823" y="111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22"/>
              <p:cNvSpPr/>
              <p:nvPr/>
            </p:nvSpPr>
            <p:spPr>
              <a:xfrm>
                <a:off x="8258971" y="1069338"/>
                <a:ext cx="267073" cy="9457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00" extrusionOk="0">
                    <a:moveTo>
                      <a:pt x="0" y="1"/>
                    </a:moveTo>
                    <a:lnTo>
                      <a:pt x="0" y="100"/>
                    </a:lnTo>
                    <a:lnTo>
                      <a:pt x="2823" y="100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22"/>
              <p:cNvSpPr/>
              <p:nvPr/>
            </p:nvSpPr>
            <p:spPr>
              <a:xfrm>
                <a:off x="8258971" y="1044466"/>
                <a:ext cx="267073" cy="9741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03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2823" y="102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22"/>
              <p:cNvSpPr/>
              <p:nvPr/>
            </p:nvSpPr>
            <p:spPr>
              <a:xfrm>
                <a:off x="8258971" y="887383"/>
                <a:ext cx="267073" cy="9741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03" extrusionOk="0">
                    <a:moveTo>
                      <a:pt x="0" y="1"/>
                    </a:moveTo>
                    <a:lnTo>
                      <a:pt x="0" y="103"/>
                    </a:lnTo>
                    <a:lnTo>
                      <a:pt x="2823" y="103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22"/>
              <p:cNvSpPr/>
              <p:nvPr/>
            </p:nvSpPr>
            <p:spPr>
              <a:xfrm>
                <a:off x="8258971" y="918307"/>
                <a:ext cx="267073" cy="9457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00" extrusionOk="0">
                    <a:moveTo>
                      <a:pt x="0" y="1"/>
                    </a:moveTo>
                    <a:lnTo>
                      <a:pt x="0" y="99"/>
                    </a:lnTo>
                    <a:lnTo>
                      <a:pt x="2823" y="99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22"/>
              <p:cNvSpPr/>
              <p:nvPr/>
            </p:nvSpPr>
            <p:spPr>
              <a:xfrm>
                <a:off x="8258971" y="1113030"/>
                <a:ext cx="267073" cy="9457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00" extrusionOk="0">
                    <a:moveTo>
                      <a:pt x="0" y="1"/>
                    </a:moveTo>
                    <a:lnTo>
                      <a:pt x="0" y="99"/>
                    </a:lnTo>
                    <a:lnTo>
                      <a:pt x="2823" y="99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22"/>
              <p:cNvSpPr/>
              <p:nvPr/>
            </p:nvSpPr>
            <p:spPr>
              <a:xfrm>
                <a:off x="8258971" y="574541"/>
                <a:ext cx="268208" cy="10876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15" extrusionOk="0">
                    <a:moveTo>
                      <a:pt x="0" y="0"/>
                    </a:moveTo>
                    <a:lnTo>
                      <a:pt x="0" y="99"/>
                    </a:lnTo>
                    <a:lnTo>
                      <a:pt x="2835" y="114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22"/>
              <p:cNvSpPr/>
              <p:nvPr/>
            </p:nvSpPr>
            <p:spPr>
              <a:xfrm>
                <a:off x="8258971" y="594684"/>
                <a:ext cx="268208" cy="9363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99" extrusionOk="0">
                    <a:moveTo>
                      <a:pt x="0" y="0"/>
                    </a:moveTo>
                    <a:lnTo>
                      <a:pt x="0" y="99"/>
                    </a:lnTo>
                    <a:lnTo>
                      <a:pt x="2835" y="99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22"/>
              <p:cNvSpPr/>
              <p:nvPr/>
            </p:nvSpPr>
            <p:spPr>
              <a:xfrm>
                <a:off x="8258971" y="633459"/>
                <a:ext cx="268208" cy="10876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15" extrusionOk="0">
                    <a:moveTo>
                      <a:pt x="0" y="1"/>
                    </a:moveTo>
                    <a:lnTo>
                      <a:pt x="0" y="114"/>
                    </a:lnTo>
                    <a:lnTo>
                      <a:pt x="2835" y="114"/>
                    </a:lnTo>
                    <a:lnTo>
                      <a:pt x="2835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22"/>
              <p:cNvSpPr/>
              <p:nvPr/>
            </p:nvSpPr>
            <p:spPr>
              <a:xfrm>
                <a:off x="8258971" y="693795"/>
                <a:ext cx="26820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12" extrusionOk="0">
                    <a:moveTo>
                      <a:pt x="0" y="1"/>
                    </a:moveTo>
                    <a:lnTo>
                      <a:pt x="0" y="112"/>
                    </a:lnTo>
                    <a:lnTo>
                      <a:pt x="2835" y="112"/>
                    </a:lnTo>
                    <a:lnTo>
                      <a:pt x="2835" y="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22"/>
              <p:cNvSpPr/>
              <p:nvPr/>
            </p:nvSpPr>
            <p:spPr>
              <a:xfrm>
                <a:off x="8258971" y="1281934"/>
                <a:ext cx="2670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12" extrusionOk="0">
                    <a:moveTo>
                      <a:pt x="0" y="1"/>
                    </a:moveTo>
                    <a:lnTo>
                      <a:pt x="0" y="112"/>
                    </a:lnTo>
                    <a:lnTo>
                      <a:pt x="2823" y="112"/>
                    </a:lnTo>
                    <a:lnTo>
                      <a:pt x="2823" y="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22"/>
              <p:cNvSpPr/>
              <p:nvPr/>
            </p:nvSpPr>
            <p:spPr>
              <a:xfrm>
                <a:off x="8258971" y="653602"/>
                <a:ext cx="268208" cy="20239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2835" y="21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22"/>
              <p:cNvSpPr/>
              <p:nvPr/>
            </p:nvSpPr>
            <p:spPr>
              <a:xfrm>
                <a:off x="8258971" y="850878"/>
                <a:ext cx="267073" cy="19104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202" extrusionOk="0">
                    <a:moveTo>
                      <a:pt x="0" y="0"/>
                    </a:moveTo>
                    <a:lnTo>
                      <a:pt x="0" y="201"/>
                    </a:lnTo>
                    <a:lnTo>
                      <a:pt x="2823" y="201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22"/>
              <p:cNvSpPr/>
              <p:nvPr/>
            </p:nvSpPr>
            <p:spPr>
              <a:xfrm>
                <a:off x="8258971" y="1152182"/>
                <a:ext cx="267073" cy="19860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210" extrusionOk="0">
                    <a:moveTo>
                      <a:pt x="0" y="0"/>
                    </a:moveTo>
                    <a:lnTo>
                      <a:pt x="0" y="210"/>
                    </a:lnTo>
                    <a:lnTo>
                      <a:pt x="2823" y="210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67" name="Google Shape;2567;p22"/>
            <p:cNvSpPr/>
            <p:nvPr/>
          </p:nvSpPr>
          <p:spPr>
            <a:xfrm>
              <a:off x="4488225" y="194175"/>
              <a:ext cx="2900444" cy="1400808"/>
            </a:xfrm>
            <a:custGeom>
              <a:avLst/>
              <a:gdLst/>
              <a:ahLst/>
              <a:cxnLst/>
              <a:rect l="l" t="t" r="r" b="b"/>
              <a:pathLst>
                <a:path w="30669" h="14812" extrusionOk="0">
                  <a:moveTo>
                    <a:pt x="336" y="0"/>
                  </a:moveTo>
                  <a:cubicBezTo>
                    <a:pt x="162" y="0"/>
                    <a:pt x="12" y="138"/>
                    <a:pt x="12" y="315"/>
                  </a:cubicBezTo>
                  <a:lnTo>
                    <a:pt x="0" y="14476"/>
                  </a:lnTo>
                  <a:cubicBezTo>
                    <a:pt x="0" y="14650"/>
                    <a:pt x="150" y="14787"/>
                    <a:pt x="324" y="14787"/>
                  </a:cubicBezTo>
                  <a:lnTo>
                    <a:pt x="30333" y="14811"/>
                  </a:lnTo>
                  <a:cubicBezTo>
                    <a:pt x="30507" y="14811"/>
                    <a:pt x="30656" y="14674"/>
                    <a:pt x="30656" y="14488"/>
                  </a:cubicBezTo>
                  <a:lnTo>
                    <a:pt x="30668" y="339"/>
                  </a:lnTo>
                  <a:cubicBezTo>
                    <a:pt x="30668" y="165"/>
                    <a:pt x="30519" y="15"/>
                    <a:pt x="30345" y="15"/>
                  </a:cubicBezTo>
                  <a:lnTo>
                    <a:pt x="3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8" name="Google Shape;2568;p22"/>
            <p:cNvGrpSpPr/>
            <p:nvPr/>
          </p:nvGrpSpPr>
          <p:grpSpPr>
            <a:xfrm>
              <a:off x="4830573" y="418593"/>
              <a:ext cx="926054" cy="927283"/>
              <a:chOff x="4830573" y="418593"/>
              <a:chExt cx="926054" cy="927283"/>
            </a:xfrm>
          </p:grpSpPr>
          <p:sp>
            <p:nvSpPr>
              <p:cNvPr id="2569" name="Google Shape;2569;p22"/>
              <p:cNvSpPr/>
              <p:nvPr/>
            </p:nvSpPr>
            <p:spPr>
              <a:xfrm>
                <a:off x="4830573" y="862794"/>
                <a:ext cx="926054" cy="38869"/>
              </a:xfrm>
              <a:custGeom>
                <a:avLst/>
                <a:gdLst/>
                <a:ahLst/>
                <a:cxnLst/>
                <a:rect l="l" t="t" r="r" b="b"/>
                <a:pathLst>
                  <a:path w="9792" h="411" extrusionOk="0">
                    <a:moveTo>
                      <a:pt x="1" y="0"/>
                    </a:moveTo>
                    <a:lnTo>
                      <a:pt x="1" y="411"/>
                    </a:lnTo>
                    <a:lnTo>
                      <a:pt x="9792" y="411"/>
                    </a:lnTo>
                    <a:lnTo>
                      <a:pt x="97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22"/>
              <p:cNvSpPr/>
              <p:nvPr/>
            </p:nvSpPr>
            <p:spPr>
              <a:xfrm>
                <a:off x="5273545" y="418593"/>
                <a:ext cx="40099" cy="927283"/>
              </a:xfrm>
              <a:custGeom>
                <a:avLst/>
                <a:gdLst/>
                <a:ahLst/>
                <a:cxnLst/>
                <a:rect l="l" t="t" r="r" b="b"/>
                <a:pathLst>
                  <a:path w="424" h="9805" extrusionOk="0">
                    <a:moveTo>
                      <a:pt x="1" y="1"/>
                    </a:moveTo>
                    <a:lnTo>
                      <a:pt x="1" y="9804"/>
                    </a:lnTo>
                    <a:lnTo>
                      <a:pt x="424" y="9804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22"/>
              <p:cNvSpPr/>
              <p:nvPr/>
            </p:nvSpPr>
            <p:spPr>
              <a:xfrm>
                <a:off x="5273545" y="418593"/>
                <a:ext cx="40099" cy="927283"/>
              </a:xfrm>
              <a:custGeom>
                <a:avLst/>
                <a:gdLst/>
                <a:ahLst/>
                <a:cxnLst/>
                <a:rect l="l" t="t" r="r" b="b"/>
                <a:pathLst>
                  <a:path w="424" h="9805" extrusionOk="0">
                    <a:moveTo>
                      <a:pt x="1" y="1"/>
                    </a:moveTo>
                    <a:lnTo>
                      <a:pt x="1" y="9804"/>
                    </a:lnTo>
                    <a:lnTo>
                      <a:pt x="424" y="9804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22"/>
              <p:cNvSpPr/>
              <p:nvPr/>
            </p:nvSpPr>
            <p:spPr>
              <a:xfrm>
                <a:off x="4952192" y="540211"/>
                <a:ext cx="682908" cy="684043"/>
              </a:xfrm>
              <a:custGeom>
                <a:avLst/>
                <a:gdLst/>
                <a:ahLst/>
                <a:cxnLst/>
                <a:rect l="l" t="t" r="r" b="b"/>
                <a:pathLst>
                  <a:path w="7221" h="7233" extrusionOk="0">
                    <a:moveTo>
                      <a:pt x="6920" y="1"/>
                    </a:moveTo>
                    <a:lnTo>
                      <a:pt x="0" y="6933"/>
                    </a:lnTo>
                    <a:lnTo>
                      <a:pt x="288" y="7232"/>
                    </a:lnTo>
                    <a:lnTo>
                      <a:pt x="7220" y="300"/>
                    </a:lnTo>
                    <a:lnTo>
                      <a:pt x="69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22"/>
              <p:cNvSpPr/>
              <p:nvPr/>
            </p:nvSpPr>
            <p:spPr>
              <a:xfrm>
                <a:off x="4952192" y="540211"/>
                <a:ext cx="682908" cy="684043"/>
              </a:xfrm>
              <a:custGeom>
                <a:avLst/>
                <a:gdLst/>
                <a:ahLst/>
                <a:cxnLst/>
                <a:rect l="l" t="t" r="r" b="b"/>
                <a:pathLst>
                  <a:path w="7221" h="7233" extrusionOk="0">
                    <a:moveTo>
                      <a:pt x="288" y="1"/>
                    </a:moveTo>
                    <a:lnTo>
                      <a:pt x="0" y="300"/>
                    </a:lnTo>
                    <a:lnTo>
                      <a:pt x="6920" y="7232"/>
                    </a:lnTo>
                    <a:lnTo>
                      <a:pt x="7220" y="6933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22"/>
              <p:cNvSpPr/>
              <p:nvPr/>
            </p:nvSpPr>
            <p:spPr>
              <a:xfrm>
                <a:off x="4864902" y="670342"/>
                <a:ext cx="857489" cy="423779"/>
              </a:xfrm>
              <a:custGeom>
                <a:avLst/>
                <a:gdLst/>
                <a:ahLst/>
                <a:cxnLst/>
                <a:rect l="l" t="t" r="r" b="b"/>
                <a:pathLst>
                  <a:path w="9067" h="4481" extrusionOk="0">
                    <a:moveTo>
                      <a:pt x="8892" y="0"/>
                    </a:moveTo>
                    <a:lnTo>
                      <a:pt x="0" y="4106"/>
                    </a:lnTo>
                    <a:lnTo>
                      <a:pt x="174" y="4481"/>
                    </a:lnTo>
                    <a:lnTo>
                      <a:pt x="9066" y="375"/>
                    </a:lnTo>
                    <a:lnTo>
                      <a:pt x="88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22"/>
              <p:cNvSpPr/>
              <p:nvPr/>
            </p:nvSpPr>
            <p:spPr>
              <a:xfrm>
                <a:off x="4851852" y="703158"/>
                <a:ext cx="883496" cy="358146"/>
              </a:xfrm>
              <a:custGeom>
                <a:avLst/>
                <a:gdLst/>
                <a:ahLst/>
                <a:cxnLst/>
                <a:rect l="l" t="t" r="r" b="b"/>
                <a:pathLst>
                  <a:path w="9342" h="3787" extrusionOk="0">
                    <a:moveTo>
                      <a:pt x="150" y="1"/>
                    </a:moveTo>
                    <a:lnTo>
                      <a:pt x="0" y="402"/>
                    </a:lnTo>
                    <a:lnTo>
                      <a:pt x="9192" y="3786"/>
                    </a:lnTo>
                    <a:lnTo>
                      <a:pt x="9342" y="3384"/>
                    </a:lnTo>
                    <a:lnTo>
                      <a:pt x="15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22"/>
              <p:cNvSpPr/>
              <p:nvPr/>
            </p:nvSpPr>
            <p:spPr>
              <a:xfrm>
                <a:off x="5081092" y="454057"/>
                <a:ext cx="423874" cy="856354"/>
              </a:xfrm>
              <a:custGeom>
                <a:avLst/>
                <a:gdLst/>
                <a:ahLst/>
                <a:cxnLst/>
                <a:rect l="l" t="t" r="r" b="b"/>
                <a:pathLst>
                  <a:path w="4482" h="9055" extrusionOk="0">
                    <a:moveTo>
                      <a:pt x="388" y="0"/>
                    </a:moveTo>
                    <a:lnTo>
                      <a:pt x="1" y="174"/>
                    </a:lnTo>
                    <a:lnTo>
                      <a:pt x="4107" y="9054"/>
                    </a:lnTo>
                    <a:lnTo>
                      <a:pt x="4481" y="8881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22"/>
              <p:cNvSpPr/>
              <p:nvPr/>
            </p:nvSpPr>
            <p:spPr>
              <a:xfrm>
                <a:off x="5115138" y="441006"/>
                <a:ext cx="356917" cy="882456"/>
              </a:xfrm>
              <a:custGeom>
                <a:avLst/>
                <a:gdLst/>
                <a:ahLst/>
                <a:cxnLst/>
                <a:rect l="l" t="t" r="r" b="b"/>
                <a:pathLst>
                  <a:path w="3774" h="9331" extrusionOk="0">
                    <a:moveTo>
                      <a:pt x="3372" y="1"/>
                    </a:moveTo>
                    <a:lnTo>
                      <a:pt x="1" y="9192"/>
                    </a:lnTo>
                    <a:lnTo>
                      <a:pt x="390" y="9330"/>
                    </a:lnTo>
                    <a:lnTo>
                      <a:pt x="3774" y="138"/>
                    </a:lnTo>
                    <a:lnTo>
                      <a:pt x="33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78" name="Google Shape;2578;p22"/>
            <p:cNvGrpSpPr/>
            <p:nvPr/>
          </p:nvGrpSpPr>
          <p:grpSpPr>
            <a:xfrm>
              <a:off x="6103786" y="454057"/>
              <a:ext cx="907035" cy="889539"/>
              <a:chOff x="6103786" y="454057"/>
              <a:chExt cx="907035" cy="889539"/>
            </a:xfrm>
          </p:grpSpPr>
          <p:sp>
            <p:nvSpPr>
              <p:cNvPr id="2579" name="Google Shape;2579;p22"/>
              <p:cNvSpPr/>
              <p:nvPr/>
            </p:nvSpPr>
            <p:spPr>
              <a:xfrm>
                <a:off x="6113054" y="454057"/>
                <a:ext cx="142994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12" h="1511" extrusionOk="0">
                    <a:moveTo>
                      <a:pt x="762" y="339"/>
                    </a:moveTo>
                    <a:cubicBezTo>
                      <a:pt x="987" y="339"/>
                      <a:pt x="1176" y="525"/>
                      <a:pt x="1176" y="762"/>
                    </a:cubicBezTo>
                    <a:cubicBezTo>
                      <a:pt x="1176" y="987"/>
                      <a:pt x="987" y="1175"/>
                      <a:pt x="762" y="1175"/>
                    </a:cubicBezTo>
                    <a:cubicBezTo>
                      <a:pt x="525" y="1175"/>
                      <a:pt x="340" y="987"/>
                      <a:pt x="340" y="762"/>
                    </a:cubicBezTo>
                    <a:cubicBezTo>
                      <a:pt x="340" y="525"/>
                      <a:pt x="525" y="339"/>
                      <a:pt x="762" y="339"/>
                    </a:cubicBezTo>
                    <a:close/>
                    <a:moveTo>
                      <a:pt x="762" y="0"/>
                    </a:moveTo>
                    <a:cubicBezTo>
                      <a:pt x="340" y="0"/>
                      <a:pt x="1" y="339"/>
                      <a:pt x="1" y="762"/>
                    </a:cubicBezTo>
                    <a:cubicBezTo>
                      <a:pt x="1" y="1175"/>
                      <a:pt x="340" y="1511"/>
                      <a:pt x="762" y="1511"/>
                    </a:cubicBezTo>
                    <a:cubicBezTo>
                      <a:pt x="1176" y="1511"/>
                      <a:pt x="1511" y="1175"/>
                      <a:pt x="1511" y="762"/>
                    </a:cubicBezTo>
                    <a:cubicBezTo>
                      <a:pt x="1511" y="339"/>
                      <a:pt x="1176" y="0"/>
                      <a:pt x="7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22"/>
              <p:cNvSpPr/>
              <p:nvPr/>
            </p:nvSpPr>
            <p:spPr>
              <a:xfrm>
                <a:off x="6364803" y="454057"/>
                <a:ext cx="142899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511" extrusionOk="0">
                    <a:moveTo>
                      <a:pt x="762" y="339"/>
                    </a:moveTo>
                    <a:cubicBezTo>
                      <a:pt x="986" y="339"/>
                      <a:pt x="1172" y="525"/>
                      <a:pt x="1172" y="762"/>
                    </a:cubicBezTo>
                    <a:cubicBezTo>
                      <a:pt x="1172" y="987"/>
                      <a:pt x="986" y="1175"/>
                      <a:pt x="762" y="1175"/>
                    </a:cubicBezTo>
                    <a:cubicBezTo>
                      <a:pt x="525" y="1175"/>
                      <a:pt x="336" y="987"/>
                      <a:pt x="336" y="762"/>
                    </a:cubicBezTo>
                    <a:cubicBezTo>
                      <a:pt x="336" y="525"/>
                      <a:pt x="525" y="339"/>
                      <a:pt x="762" y="339"/>
                    </a:cubicBezTo>
                    <a:close/>
                    <a:moveTo>
                      <a:pt x="762" y="0"/>
                    </a:moveTo>
                    <a:cubicBezTo>
                      <a:pt x="336" y="0"/>
                      <a:pt x="0" y="339"/>
                      <a:pt x="0" y="762"/>
                    </a:cubicBezTo>
                    <a:cubicBezTo>
                      <a:pt x="0" y="1175"/>
                      <a:pt x="336" y="1511"/>
                      <a:pt x="762" y="1511"/>
                    </a:cubicBezTo>
                    <a:cubicBezTo>
                      <a:pt x="1172" y="1511"/>
                      <a:pt x="1511" y="1175"/>
                      <a:pt x="1511" y="762"/>
                    </a:cubicBezTo>
                    <a:cubicBezTo>
                      <a:pt x="1511" y="339"/>
                      <a:pt x="1172" y="0"/>
                      <a:pt x="7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22"/>
              <p:cNvSpPr/>
              <p:nvPr/>
            </p:nvSpPr>
            <p:spPr>
              <a:xfrm>
                <a:off x="6617308" y="454057"/>
                <a:ext cx="141859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11" extrusionOk="0">
                    <a:moveTo>
                      <a:pt x="750" y="339"/>
                    </a:moveTo>
                    <a:cubicBezTo>
                      <a:pt x="975" y="339"/>
                      <a:pt x="1163" y="525"/>
                      <a:pt x="1163" y="762"/>
                    </a:cubicBezTo>
                    <a:cubicBezTo>
                      <a:pt x="1163" y="987"/>
                      <a:pt x="975" y="1175"/>
                      <a:pt x="750" y="1175"/>
                    </a:cubicBezTo>
                    <a:cubicBezTo>
                      <a:pt x="525" y="1175"/>
                      <a:pt x="339" y="987"/>
                      <a:pt x="339" y="762"/>
                    </a:cubicBezTo>
                    <a:cubicBezTo>
                      <a:pt x="339" y="525"/>
                      <a:pt x="525" y="339"/>
                      <a:pt x="750" y="339"/>
                    </a:cubicBezTo>
                    <a:close/>
                    <a:moveTo>
                      <a:pt x="750" y="0"/>
                    </a:moveTo>
                    <a:cubicBezTo>
                      <a:pt x="339" y="0"/>
                      <a:pt x="1" y="339"/>
                      <a:pt x="1" y="762"/>
                    </a:cubicBezTo>
                    <a:cubicBezTo>
                      <a:pt x="1" y="1175"/>
                      <a:pt x="339" y="1511"/>
                      <a:pt x="750" y="1511"/>
                    </a:cubicBezTo>
                    <a:cubicBezTo>
                      <a:pt x="1163" y="1511"/>
                      <a:pt x="1499" y="1175"/>
                      <a:pt x="1499" y="762"/>
                    </a:cubicBezTo>
                    <a:cubicBezTo>
                      <a:pt x="1499" y="339"/>
                      <a:pt x="1163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22"/>
              <p:cNvSpPr/>
              <p:nvPr/>
            </p:nvSpPr>
            <p:spPr>
              <a:xfrm>
                <a:off x="6868962" y="454057"/>
                <a:ext cx="141859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11" extrusionOk="0">
                    <a:moveTo>
                      <a:pt x="750" y="339"/>
                    </a:moveTo>
                    <a:cubicBezTo>
                      <a:pt x="975" y="339"/>
                      <a:pt x="1161" y="525"/>
                      <a:pt x="1161" y="762"/>
                    </a:cubicBezTo>
                    <a:cubicBezTo>
                      <a:pt x="1161" y="987"/>
                      <a:pt x="975" y="1175"/>
                      <a:pt x="750" y="1175"/>
                    </a:cubicBezTo>
                    <a:cubicBezTo>
                      <a:pt x="525" y="1175"/>
                      <a:pt x="337" y="987"/>
                      <a:pt x="337" y="762"/>
                    </a:cubicBezTo>
                    <a:cubicBezTo>
                      <a:pt x="337" y="525"/>
                      <a:pt x="525" y="339"/>
                      <a:pt x="750" y="339"/>
                    </a:cubicBezTo>
                    <a:close/>
                    <a:moveTo>
                      <a:pt x="750" y="0"/>
                    </a:moveTo>
                    <a:cubicBezTo>
                      <a:pt x="337" y="0"/>
                      <a:pt x="1" y="339"/>
                      <a:pt x="1" y="762"/>
                    </a:cubicBezTo>
                    <a:cubicBezTo>
                      <a:pt x="1" y="1175"/>
                      <a:pt x="337" y="1511"/>
                      <a:pt x="750" y="1511"/>
                    </a:cubicBezTo>
                    <a:cubicBezTo>
                      <a:pt x="1161" y="1511"/>
                      <a:pt x="1499" y="1175"/>
                      <a:pt x="1499" y="762"/>
                    </a:cubicBezTo>
                    <a:cubicBezTo>
                      <a:pt x="1499" y="339"/>
                      <a:pt x="1161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22"/>
              <p:cNvSpPr/>
              <p:nvPr/>
            </p:nvSpPr>
            <p:spPr>
              <a:xfrm>
                <a:off x="6110879" y="703158"/>
                <a:ext cx="141764" cy="142994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512" extrusionOk="0">
                    <a:moveTo>
                      <a:pt x="749" y="340"/>
                    </a:moveTo>
                    <a:cubicBezTo>
                      <a:pt x="974" y="340"/>
                      <a:pt x="1160" y="525"/>
                      <a:pt x="1160" y="750"/>
                    </a:cubicBezTo>
                    <a:cubicBezTo>
                      <a:pt x="1160" y="987"/>
                      <a:pt x="974" y="1164"/>
                      <a:pt x="749" y="1164"/>
                    </a:cubicBezTo>
                    <a:cubicBezTo>
                      <a:pt x="524" y="1164"/>
                      <a:pt x="336" y="987"/>
                      <a:pt x="336" y="750"/>
                    </a:cubicBezTo>
                    <a:cubicBezTo>
                      <a:pt x="336" y="525"/>
                      <a:pt x="524" y="340"/>
                      <a:pt x="749" y="340"/>
                    </a:cubicBezTo>
                    <a:close/>
                    <a:moveTo>
                      <a:pt x="749" y="1"/>
                    </a:moveTo>
                    <a:cubicBezTo>
                      <a:pt x="336" y="1"/>
                      <a:pt x="0" y="340"/>
                      <a:pt x="0" y="750"/>
                    </a:cubicBezTo>
                    <a:cubicBezTo>
                      <a:pt x="0" y="1164"/>
                      <a:pt x="336" y="1511"/>
                      <a:pt x="749" y="1511"/>
                    </a:cubicBezTo>
                    <a:cubicBezTo>
                      <a:pt x="1160" y="1511"/>
                      <a:pt x="1498" y="1164"/>
                      <a:pt x="1498" y="750"/>
                    </a:cubicBezTo>
                    <a:cubicBezTo>
                      <a:pt x="1498" y="340"/>
                      <a:pt x="1160" y="1"/>
                      <a:pt x="7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22"/>
              <p:cNvSpPr/>
              <p:nvPr/>
            </p:nvSpPr>
            <p:spPr>
              <a:xfrm>
                <a:off x="6362249" y="703158"/>
                <a:ext cx="141764" cy="142994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512" extrusionOk="0">
                    <a:moveTo>
                      <a:pt x="750" y="340"/>
                    </a:moveTo>
                    <a:cubicBezTo>
                      <a:pt x="974" y="340"/>
                      <a:pt x="1163" y="525"/>
                      <a:pt x="1163" y="750"/>
                    </a:cubicBezTo>
                    <a:cubicBezTo>
                      <a:pt x="1163" y="987"/>
                      <a:pt x="974" y="1164"/>
                      <a:pt x="750" y="1164"/>
                    </a:cubicBezTo>
                    <a:cubicBezTo>
                      <a:pt x="525" y="1164"/>
                      <a:pt x="339" y="987"/>
                      <a:pt x="339" y="750"/>
                    </a:cubicBezTo>
                    <a:cubicBezTo>
                      <a:pt x="339" y="525"/>
                      <a:pt x="525" y="340"/>
                      <a:pt x="750" y="340"/>
                    </a:cubicBezTo>
                    <a:close/>
                    <a:moveTo>
                      <a:pt x="750" y="1"/>
                    </a:moveTo>
                    <a:cubicBezTo>
                      <a:pt x="339" y="1"/>
                      <a:pt x="0" y="340"/>
                      <a:pt x="0" y="750"/>
                    </a:cubicBezTo>
                    <a:cubicBezTo>
                      <a:pt x="0" y="1164"/>
                      <a:pt x="339" y="1511"/>
                      <a:pt x="750" y="1511"/>
                    </a:cubicBezTo>
                    <a:cubicBezTo>
                      <a:pt x="1163" y="1511"/>
                      <a:pt x="1499" y="1164"/>
                      <a:pt x="1499" y="750"/>
                    </a:cubicBezTo>
                    <a:cubicBezTo>
                      <a:pt x="1499" y="340"/>
                      <a:pt x="1163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22"/>
              <p:cNvSpPr/>
              <p:nvPr/>
            </p:nvSpPr>
            <p:spPr>
              <a:xfrm>
                <a:off x="6613904" y="703158"/>
                <a:ext cx="142994" cy="142994"/>
              </a:xfrm>
              <a:custGeom>
                <a:avLst/>
                <a:gdLst/>
                <a:ahLst/>
                <a:cxnLst/>
                <a:rect l="l" t="t" r="r" b="b"/>
                <a:pathLst>
                  <a:path w="1512" h="1512" extrusionOk="0">
                    <a:moveTo>
                      <a:pt x="750" y="340"/>
                    </a:moveTo>
                    <a:cubicBezTo>
                      <a:pt x="987" y="340"/>
                      <a:pt x="1175" y="525"/>
                      <a:pt x="1175" y="750"/>
                    </a:cubicBezTo>
                    <a:cubicBezTo>
                      <a:pt x="1175" y="987"/>
                      <a:pt x="987" y="1164"/>
                      <a:pt x="750" y="1164"/>
                    </a:cubicBezTo>
                    <a:cubicBezTo>
                      <a:pt x="525" y="1164"/>
                      <a:pt x="336" y="987"/>
                      <a:pt x="336" y="750"/>
                    </a:cubicBezTo>
                    <a:cubicBezTo>
                      <a:pt x="336" y="525"/>
                      <a:pt x="525" y="340"/>
                      <a:pt x="750" y="340"/>
                    </a:cubicBezTo>
                    <a:close/>
                    <a:moveTo>
                      <a:pt x="750" y="1"/>
                    </a:moveTo>
                    <a:cubicBezTo>
                      <a:pt x="336" y="1"/>
                      <a:pt x="1" y="340"/>
                      <a:pt x="1" y="750"/>
                    </a:cubicBezTo>
                    <a:cubicBezTo>
                      <a:pt x="1" y="1164"/>
                      <a:pt x="336" y="1511"/>
                      <a:pt x="750" y="1511"/>
                    </a:cubicBezTo>
                    <a:cubicBezTo>
                      <a:pt x="1175" y="1511"/>
                      <a:pt x="1511" y="1164"/>
                      <a:pt x="1511" y="750"/>
                    </a:cubicBezTo>
                    <a:cubicBezTo>
                      <a:pt x="1511" y="340"/>
                      <a:pt x="1175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22"/>
              <p:cNvSpPr/>
              <p:nvPr/>
            </p:nvSpPr>
            <p:spPr>
              <a:xfrm>
                <a:off x="6865274" y="703158"/>
                <a:ext cx="143277" cy="142994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1512" extrusionOk="0">
                    <a:moveTo>
                      <a:pt x="765" y="340"/>
                    </a:moveTo>
                    <a:cubicBezTo>
                      <a:pt x="990" y="340"/>
                      <a:pt x="1176" y="525"/>
                      <a:pt x="1176" y="750"/>
                    </a:cubicBezTo>
                    <a:cubicBezTo>
                      <a:pt x="1176" y="987"/>
                      <a:pt x="990" y="1164"/>
                      <a:pt x="765" y="1164"/>
                    </a:cubicBezTo>
                    <a:cubicBezTo>
                      <a:pt x="525" y="1164"/>
                      <a:pt x="340" y="987"/>
                      <a:pt x="340" y="750"/>
                    </a:cubicBezTo>
                    <a:cubicBezTo>
                      <a:pt x="340" y="525"/>
                      <a:pt x="525" y="340"/>
                      <a:pt x="765" y="340"/>
                    </a:cubicBezTo>
                    <a:close/>
                    <a:moveTo>
                      <a:pt x="765" y="1"/>
                    </a:moveTo>
                    <a:cubicBezTo>
                      <a:pt x="340" y="1"/>
                      <a:pt x="1" y="340"/>
                      <a:pt x="1" y="750"/>
                    </a:cubicBezTo>
                    <a:cubicBezTo>
                      <a:pt x="1" y="1164"/>
                      <a:pt x="340" y="1511"/>
                      <a:pt x="765" y="1511"/>
                    </a:cubicBezTo>
                    <a:cubicBezTo>
                      <a:pt x="1176" y="1511"/>
                      <a:pt x="1514" y="1164"/>
                      <a:pt x="1514" y="750"/>
                    </a:cubicBezTo>
                    <a:cubicBezTo>
                      <a:pt x="1514" y="340"/>
                      <a:pt x="1176" y="1"/>
                      <a:pt x="7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22"/>
              <p:cNvSpPr/>
              <p:nvPr/>
            </p:nvSpPr>
            <p:spPr>
              <a:xfrm>
                <a:off x="6107191" y="951218"/>
                <a:ext cx="143183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1511" extrusionOk="0">
                    <a:moveTo>
                      <a:pt x="749" y="351"/>
                    </a:moveTo>
                    <a:cubicBezTo>
                      <a:pt x="989" y="351"/>
                      <a:pt x="1175" y="525"/>
                      <a:pt x="1175" y="761"/>
                    </a:cubicBezTo>
                    <a:cubicBezTo>
                      <a:pt x="1175" y="986"/>
                      <a:pt x="989" y="1175"/>
                      <a:pt x="749" y="1175"/>
                    </a:cubicBezTo>
                    <a:cubicBezTo>
                      <a:pt x="525" y="1175"/>
                      <a:pt x="339" y="986"/>
                      <a:pt x="339" y="761"/>
                    </a:cubicBezTo>
                    <a:cubicBezTo>
                      <a:pt x="339" y="525"/>
                      <a:pt x="525" y="351"/>
                      <a:pt x="749" y="351"/>
                    </a:cubicBezTo>
                    <a:close/>
                    <a:moveTo>
                      <a:pt x="749" y="0"/>
                    </a:moveTo>
                    <a:cubicBezTo>
                      <a:pt x="339" y="0"/>
                      <a:pt x="0" y="351"/>
                      <a:pt x="0" y="761"/>
                    </a:cubicBezTo>
                    <a:cubicBezTo>
                      <a:pt x="0" y="1175"/>
                      <a:pt x="339" y="1511"/>
                      <a:pt x="749" y="1511"/>
                    </a:cubicBezTo>
                    <a:cubicBezTo>
                      <a:pt x="1175" y="1511"/>
                      <a:pt x="1514" y="1175"/>
                      <a:pt x="1514" y="761"/>
                    </a:cubicBezTo>
                    <a:cubicBezTo>
                      <a:pt x="1514" y="351"/>
                      <a:pt x="1175" y="0"/>
                      <a:pt x="7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22"/>
              <p:cNvSpPr/>
              <p:nvPr/>
            </p:nvSpPr>
            <p:spPr>
              <a:xfrm>
                <a:off x="6358845" y="951218"/>
                <a:ext cx="142899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511" extrusionOk="0">
                    <a:moveTo>
                      <a:pt x="762" y="351"/>
                    </a:moveTo>
                    <a:cubicBezTo>
                      <a:pt x="986" y="351"/>
                      <a:pt x="1175" y="525"/>
                      <a:pt x="1175" y="761"/>
                    </a:cubicBezTo>
                    <a:cubicBezTo>
                      <a:pt x="1175" y="986"/>
                      <a:pt x="986" y="1175"/>
                      <a:pt x="762" y="1175"/>
                    </a:cubicBezTo>
                    <a:cubicBezTo>
                      <a:pt x="525" y="1175"/>
                      <a:pt x="336" y="986"/>
                      <a:pt x="336" y="761"/>
                    </a:cubicBezTo>
                    <a:cubicBezTo>
                      <a:pt x="336" y="525"/>
                      <a:pt x="525" y="351"/>
                      <a:pt x="762" y="351"/>
                    </a:cubicBezTo>
                    <a:close/>
                    <a:moveTo>
                      <a:pt x="762" y="0"/>
                    </a:moveTo>
                    <a:cubicBezTo>
                      <a:pt x="336" y="0"/>
                      <a:pt x="0" y="351"/>
                      <a:pt x="0" y="761"/>
                    </a:cubicBezTo>
                    <a:cubicBezTo>
                      <a:pt x="0" y="1175"/>
                      <a:pt x="336" y="1511"/>
                      <a:pt x="762" y="1511"/>
                    </a:cubicBezTo>
                    <a:cubicBezTo>
                      <a:pt x="1175" y="1511"/>
                      <a:pt x="1511" y="1175"/>
                      <a:pt x="1511" y="761"/>
                    </a:cubicBezTo>
                    <a:cubicBezTo>
                      <a:pt x="1511" y="351"/>
                      <a:pt x="1175" y="0"/>
                      <a:pt x="7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22"/>
              <p:cNvSpPr/>
              <p:nvPr/>
            </p:nvSpPr>
            <p:spPr>
              <a:xfrm>
                <a:off x="6610215" y="951218"/>
                <a:ext cx="143277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1511" extrusionOk="0">
                    <a:moveTo>
                      <a:pt x="765" y="351"/>
                    </a:moveTo>
                    <a:cubicBezTo>
                      <a:pt x="990" y="351"/>
                      <a:pt x="1175" y="525"/>
                      <a:pt x="1175" y="761"/>
                    </a:cubicBezTo>
                    <a:cubicBezTo>
                      <a:pt x="1175" y="986"/>
                      <a:pt x="990" y="1175"/>
                      <a:pt x="765" y="1175"/>
                    </a:cubicBezTo>
                    <a:cubicBezTo>
                      <a:pt x="525" y="1175"/>
                      <a:pt x="339" y="986"/>
                      <a:pt x="339" y="761"/>
                    </a:cubicBezTo>
                    <a:cubicBezTo>
                      <a:pt x="339" y="525"/>
                      <a:pt x="525" y="351"/>
                      <a:pt x="765" y="351"/>
                    </a:cubicBezTo>
                    <a:close/>
                    <a:moveTo>
                      <a:pt x="765" y="0"/>
                    </a:moveTo>
                    <a:cubicBezTo>
                      <a:pt x="339" y="0"/>
                      <a:pt x="1" y="351"/>
                      <a:pt x="1" y="761"/>
                    </a:cubicBezTo>
                    <a:cubicBezTo>
                      <a:pt x="1" y="1175"/>
                      <a:pt x="339" y="1511"/>
                      <a:pt x="765" y="1511"/>
                    </a:cubicBezTo>
                    <a:cubicBezTo>
                      <a:pt x="1175" y="1511"/>
                      <a:pt x="1514" y="1175"/>
                      <a:pt x="1514" y="761"/>
                    </a:cubicBezTo>
                    <a:cubicBezTo>
                      <a:pt x="1514" y="351"/>
                      <a:pt x="1175" y="0"/>
                      <a:pt x="7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22"/>
              <p:cNvSpPr/>
              <p:nvPr/>
            </p:nvSpPr>
            <p:spPr>
              <a:xfrm>
                <a:off x="6863004" y="951218"/>
                <a:ext cx="141859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11" extrusionOk="0">
                    <a:moveTo>
                      <a:pt x="750" y="351"/>
                    </a:moveTo>
                    <a:cubicBezTo>
                      <a:pt x="975" y="351"/>
                      <a:pt x="1164" y="525"/>
                      <a:pt x="1164" y="761"/>
                    </a:cubicBezTo>
                    <a:cubicBezTo>
                      <a:pt x="1164" y="986"/>
                      <a:pt x="975" y="1175"/>
                      <a:pt x="750" y="1175"/>
                    </a:cubicBezTo>
                    <a:cubicBezTo>
                      <a:pt x="525" y="1175"/>
                      <a:pt x="340" y="986"/>
                      <a:pt x="340" y="761"/>
                    </a:cubicBezTo>
                    <a:cubicBezTo>
                      <a:pt x="340" y="525"/>
                      <a:pt x="525" y="351"/>
                      <a:pt x="750" y="351"/>
                    </a:cubicBezTo>
                    <a:close/>
                    <a:moveTo>
                      <a:pt x="750" y="0"/>
                    </a:moveTo>
                    <a:cubicBezTo>
                      <a:pt x="340" y="0"/>
                      <a:pt x="1" y="351"/>
                      <a:pt x="1" y="761"/>
                    </a:cubicBezTo>
                    <a:cubicBezTo>
                      <a:pt x="1" y="1175"/>
                      <a:pt x="340" y="1511"/>
                      <a:pt x="750" y="1511"/>
                    </a:cubicBezTo>
                    <a:cubicBezTo>
                      <a:pt x="1164" y="1511"/>
                      <a:pt x="1499" y="1175"/>
                      <a:pt x="1499" y="761"/>
                    </a:cubicBezTo>
                    <a:cubicBezTo>
                      <a:pt x="1499" y="351"/>
                      <a:pt x="11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22"/>
              <p:cNvSpPr/>
              <p:nvPr/>
            </p:nvSpPr>
            <p:spPr>
              <a:xfrm>
                <a:off x="6103786" y="1200319"/>
                <a:ext cx="142899" cy="143277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515" extrusionOk="0">
                    <a:moveTo>
                      <a:pt x="761" y="339"/>
                    </a:moveTo>
                    <a:cubicBezTo>
                      <a:pt x="986" y="339"/>
                      <a:pt x="1175" y="525"/>
                      <a:pt x="1175" y="750"/>
                    </a:cubicBezTo>
                    <a:cubicBezTo>
                      <a:pt x="1175" y="990"/>
                      <a:pt x="986" y="1175"/>
                      <a:pt x="761" y="1175"/>
                    </a:cubicBezTo>
                    <a:cubicBezTo>
                      <a:pt x="525" y="1175"/>
                      <a:pt x="336" y="990"/>
                      <a:pt x="336" y="750"/>
                    </a:cubicBezTo>
                    <a:cubicBezTo>
                      <a:pt x="336" y="525"/>
                      <a:pt x="525" y="339"/>
                      <a:pt x="761" y="339"/>
                    </a:cubicBezTo>
                    <a:close/>
                    <a:moveTo>
                      <a:pt x="761" y="1"/>
                    </a:moveTo>
                    <a:cubicBezTo>
                      <a:pt x="336" y="1"/>
                      <a:pt x="0" y="339"/>
                      <a:pt x="0" y="750"/>
                    </a:cubicBezTo>
                    <a:cubicBezTo>
                      <a:pt x="0" y="1175"/>
                      <a:pt x="336" y="1514"/>
                      <a:pt x="761" y="1514"/>
                    </a:cubicBezTo>
                    <a:cubicBezTo>
                      <a:pt x="1175" y="1514"/>
                      <a:pt x="1511" y="1175"/>
                      <a:pt x="1511" y="750"/>
                    </a:cubicBezTo>
                    <a:cubicBezTo>
                      <a:pt x="1511" y="339"/>
                      <a:pt x="1175" y="1"/>
                      <a:pt x="7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22"/>
              <p:cNvSpPr/>
              <p:nvPr/>
            </p:nvSpPr>
            <p:spPr>
              <a:xfrm>
                <a:off x="6356575" y="1200319"/>
                <a:ext cx="141764" cy="143277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515" extrusionOk="0">
                    <a:moveTo>
                      <a:pt x="750" y="339"/>
                    </a:moveTo>
                    <a:cubicBezTo>
                      <a:pt x="974" y="339"/>
                      <a:pt x="1160" y="525"/>
                      <a:pt x="1160" y="750"/>
                    </a:cubicBezTo>
                    <a:cubicBezTo>
                      <a:pt x="1160" y="990"/>
                      <a:pt x="974" y="1175"/>
                      <a:pt x="750" y="1175"/>
                    </a:cubicBezTo>
                    <a:cubicBezTo>
                      <a:pt x="525" y="1175"/>
                      <a:pt x="336" y="990"/>
                      <a:pt x="336" y="750"/>
                    </a:cubicBezTo>
                    <a:cubicBezTo>
                      <a:pt x="336" y="525"/>
                      <a:pt x="525" y="339"/>
                      <a:pt x="750" y="339"/>
                    </a:cubicBezTo>
                    <a:close/>
                    <a:moveTo>
                      <a:pt x="750" y="1"/>
                    </a:moveTo>
                    <a:cubicBezTo>
                      <a:pt x="336" y="1"/>
                      <a:pt x="0" y="339"/>
                      <a:pt x="0" y="750"/>
                    </a:cubicBezTo>
                    <a:cubicBezTo>
                      <a:pt x="0" y="1175"/>
                      <a:pt x="336" y="1514"/>
                      <a:pt x="750" y="1514"/>
                    </a:cubicBezTo>
                    <a:cubicBezTo>
                      <a:pt x="1160" y="1514"/>
                      <a:pt x="1499" y="1175"/>
                      <a:pt x="1499" y="750"/>
                    </a:cubicBezTo>
                    <a:cubicBezTo>
                      <a:pt x="1499" y="339"/>
                      <a:pt x="1160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22"/>
              <p:cNvSpPr/>
              <p:nvPr/>
            </p:nvSpPr>
            <p:spPr>
              <a:xfrm>
                <a:off x="6607946" y="1200319"/>
                <a:ext cx="141859" cy="143277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15" extrusionOk="0">
                    <a:moveTo>
                      <a:pt x="750" y="339"/>
                    </a:moveTo>
                    <a:cubicBezTo>
                      <a:pt x="975" y="339"/>
                      <a:pt x="1164" y="525"/>
                      <a:pt x="1164" y="750"/>
                    </a:cubicBezTo>
                    <a:cubicBezTo>
                      <a:pt x="1164" y="990"/>
                      <a:pt x="975" y="1175"/>
                      <a:pt x="750" y="1175"/>
                    </a:cubicBezTo>
                    <a:cubicBezTo>
                      <a:pt x="525" y="1175"/>
                      <a:pt x="339" y="990"/>
                      <a:pt x="339" y="750"/>
                    </a:cubicBezTo>
                    <a:cubicBezTo>
                      <a:pt x="339" y="525"/>
                      <a:pt x="525" y="339"/>
                      <a:pt x="750" y="339"/>
                    </a:cubicBezTo>
                    <a:close/>
                    <a:moveTo>
                      <a:pt x="750" y="1"/>
                    </a:moveTo>
                    <a:cubicBezTo>
                      <a:pt x="339" y="1"/>
                      <a:pt x="1" y="339"/>
                      <a:pt x="1" y="750"/>
                    </a:cubicBezTo>
                    <a:cubicBezTo>
                      <a:pt x="1" y="1175"/>
                      <a:pt x="339" y="1514"/>
                      <a:pt x="750" y="1514"/>
                    </a:cubicBezTo>
                    <a:cubicBezTo>
                      <a:pt x="1164" y="1514"/>
                      <a:pt x="1499" y="1175"/>
                      <a:pt x="1499" y="750"/>
                    </a:cubicBezTo>
                    <a:cubicBezTo>
                      <a:pt x="1499" y="339"/>
                      <a:pt x="1164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22"/>
              <p:cNvSpPr/>
              <p:nvPr/>
            </p:nvSpPr>
            <p:spPr>
              <a:xfrm>
                <a:off x="6859694" y="1200319"/>
                <a:ext cx="142899" cy="143277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515" extrusionOk="0">
                    <a:moveTo>
                      <a:pt x="749" y="339"/>
                    </a:moveTo>
                    <a:cubicBezTo>
                      <a:pt x="986" y="339"/>
                      <a:pt x="1172" y="525"/>
                      <a:pt x="1172" y="750"/>
                    </a:cubicBezTo>
                    <a:cubicBezTo>
                      <a:pt x="1172" y="990"/>
                      <a:pt x="986" y="1175"/>
                      <a:pt x="749" y="1175"/>
                    </a:cubicBezTo>
                    <a:cubicBezTo>
                      <a:pt x="524" y="1175"/>
                      <a:pt x="336" y="990"/>
                      <a:pt x="336" y="750"/>
                    </a:cubicBezTo>
                    <a:cubicBezTo>
                      <a:pt x="336" y="525"/>
                      <a:pt x="524" y="339"/>
                      <a:pt x="749" y="339"/>
                    </a:cubicBezTo>
                    <a:close/>
                    <a:moveTo>
                      <a:pt x="749" y="1"/>
                    </a:moveTo>
                    <a:cubicBezTo>
                      <a:pt x="336" y="1"/>
                      <a:pt x="0" y="339"/>
                      <a:pt x="0" y="750"/>
                    </a:cubicBezTo>
                    <a:cubicBezTo>
                      <a:pt x="0" y="1175"/>
                      <a:pt x="336" y="1514"/>
                      <a:pt x="749" y="1514"/>
                    </a:cubicBezTo>
                    <a:cubicBezTo>
                      <a:pt x="1172" y="1514"/>
                      <a:pt x="1511" y="1175"/>
                      <a:pt x="1511" y="750"/>
                    </a:cubicBezTo>
                    <a:cubicBezTo>
                      <a:pt x="1511" y="339"/>
                      <a:pt x="1172" y="1"/>
                      <a:pt x="7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95" name="Google Shape;2595;p22"/>
          <p:cNvGrpSpPr/>
          <p:nvPr/>
        </p:nvGrpSpPr>
        <p:grpSpPr>
          <a:xfrm rot="1320208">
            <a:off x="8924640" y="-681673"/>
            <a:ext cx="794314" cy="1691256"/>
            <a:chOff x="3052990" y="2649667"/>
            <a:chExt cx="931164" cy="1982636"/>
          </a:xfrm>
        </p:grpSpPr>
        <p:grpSp>
          <p:nvGrpSpPr>
            <p:cNvPr id="2596" name="Google Shape;2596;p22"/>
            <p:cNvGrpSpPr/>
            <p:nvPr/>
          </p:nvGrpSpPr>
          <p:grpSpPr>
            <a:xfrm>
              <a:off x="3052990" y="2649667"/>
              <a:ext cx="931164" cy="1982636"/>
              <a:chOff x="1894490" y="2649667"/>
              <a:chExt cx="931164" cy="1982636"/>
            </a:xfrm>
          </p:grpSpPr>
          <p:grpSp>
            <p:nvGrpSpPr>
              <p:cNvPr id="2597" name="Google Shape;2597;p22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2598" name="Google Shape;2598;p22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9" name="Google Shape;2599;p22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0" name="Google Shape;2600;p22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1" name="Google Shape;2601;p22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2" name="Google Shape;2602;p22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3" name="Google Shape;2603;p22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4" name="Google Shape;2604;p22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5" name="Google Shape;2605;p22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6" name="Google Shape;2606;p22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7" name="Google Shape;2607;p22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8" name="Google Shape;2608;p22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9" name="Google Shape;2609;p22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0" name="Google Shape;2610;p22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1" name="Google Shape;2611;p22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2" name="Google Shape;2612;p22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3" name="Google Shape;2613;p22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4" name="Google Shape;2614;p22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5" name="Google Shape;2615;p22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6" name="Google Shape;2616;p22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7" name="Google Shape;2617;p22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8" name="Google Shape;2618;p22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9" name="Google Shape;2619;p22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20" name="Google Shape;2620;p22"/>
              <p:cNvSpPr/>
              <p:nvPr/>
            </p:nvSpPr>
            <p:spPr>
              <a:xfrm>
                <a:off x="2114048" y="3484088"/>
                <a:ext cx="492084" cy="484645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380" extrusionOk="0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21" name="Google Shape;2621;p22"/>
            <p:cNvSpPr/>
            <p:nvPr/>
          </p:nvSpPr>
          <p:spPr>
            <a:xfrm>
              <a:off x="3206100" y="2962636"/>
              <a:ext cx="666842" cy="422072"/>
            </a:xfrm>
            <a:custGeom>
              <a:avLst/>
              <a:gdLst/>
              <a:ahLst/>
              <a:cxnLst/>
              <a:rect l="l" t="t" r="r" b="b"/>
              <a:pathLst>
                <a:path w="9429" h="5968" extrusionOk="0">
                  <a:moveTo>
                    <a:pt x="0" y="1"/>
                  </a:moveTo>
                  <a:lnTo>
                    <a:pt x="0" y="5968"/>
                  </a:lnTo>
                  <a:lnTo>
                    <a:pt x="1838" y="5968"/>
                  </a:lnTo>
                  <a:lnTo>
                    <a:pt x="1838" y="3870"/>
                  </a:lnTo>
                  <a:lnTo>
                    <a:pt x="1199" y="3870"/>
                  </a:lnTo>
                  <a:lnTo>
                    <a:pt x="1199" y="1"/>
                  </a:lnTo>
                  <a:close/>
                  <a:moveTo>
                    <a:pt x="3099" y="1"/>
                  </a:moveTo>
                  <a:lnTo>
                    <a:pt x="3099" y="3870"/>
                  </a:lnTo>
                  <a:lnTo>
                    <a:pt x="2524" y="3870"/>
                  </a:lnTo>
                  <a:lnTo>
                    <a:pt x="2524" y="5968"/>
                  </a:lnTo>
                  <a:lnTo>
                    <a:pt x="4346" y="5968"/>
                  </a:lnTo>
                  <a:lnTo>
                    <a:pt x="4346" y="3870"/>
                  </a:lnTo>
                  <a:lnTo>
                    <a:pt x="3822" y="3870"/>
                  </a:lnTo>
                  <a:lnTo>
                    <a:pt x="3822" y="1"/>
                  </a:lnTo>
                  <a:close/>
                  <a:moveTo>
                    <a:pt x="5707" y="1"/>
                  </a:moveTo>
                  <a:lnTo>
                    <a:pt x="5707" y="3870"/>
                  </a:lnTo>
                  <a:lnTo>
                    <a:pt x="5083" y="3870"/>
                  </a:lnTo>
                  <a:lnTo>
                    <a:pt x="5083" y="5968"/>
                  </a:lnTo>
                  <a:lnTo>
                    <a:pt x="6920" y="5968"/>
                  </a:lnTo>
                  <a:lnTo>
                    <a:pt x="6920" y="3870"/>
                  </a:lnTo>
                  <a:lnTo>
                    <a:pt x="6294" y="3870"/>
                  </a:lnTo>
                  <a:lnTo>
                    <a:pt x="6294" y="1"/>
                  </a:lnTo>
                  <a:close/>
                  <a:moveTo>
                    <a:pt x="8194" y="1"/>
                  </a:moveTo>
                  <a:lnTo>
                    <a:pt x="8194" y="3870"/>
                  </a:lnTo>
                  <a:lnTo>
                    <a:pt x="7595" y="3870"/>
                  </a:lnTo>
                  <a:lnTo>
                    <a:pt x="7595" y="5968"/>
                  </a:lnTo>
                  <a:lnTo>
                    <a:pt x="9429" y="5968"/>
                  </a:lnTo>
                  <a:lnTo>
                    <a:pt x="9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22"/>
            <p:cNvSpPr/>
            <p:nvPr/>
          </p:nvSpPr>
          <p:spPr>
            <a:xfrm>
              <a:off x="3675986" y="2899904"/>
              <a:ext cx="84018" cy="302127"/>
            </a:xfrm>
            <a:custGeom>
              <a:avLst/>
              <a:gdLst/>
              <a:ahLst/>
              <a:cxnLst/>
              <a:rect l="l" t="t" r="r" b="b"/>
              <a:pathLst>
                <a:path w="1188" h="4272" extrusionOk="0">
                  <a:moveTo>
                    <a:pt x="1" y="1"/>
                  </a:moveTo>
                  <a:lnTo>
                    <a:pt x="1" y="4271"/>
                  </a:lnTo>
                  <a:lnTo>
                    <a:pt x="1188" y="4271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2"/>
            <p:cNvSpPr/>
            <p:nvPr/>
          </p:nvSpPr>
          <p:spPr>
            <a:xfrm>
              <a:off x="3500309" y="2899904"/>
              <a:ext cx="84018" cy="302127"/>
            </a:xfrm>
            <a:custGeom>
              <a:avLst/>
              <a:gdLst/>
              <a:ahLst/>
              <a:cxnLst/>
              <a:rect l="l" t="t" r="r" b="b"/>
              <a:pathLst>
                <a:path w="1188" h="4272" extrusionOk="0">
                  <a:moveTo>
                    <a:pt x="0" y="1"/>
                  </a:moveTo>
                  <a:lnTo>
                    <a:pt x="0" y="4271"/>
                  </a:lnTo>
                  <a:lnTo>
                    <a:pt x="1187" y="4271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2"/>
            <p:cNvSpPr/>
            <p:nvPr/>
          </p:nvSpPr>
          <p:spPr>
            <a:xfrm>
              <a:off x="3315650" y="2899904"/>
              <a:ext cx="84867" cy="302127"/>
            </a:xfrm>
            <a:custGeom>
              <a:avLst/>
              <a:gdLst/>
              <a:ahLst/>
              <a:cxnLst/>
              <a:rect l="l" t="t" r="r" b="b"/>
              <a:pathLst>
                <a:path w="1200" h="4272" extrusionOk="0">
                  <a:moveTo>
                    <a:pt x="1" y="1"/>
                  </a:moveTo>
                  <a:lnTo>
                    <a:pt x="1" y="4271"/>
                  </a:lnTo>
                  <a:lnTo>
                    <a:pt x="1200" y="4271"/>
                  </a:lnTo>
                  <a:lnTo>
                    <a:pt x="12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6" name="Google Shape;2626;p23"/>
          <p:cNvGrpSpPr/>
          <p:nvPr/>
        </p:nvGrpSpPr>
        <p:grpSpPr>
          <a:xfrm rot="-5400000">
            <a:off x="-576910" y="1152904"/>
            <a:ext cx="1463954" cy="310126"/>
            <a:chOff x="4912200" y="2137750"/>
            <a:chExt cx="483600" cy="102450"/>
          </a:xfrm>
        </p:grpSpPr>
        <p:sp>
          <p:nvSpPr>
            <p:cNvPr id="2627" name="Google Shape;2627;p23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3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3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3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3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3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3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3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3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3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3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3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3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3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3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3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3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3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3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3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3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3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3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650" name="Google Shape;2650;p23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651" name="Google Shape;2651;p23"/>
          <p:cNvGrpSpPr/>
          <p:nvPr/>
        </p:nvGrpSpPr>
        <p:grpSpPr>
          <a:xfrm rot="-1319958" flipH="1">
            <a:off x="7163466" y="3588171"/>
            <a:ext cx="3590611" cy="2470418"/>
            <a:chOff x="-1086191" y="3215518"/>
            <a:chExt cx="3590566" cy="2470387"/>
          </a:xfrm>
        </p:grpSpPr>
        <p:grpSp>
          <p:nvGrpSpPr>
            <p:cNvPr id="2652" name="Google Shape;2652;p23"/>
            <p:cNvGrpSpPr/>
            <p:nvPr/>
          </p:nvGrpSpPr>
          <p:grpSpPr>
            <a:xfrm rot="5400000">
              <a:off x="1281979" y="4463510"/>
              <a:ext cx="1788823" cy="655968"/>
              <a:chOff x="1462254" y="474431"/>
              <a:chExt cx="5092010" cy="1867258"/>
            </a:xfrm>
          </p:grpSpPr>
          <p:sp>
            <p:nvSpPr>
              <p:cNvPr id="2653" name="Google Shape;2653;p23"/>
              <p:cNvSpPr/>
              <p:nvPr/>
            </p:nvSpPr>
            <p:spPr>
              <a:xfrm>
                <a:off x="1462254" y="474431"/>
                <a:ext cx="5092010" cy="1867258"/>
              </a:xfrm>
              <a:custGeom>
                <a:avLst/>
                <a:gdLst/>
                <a:ahLst/>
                <a:cxnLst/>
                <a:rect l="l" t="t" r="r" b="b"/>
                <a:pathLst>
                  <a:path w="44341" h="16260" extrusionOk="0">
                    <a:moveTo>
                      <a:pt x="1124" y="1"/>
                    </a:moveTo>
                    <a:cubicBezTo>
                      <a:pt x="560" y="1"/>
                      <a:pt x="99" y="450"/>
                      <a:pt x="99" y="1011"/>
                    </a:cubicBezTo>
                    <a:lnTo>
                      <a:pt x="0" y="14947"/>
                    </a:lnTo>
                    <a:cubicBezTo>
                      <a:pt x="0" y="15510"/>
                      <a:pt x="450" y="15972"/>
                      <a:pt x="1010" y="15972"/>
                    </a:cubicBezTo>
                    <a:lnTo>
                      <a:pt x="32841" y="16185"/>
                    </a:lnTo>
                    <a:cubicBezTo>
                      <a:pt x="32817" y="16008"/>
                      <a:pt x="32817" y="15810"/>
                      <a:pt x="33428" y="15483"/>
                    </a:cubicBezTo>
                    <a:cubicBezTo>
                      <a:pt x="33428" y="15483"/>
                      <a:pt x="33440" y="15471"/>
                      <a:pt x="33452" y="15471"/>
                    </a:cubicBezTo>
                    <a:cubicBezTo>
                      <a:pt x="33791" y="15483"/>
                      <a:pt x="34052" y="15759"/>
                      <a:pt x="34052" y="16098"/>
                    </a:cubicBezTo>
                    <a:cubicBezTo>
                      <a:pt x="34052" y="16134"/>
                      <a:pt x="34052" y="16158"/>
                      <a:pt x="34040" y="16197"/>
                    </a:cubicBezTo>
                    <a:lnTo>
                      <a:pt x="43756" y="16260"/>
                    </a:lnTo>
                    <a:cubicBezTo>
                      <a:pt x="44017" y="16260"/>
                      <a:pt x="44241" y="16047"/>
                      <a:pt x="44241" y="15771"/>
                    </a:cubicBezTo>
                    <a:lnTo>
                      <a:pt x="44253" y="13835"/>
                    </a:lnTo>
                    <a:cubicBezTo>
                      <a:pt x="44253" y="13610"/>
                      <a:pt x="44116" y="13424"/>
                      <a:pt x="43906" y="13361"/>
                    </a:cubicBezTo>
                    <a:cubicBezTo>
                      <a:pt x="42680" y="13011"/>
                      <a:pt x="41745" y="10913"/>
                      <a:pt x="41769" y="8380"/>
                    </a:cubicBezTo>
                    <a:cubicBezTo>
                      <a:pt x="41781" y="5857"/>
                      <a:pt x="42743" y="3771"/>
                      <a:pt x="43966" y="3435"/>
                    </a:cubicBezTo>
                    <a:cubicBezTo>
                      <a:pt x="44178" y="3384"/>
                      <a:pt x="44328" y="3184"/>
                      <a:pt x="44328" y="2971"/>
                    </a:cubicBezTo>
                    <a:lnTo>
                      <a:pt x="44340" y="786"/>
                    </a:lnTo>
                    <a:cubicBezTo>
                      <a:pt x="44340" y="513"/>
                      <a:pt x="44131" y="289"/>
                      <a:pt x="43855" y="289"/>
                    </a:cubicBezTo>
                    <a:lnTo>
                      <a:pt x="34166" y="226"/>
                    </a:lnTo>
                    <a:cubicBezTo>
                      <a:pt x="34139" y="537"/>
                      <a:pt x="33878" y="786"/>
                      <a:pt x="33551" y="786"/>
                    </a:cubicBezTo>
                    <a:cubicBezTo>
                      <a:pt x="33228" y="786"/>
                      <a:pt x="32967" y="537"/>
                      <a:pt x="32940" y="214"/>
                    </a:cubicBezTo>
                    <a:lnTo>
                      <a:pt x="11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54" name="Google Shape;2654;p23"/>
              <p:cNvGrpSpPr/>
              <p:nvPr/>
            </p:nvGrpSpPr>
            <p:grpSpPr>
              <a:xfrm>
                <a:off x="5886164" y="853054"/>
                <a:ext cx="183511" cy="1148609"/>
                <a:chOff x="4519324" y="1312991"/>
                <a:chExt cx="126813" cy="793732"/>
              </a:xfrm>
            </p:grpSpPr>
            <p:sp>
              <p:nvSpPr>
                <p:cNvPr id="2655" name="Google Shape;2655;p23"/>
                <p:cNvSpPr/>
                <p:nvPr/>
              </p:nvSpPr>
              <p:spPr>
                <a:xfrm>
                  <a:off x="4525276" y="1312991"/>
                  <a:ext cx="120861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50" extrusionOk="0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6" name="Google Shape;2656;p23"/>
                <p:cNvSpPr/>
                <p:nvPr/>
              </p:nvSpPr>
              <p:spPr>
                <a:xfrm>
                  <a:off x="4524324" y="1396237"/>
                  <a:ext cx="120861" cy="18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38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7" name="Google Shape;2657;p23"/>
                <p:cNvSpPr/>
                <p:nvPr/>
              </p:nvSpPr>
              <p:spPr>
                <a:xfrm>
                  <a:off x="4524324" y="1460675"/>
                  <a:ext cx="120861" cy="18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38" extrusionOk="0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8" name="Google Shape;2658;p23"/>
                <p:cNvSpPr/>
                <p:nvPr/>
              </p:nvSpPr>
              <p:spPr>
                <a:xfrm>
                  <a:off x="4524324" y="1423853"/>
                  <a:ext cx="120861" cy="9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26" extrusionOk="0">
                      <a:moveTo>
                        <a:pt x="0" y="0"/>
                      </a:moveTo>
                      <a:lnTo>
                        <a:pt x="0" y="114"/>
                      </a:lnTo>
                      <a:lnTo>
                        <a:pt x="1523" y="126"/>
                      </a:lnTo>
                      <a:lnTo>
                        <a:pt x="1523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9" name="Google Shape;2659;p23"/>
                <p:cNvSpPr/>
                <p:nvPr/>
              </p:nvSpPr>
              <p:spPr>
                <a:xfrm>
                  <a:off x="4523133" y="1569633"/>
                  <a:ext cx="121100" cy="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88" extrusionOk="0">
                      <a:moveTo>
                        <a:pt x="0" y="0"/>
                      </a:moveTo>
                      <a:lnTo>
                        <a:pt x="0" y="75"/>
                      </a:lnTo>
                      <a:lnTo>
                        <a:pt x="1526" y="87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0" name="Google Shape;2660;p23"/>
                <p:cNvSpPr/>
                <p:nvPr/>
              </p:nvSpPr>
              <p:spPr>
                <a:xfrm>
                  <a:off x="4523133" y="1532970"/>
                  <a:ext cx="121100" cy="9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24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1526" y="124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1" name="Google Shape;2661;p23"/>
                <p:cNvSpPr/>
                <p:nvPr/>
              </p:nvSpPr>
              <p:spPr>
                <a:xfrm>
                  <a:off x="4524324" y="1439725"/>
                  <a:ext cx="120861" cy="15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90" extrusionOk="0">
                      <a:moveTo>
                        <a:pt x="0" y="1"/>
                      </a:moveTo>
                      <a:lnTo>
                        <a:pt x="0" y="190"/>
                      </a:lnTo>
                      <a:lnTo>
                        <a:pt x="1523" y="190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2" name="Google Shape;2662;p23"/>
                <p:cNvSpPr/>
                <p:nvPr/>
              </p:nvSpPr>
              <p:spPr>
                <a:xfrm>
                  <a:off x="4523133" y="1548682"/>
                  <a:ext cx="121100" cy="16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02" extrusionOk="0">
                      <a:moveTo>
                        <a:pt x="0" y="1"/>
                      </a:moveTo>
                      <a:lnTo>
                        <a:pt x="0" y="189"/>
                      </a:lnTo>
                      <a:lnTo>
                        <a:pt x="1526" y="201"/>
                      </a:lnTo>
                      <a:lnTo>
                        <a:pt x="1526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3" name="Google Shape;2663;p23"/>
                <p:cNvSpPr/>
                <p:nvPr/>
              </p:nvSpPr>
              <p:spPr>
                <a:xfrm>
                  <a:off x="4524324" y="1342750"/>
                  <a:ext cx="121814" cy="42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537" extrusionOk="0">
                      <a:moveTo>
                        <a:pt x="12" y="0"/>
                      </a:moveTo>
                      <a:lnTo>
                        <a:pt x="0" y="537"/>
                      </a:lnTo>
                      <a:lnTo>
                        <a:pt x="1523" y="537"/>
                      </a:lnTo>
                      <a:lnTo>
                        <a:pt x="1535" y="12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4" name="Google Shape;2664;p23"/>
                <p:cNvSpPr/>
                <p:nvPr/>
              </p:nvSpPr>
              <p:spPr>
                <a:xfrm>
                  <a:off x="4523133" y="1486387"/>
                  <a:ext cx="122052" cy="42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37" extrusionOk="0">
                      <a:moveTo>
                        <a:pt x="15" y="0"/>
                      </a:moveTo>
                      <a:lnTo>
                        <a:pt x="0" y="525"/>
                      </a:lnTo>
                      <a:lnTo>
                        <a:pt x="1526" y="537"/>
                      </a:lnTo>
                      <a:lnTo>
                        <a:pt x="1538" y="1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5" name="Google Shape;2665;p23"/>
                <p:cNvSpPr/>
                <p:nvPr/>
              </p:nvSpPr>
              <p:spPr>
                <a:xfrm>
                  <a:off x="4523133" y="1584393"/>
                  <a:ext cx="121100" cy="1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52" extrusionOk="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526" y="252"/>
                      </a:lnTo>
                      <a:lnTo>
                        <a:pt x="1526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6" name="Google Shape;2666;p23"/>
                <p:cNvSpPr/>
                <p:nvPr/>
              </p:nvSpPr>
              <p:spPr>
                <a:xfrm>
                  <a:off x="4522181" y="1666687"/>
                  <a:ext cx="122052" cy="1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252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52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7" name="Google Shape;2667;p23"/>
                <p:cNvSpPr/>
                <p:nvPr/>
              </p:nvSpPr>
              <p:spPr>
                <a:xfrm>
                  <a:off x="4522181" y="1731125"/>
                  <a:ext cx="121100" cy="1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49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49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8" name="Google Shape;2668;p23"/>
                <p:cNvSpPr/>
                <p:nvPr/>
              </p:nvSpPr>
              <p:spPr>
                <a:xfrm>
                  <a:off x="4522181" y="1695414"/>
                  <a:ext cx="121100" cy="1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27" extrusionOk="0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1526" y="127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9" name="Google Shape;2669;p23"/>
                <p:cNvSpPr/>
                <p:nvPr/>
              </p:nvSpPr>
              <p:spPr>
                <a:xfrm>
                  <a:off x="4521229" y="1840003"/>
                  <a:ext cx="120861" cy="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91" extrusionOk="0">
                      <a:moveTo>
                        <a:pt x="0" y="1"/>
                      </a:moveTo>
                      <a:lnTo>
                        <a:pt x="0" y="91"/>
                      </a:lnTo>
                      <a:lnTo>
                        <a:pt x="1523" y="91"/>
                      </a:lnTo>
                      <a:lnTo>
                        <a:pt x="1523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0" name="Google Shape;2670;p23"/>
                <p:cNvSpPr/>
                <p:nvPr/>
              </p:nvSpPr>
              <p:spPr>
                <a:xfrm>
                  <a:off x="4521229" y="1803419"/>
                  <a:ext cx="122052" cy="1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127" extrusionOk="0">
                      <a:moveTo>
                        <a:pt x="0" y="0"/>
                      </a:moveTo>
                      <a:lnTo>
                        <a:pt x="0" y="126"/>
                      </a:lnTo>
                      <a:lnTo>
                        <a:pt x="1538" y="126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1" name="Google Shape;2671;p23"/>
                <p:cNvSpPr/>
                <p:nvPr/>
              </p:nvSpPr>
              <p:spPr>
                <a:xfrm>
                  <a:off x="4522181" y="1710413"/>
                  <a:ext cx="121100" cy="15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99" extrusionOk="0">
                      <a:moveTo>
                        <a:pt x="0" y="0"/>
                      </a:moveTo>
                      <a:lnTo>
                        <a:pt x="0" y="186"/>
                      </a:lnTo>
                      <a:lnTo>
                        <a:pt x="1526" y="198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2" name="Google Shape;2672;p23"/>
                <p:cNvSpPr/>
                <p:nvPr/>
              </p:nvSpPr>
              <p:spPr>
                <a:xfrm>
                  <a:off x="4521229" y="1820322"/>
                  <a:ext cx="120861" cy="1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01" extrusionOk="0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3" name="Google Shape;2673;p23"/>
                <p:cNvSpPr/>
                <p:nvPr/>
              </p:nvSpPr>
              <p:spPr>
                <a:xfrm>
                  <a:off x="4522181" y="1613120"/>
                  <a:ext cx="122052" cy="43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53" extrusionOk="0">
                      <a:moveTo>
                        <a:pt x="12" y="1"/>
                      </a:moveTo>
                      <a:lnTo>
                        <a:pt x="0" y="537"/>
                      </a:lnTo>
                      <a:lnTo>
                        <a:pt x="1538" y="552"/>
                      </a:lnTo>
                      <a:lnTo>
                        <a:pt x="1538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4" name="Google Shape;2674;p23"/>
                <p:cNvSpPr/>
                <p:nvPr/>
              </p:nvSpPr>
              <p:spPr>
                <a:xfrm>
                  <a:off x="4521229" y="1756757"/>
                  <a:ext cx="122052" cy="43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53" extrusionOk="0">
                      <a:moveTo>
                        <a:pt x="12" y="1"/>
                      </a:moveTo>
                      <a:lnTo>
                        <a:pt x="0" y="540"/>
                      </a:lnTo>
                      <a:lnTo>
                        <a:pt x="1538" y="552"/>
                      </a:lnTo>
                      <a:lnTo>
                        <a:pt x="1538" y="16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5" name="Google Shape;2675;p23"/>
                <p:cNvSpPr/>
                <p:nvPr/>
              </p:nvSpPr>
              <p:spPr>
                <a:xfrm>
                  <a:off x="4521229" y="1844050"/>
                  <a:ext cx="122052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250" extrusionOk="0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38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6" name="Google Shape;2676;p23"/>
                <p:cNvSpPr/>
                <p:nvPr/>
              </p:nvSpPr>
              <p:spPr>
                <a:xfrm>
                  <a:off x="4520276" y="1926344"/>
                  <a:ext cx="121814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250" extrusionOk="0">
                      <a:moveTo>
                        <a:pt x="12" y="1"/>
                      </a:moveTo>
                      <a:lnTo>
                        <a:pt x="0" y="238"/>
                      </a:lnTo>
                      <a:lnTo>
                        <a:pt x="1535" y="250"/>
                      </a:lnTo>
                      <a:lnTo>
                        <a:pt x="1535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7" name="Google Shape;2677;p23"/>
                <p:cNvSpPr/>
                <p:nvPr/>
              </p:nvSpPr>
              <p:spPr>
                <a:xfrm>
                  <a:off x="4520276" y="1990782"/>
                  <a:ext cx="120861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50" extrusionOk="0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8" name="Google Shape;2678;p23"/>
                <p:cNvSpPr/>
                <p:nvPr/>
              </p:nvSpPr>
              <p:spPr>
                <a:xfrm>
                  <a:off x="4520276" y="1955150"/>
                  <a:ext cx="121814" cy="9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124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3"/>
                      </a:lnTo>
                      <a:lnTo>
                        <a:pt x="15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9" name="Google Shape;2679;p23"/>
                <p:cNvSpPr/>
                <p:nvPr/>
              </p:nvSpPr>
              <p:spPr>
                <a:xfrm>
                  <a:off x="4519324" y="2099740"/>
                  <a:ext cx="121814" cy="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88" extrusionOk="0">
                      <a:moveTo>
                        <a:pt x="0" y="1"/>
                      </a:moveTo>
                      <a:lnTo>
                        <a:pt x="0" y="87"/>
                      </a:lnTo>
                      <a:lnTo>
                        <a:pt x="1523" y="87"/>
                      </a:lnTo>
                      <a:lnTo>
                        <a:pt x="15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0" name="Google Shape;2680;p23"/>
                <p:cNvSpPr/>
                <p:nvPr/>
              </p:nvSpPr>
              <p:spPr>
                <a:xfrm>
                  <a:off x="4520276" y="2063156"/>
                  <a:ext cx="120861" cy="9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26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6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1" name="Google Shape;2681;p23"/>
                <p:cNvSpPr/>
                <p:nvPr/>
              </p:nvSpPr>
              <p:spPr>
                <a:xfrm>
                  <a:off x="4520276" y="1969911"/>
                  <a:ext cx="120861" cy="1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01" extrusionOk="0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2" name="Google Shape;2682;p23"/>
                <p:cNvSpPr/>
                <p:nvPr/>
              </p:nvSpPr>
              <p:spPr>
                <a:xfrm>
                  <a:off x="4519324" y="2079980"/>
                  <a:ext cx="121814" cy="15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199" extrusionOk="0">
                      <a:moveTo>
                        <a:pt x="12" y="1"/>
                      </a:moveTo>
                      <a:lnTo>
                        <a:pt x="0" y="187"/>
                      </a:lnTo>
                      <a:lnTo>
                        <a:pt x="1535" y="199"/>
                      </a:lnTo>
                      <a:lnTo>
                        <a:pt x="15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3" name="Google Shape;2683;p23"/>
                <p:cNvSpPr/>
                <p:nvPr/>
              </p:nvSpPr>
              <p:spPr>
                <a:xfrm>
                  <a:off x="4521229" y="1872857"/>
                  <a:ext cx="120861" cy="43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549" extrusionOk="0">
                      <a:moveTo>
                        <a:pt x="0" y="0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4" name="Google Shape;2684;p23"/>
                <p:cNvSpPr/>
                <p:nvPr/>
              </p:nvSpPr>
              <p:spPr>
                <a:xfrm>
                  <a:off x="4520276" y="2016494"/>
                  <a:ext cx="120861" cy="43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550" extrusionOk="0">
                      <a:moveTo>
                        <a:pt x="0" y="1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85" name="Google Shape;2685;p23"/>
              <p:cNvSpPr/>
              <p:nvPr/>
            </p:nvSpPr>
            <p:spPr>
              <a:xfrm>
                <a:off x="2289544" y="857186"/>
                <a:ext cx="516424" cy="520788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5" extrusionOk="0">
                    <a:moveTo>
                      <a:pt x="2509" y="0"/>
                    </a:moveTo>
                    <a:lnTo>
                      <a:pt x="1" y="2512"/>
                    </a:lnTo>
                    <a:lnTo>
                      <a:pt x="199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23"/>
              <p:cNvSpPr/>
              <p:nvPr/>
            </p:nvSpPr>
            <p:spPr>
              <a:xfrm>
                <a:off x="2299534" y="857186"/>
                <a:ext cx="288242" cy="288472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512" extrusionOk="0">
                    <a:moveTo>
                      <a:pt x="1" y="0"/>
                    </a:moveTo>
                    <a:lnTo>
                      <a:pt x="1" y="2512"/>
                    </a:lnTo>
                    <a:lnTo>
                      <a:pt x="2509" y="2512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23"/>
              <p:cNvSpPr/>
              <p:nvPr/>
            </p:nvSpPr>
            <p:spPr>
              <a:xfrm>
                <a:off x="2799997" y="857186"/>
                <a:ext cx="516309" cy="520788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5" extrusionOk="0">
                    <a:moveTo>
                      <a:pt x="2512" y="0"/>
                    </a:moveTo>
                    <a:lnTo>
                      <a:pt x="0" y="2512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23"/>
              <p:cNvSpPr/>
              <p:nvPr/>
            </p:nvSpPr>
            <p:spPr>
              <a:xfrm>
                <a:off x="2809987" y="857186"/>
                <a:ext cx="288472" cy="288472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12" extrusionOk="0">
                    <a:moveTo>
                      <a:pt x="0" y="0"/>
                    </a:moveTo>
                    <a:lnTo>
                      <a:pt x="0" y="2512"/>
                    </a:lnTo>
                    <a:lnTo>
                      <a:pt x="2512" y="2512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23"/>
              <p:cNvSpPr/>
              <p:nvPr/>
            </p:nvSpPr>
            <p:spPr>
              <a:xfrm>
                <a:off x="2299534" y="1373382"/>
                <a:ext cx="516424" cy="520903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6" extrusionOk="0">
                    <a:moveTo>
                      <a:pt x="2509" y="1"/>
                    </a:moveTo>
                    <a:lnTo>
                      <a:pt x="1" y="2500"/>
                    </a:lnTo>
                    <a:lnTo>
                      <a:pt x="2000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23"/>
              <p:cNvSpPr/>
              <p:nvPr/>
            </p:nvSpPr>
            <p:spPr>
              <a:xfrm>
                <a:off x="2309525" y="1373382"/>
                <a:ext cx="288587" cy="287209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501" extrusionOk="0">
                    <a:moveTo>
                      <a:pt x="1" y="1"/>
                    </a:moveTo>
                    <a:lnTo>
                      <a:pt x="1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23"/>
              <p:cNvSpPr/>
              <p:nvPr/>
            </p:nvSpPr>
            <p:spPr>
              <a:xfrm>
                <a:off x="2809987" y="1373382"/>
                <a:ext cx="516309" cy="520903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6" extrusionOk="0">
                    <a:moveTo>
                      <a:pt x="2512" y="1"/>
                    </a:moveTo>
                    <a:lnTo>
                      <a:pt x="0" y="2500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23"/>
              <p:cNvSpPr/>
              <p:nvPr/>
            </p:nvSpPr>
            <p:spPr>
              <a:xfrm>
                <a:off x="2809987" y="1373382"/>
                <a:ext cx="288472" cy="287209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01" extrusionOk="0">
                    <a:moveTo>
                      <a:pt x="0" y="1"/>
                    </a:moveTo>
                    <a:lnTo>
                      <a:pt x="0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23"/>
              <p:cNvSpPr/>
              <p:nvPr/>
            </p:nvSpPr>
            <p:spPr>
              <a:xfrm>
                <a:off x="3668973" y="857186"/>
                <a:ext cx="1092908" cy="1094172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9528" extrusionOk="0">
                    <a:moveTo>
                      <a:pt x="4760" y="0"/>
                    </a:moveTo>
                    <a:cubicBezTo>
                      <a:pt x="2122" y="0"/>
                      <a:pt x="1" y="2137"/>
                      <a:pt x="1" y="4772"/>
                    </a:cubicBezTo>
                    <a:cubicBezTo>
                      <a:pt x="1" y="7394"/>
                      <a:pt x="2122" y="9528"/>
                      <a:pt x="4760" y="9528"/>
                    </a:cubicBezTo>
                    <a:cubicBezTo>
                      <a:pt x="7394" y="9528"/>
                      <a:pt x="9516" y="7394"/>
                      <a:pt x="9516" y="4772"/>
                    </a:cubicBezTo>
                    <a:cubicBezTo>
                      <a:pt x="9516" y="2137"/>
                      <a:pt x="7394" y="0"/>
                      <a:pt x="4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23"/>
              <p:cNvSpPr/>
              <p:nvPr/>
            </p:nvSpPr>
            <p:spPr>
              <a:xfrm>
                <a:off x="3897155" y="1086746"/>
                <a:ext cx="636889" cy="635396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5533" extrusionOk="0">
                    <a:moveTo>
                      <a:pt x="2773" y="0"/>
                    </a:moveTo>
                    <a:cubicBezTo>
                      <a:pt x="1247" y="0"/>
                      <a:pt x="1" y="1235"/>
                      <a:pt x="1" y="2773"/>
                    </a:cubicBezTo>
                    <a:cubicBezTo>
                      <a:pt x="1" y="4295"/>
                      <a:pt x="1247" y="5533"/>
                      <a:pt x="2773" y="5533"/>
                    </a:cubicBezTo>
                    <a:cubicBezTo>
                      <a:pt x="4295" y="5533"/>
                      <a:pt x="5545" y="4295"/>
                      <a:pt x="5545" y="2773"/>
                    </a:cubicBezTo>
                    <a:cubicBezTo>
                      <a:pt x="5545" y="1235"/>
                      <a:pt x="4295" y="0"/>
                      <a:pt x="27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95" name="Google Shape;2695;p23"/>
              <p:cNvGrpSpPr/>
              <p:nvPr/>
            </p:nvGrpSpPr>
            <p:grpSpPr>
              <a:xfrm rot="-5400000">
                <a:off x="4513093" y="1373690"/>
                <a:ext cx="1621711" cy="61149"/>
                <a:chOff x="3143975" y="2577950"/>
                <a:chExt cx="1242500" cy="46850"/>
              </a:xfrm>
            </p:grpSpPr>
            <p:sp>
              <p:nvSpPr>
                <p:cNvPr id="2696" name="Google Shape;2696;p23"/>
                <p:cNvSpPr/>
                <p:nvPr/>
              </p:nvSpPr>
              <p:spPr>
                <a:xfrm>
                  <a:off x="31439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7" name="Google Shape;2697;p23"/>
                <p:cNvSpPr/>
                <p:nvPr/>
              </p:nvSpPr>
              <p:spPr>
                <a:xfrm>
                  <a:off x="3229250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6" y="1451"/>
                        <a:pt x="1886" y="938"/>
                      </a:cubicBezTo>
                      <a:cubicBezTo>
                        <a:pt x="1886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8" name="Google Shape;2698;p23"/>
                <p:cNvSpPr/>
                <p:nvPr/>
              </p:nvSpPr>
              <p:spPr>
                <a:xfrm>
                  <a:off x="3314725" y="2577950"/>
                  <a:ext cx="468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5" h="1874" extrusionOk="0">
                      <a:moveTo>
                        <a:pt x="939" y="0"/>
                      </a:moveTo>
                      <a:cubicBezTo>
                        <a:pt x="427" y="0"/>
                        <a:pt x="1" y="414"/>
                        <a:pt x="1" y="938"/>
                      </a:cubicBezTo>
                      <a:cubicBezTo>
                        <a:pt x="1" y="1451"/>
                        <a:pt x="427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9" name="Google Shape;2699;p23"/>
                <p:cNvSpPr/>
                <p:nvPr/>
              </p:nvSpPr>
              <p:spPr>
                <a:xfrm>
                  <a:off x="34003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6" y="0"/>
                      </a:moveTo>
                      <a:cubicBezTo>
                        <a:pt x="411" y="0"/>
                        <a:pt x="1" y="414"/>
                        <a:pt x="1" y="938"/>
                      </a:cubicBezTo>
                      <a:cubicBezTo>
                        <a:pt x="1" y="1451"/>
                        <a:pt x="411" y="1873"/>
                        <a:pt x="936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6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0" name="Google Shape;2700;p23"/>
                <p:cNvSpPr/>
                <p:nvPr/>
              </p:nvSpPr>
              <p:spPr>
                <a:xfrm>
                  <a:off x="34855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1" name="Google Shape;2701;p23"/>
                <p:cNvSpPr/>
                <p:nvPr/>
              </p:nvSpPr>
              <p:spPr>
                <a:xfrm>
                  <a:off x="35710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2" name="Google Shape;2702;p23"/>
                <p:cNvSpPr/>
                <p:nvPr/>
              </p:nvSpPr>
              <p:spPr>
                <a:xfrm>
                  <a:off x="3656325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5" y="1451"/>
                        <a:pt x="1885" y="938"/>
                      </a:cubicBezTo>
                      <a:cubicBezTo>
                        <a:pt x="1885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3" name="Google Shape;2703;p23"/>
                <p:cNvSpPr/>
                <p:nvPr/>
              </p:nvSpPr>
              <p:spPr>
                <a:xfrm>
                  <a:off x="37418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4" name="Google Shape;2704;p23"/>
                <p:cNvSpPr/>
                <p:nvPr/>
              </p:nvSpPr>
              <p:spPr>
                <a:xfrm>
                  <a:off x="38273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5" name="Google Shape;2705;p23"/>
                <p:cNvSpPr/>
                <p:nvPr/>
              </p:nvSpPr>
              <p:spPr>
                <a:xfrm>
                  <a:off x="39125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6" name="Google Shape;2706;p23"/>
                <p:cNvSpPr/>
                <p:nvPr/>
              </p:nvSpPr>
              <p:spPr>
                <a:xfrm>
                  <a:off x="39981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14" y="0"/>
                        <a:pt x="0" y="414"/>
                        <a:pt x="0" y="938"/>
                      </a:cubicBezTo>
                      <a:cubicBezTo>
                        <a:pt x="0" y="1451"/>
                        <a:pt x="414" y="1873"/>
                        <a:pt x="938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8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7" name="Google Shape;2707;p23"/>
                <p:cNvSpPr/>
                <p:nvPr/>
              </p:nvSpPr>
              <p:spPr>
                <a:xfrm>
                  <a:off x="4083375" y="2577950"/>
                  <a:ext cx="471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7" h="1874" extrusionOk="0">
                      <a:moveTo>
                        <a:pt x="936" y="0"/>
                      </a:moveTo>
                      <a:cubicBezTo>
                        <a:pt x="424" y="0"/>
                        <a:pt x="1" y="414"/>
                        <a:pt x="1" y="938"/>
                      </a:cubicBezTo>
                      <a:cubicBezTo>
                        <a:pt x="1" y="1451"/>
                        <a:pt x="424" y="1873"/>
                        <a:pt x="936" y="1873"/>
                      </a:cubicBezTo>
                      <a:cubicBezTo>
                        <a:pt x="1461" y="1873"/>
                        <a:pt x="1886" y="1451"/>
                        <a:pt x="1886" y="938"/>
                      </a:cubicBezTo>
                      <a:cubicBezTo>
                        <a:pt x="1886" y="414"/>
                        <a:pt x="1461" y="0"/>
                        <a:pt x="936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8" name="Google Shape;2708;p23"/>
                <p:cNvSpPr/>
                <p:nvPr/>
              </p:nvSpPr>
              <p:spPr>
                <a:xfrm>
                  <a:off x="41688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9" name="Google Shape;2709;p23"/>
                <p:cNvSpPr/>
                <p:nvPr/>
              </p:nvSpPr>
              <p:spPr>
                <a:xfrm>
                  <a:off x="42544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0" name="Google Shape;2710;p23"/>
                <p:cNvSpPr/>
                <p:nvPr/>
              </p:nvSpPr>
              <p:spPr>
                <a:xfrm>
                  <a:off x="43396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11" name="Google Shape;2711;p23"/>
            <p:cNvGrpSpPr/>
            <p:nvPr/>
          </p:nvGrpSpPr>
          <p:grpSpPr>
            <a:xfrm>
              <a:off x="-242434" y="4087315"/>
              <a:ext cx="2014632" cy="699285"/>
              <a:chOff x="-242434" y="4087315"/>
              <a:chExt cx="2014632" cy="699285"/>
            </a:xfrm>
          </p:grpSpPr>
          <p:sp>
            <p:nvSpPr>
              <p:cNvPr id="2712" name="Google Shape;2712;p23"/>
              <p:cNvSpPr/>
              <p:nvPr/>
            </p:nvSpPr>
            <p:spPr>
              <a:xfrm>
                <a:off x="1203676" y="4088023"/>
                <a:ext cx="568523" cy="698578"/>
              </a:xfrm>
              <a:custGeom>
                <a:avLst/>
                <a:gdLst/>
                <a:ahLst/>
                <a:cxnLst/>
                <a:rect l="l" t="t" r="r" b="b"/>
                <a:pathLst>
                  <a:path w="12052" h="14809" extrusionOk="0">
                    <a:moveTo>
                      <a:pt x="324" y="0"/>
                    </a:moveTo>
                    <a:cubicBezTo>
                      <a:pt x="150" y="0"/>
                      <a:pt x="12" y="150"/>
                      <a:pt x="12" y="324"/>
                    </a:cubicBezTo>
                    <a:lnTo>
                      <a:pt x="0" y="14473"/>
                    </a:lnTo>
                    <a:cubicBezTo>
                      <a:pt x="0" y="14659"/>
                      <a:pt x="138" y="14796"/>
                      <a:pt x="324" y="14796"/>
                    </a:cubicBezTo>
                    <a:lnTo>
                      <a:pt x="11713" y="14808"/>
                    </a:lnTo>
                    <a:cubicBezTo>
                      <a:pt x="11901" y="14808"/>
                      <a:pt x="12039" y="14659"/>
                      <a:pt x="12039" y="14485"/>
                    </a:cubicBezTo>
                    <a:lnTo>
                      <a:pt x="12051" y="324"/>
                    </a:lnTo>
                    <a:cubicBezTo>
                      <a:pt x="12051" y="150"/>
                      <a:pt x="11901" y="12"/>
                      <a:pt x="11728" y="12"/>
                    </a:cubicBezTo>
                    <a:lnTo>
                      <a:pt x="3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13" name="Google Shape;2713;p23"/>
              <p:cNvGrpSpPr/>
              <p:nvPr/>
            </p:nvGrpSpPr>
            <p:grpSpPr>
              <a:xfrm>
                <a:off x="1638414" y="4237039"/>
                <a:ext cx="133782" cy="422333"/>
                <a:chOff x="8258971" y="494344"/>
                <a:chExt cx="268208" cy="846697"/>
              </a:xfrm>
            </p:grpSpPr>
            <p:sp>
              <p:nvSpPr>
                <p:cNvPr id="2714" name="Google Shape;2714;p23"/>
                <p:cNvSpPr/>
                <p:nvPr/>
              </p:nvSpPr>
              <p:spPr>
                <a:xfrm>
                  <a:off x="8258971" y="494344"/>
                  <a:ext cx="268208" cy="28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00" extrusionOk="0">
                      <a:moveTo>
                        <a:pt x="0" y="0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5" name="Google Shape;2715;p23"/>
                <p:cNvSpPr/>
                <p:nvPr/>
              </p:nvSpPr>
              <p:spPr>
                <a:xfrm>
                  <a:off x="8258971" y="1311440"/>
                  <a:ext cx="267073" cy="2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3" extrusionOk="0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6" name="Google Shape;2716;p23"/>
                <p:cNvSpPr/>
                <p:nvPr/>
              </p:nvSpPr>
              <p:spPr>
                <a:xfrm>
                  <a:off x="8258971" y="951218"/>
                  <a:ext cx="267073" cy="29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2" extrusionOk="0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7" name="Google Shape;2717;p23"/>
                <p:cNvSpPr/>
                <p:nvPr/>
              </p:nvSpPr>
              <p:spPr>
                <a:xfrm>
                  <a:off x="8258971" y="1201738"/>
                  <a:ext cx="267073" cy="2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3" extrusionOk="0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23" y="312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8" name="Google Shape;2718;p23"/>
                <p:cNvSpPr/>
                <p:nvPr/>
              </p:nvSpPr>
              <p:spPr>
                <a:xfrm>
                  <a:off x="8258971" y="729259"/>
                  <a:ext cx="268208" cy="2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01" extrusionOk="0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9" name="Google Shape;2719;p23"/>
                <p:cNvSpPr/>
                <p:nvPr/>
              </p:nvSpPr>
              <p:spPr>
                <a:xfrm>
                  <a:off x="8258971" y="555532"/>
                  <a:ext cx="268208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03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02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0" name="Google Shape;2720;p23"/>
                <p:cNvSpPr/>
                <p:nvPr/>
              </p:nvSpPr>
              <p:spPr>
                <a:xfrm>
                  <a:off x="8258971" y="782314"/>
                  <a:ext cx="268208" cy="1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4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1" name="Google Shape;2721;p23"/>
                <p:cNvSpPr/>
                <p:nvPr/>
              </p:nvSpPr>
              <p:spPr>
                <a:xfrm>
                  <a:off x="8258971" y="815414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2" name="Google Shape;2722;p23"/>
                <p:cNvSpPr/>
                <p:nvPr/>
              </p:nvSpPr>
              <p:spPr>
                <a:xfrm>
                  <a:off x="8258971" y="1255832"/>
                  <a:ext cx="267073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5" extrusionOk="0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2823" y="115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3" name="Google Shape;2723;p23"/>
                <p:cNvSpPr/>
                <p:nvPr/>
              </p:nvSpPr>
              <p:spPr>
                <a:xfrm>
                  <a:off x="8258971" y="1024606"/>
                  <a:ext cx="267073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2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23" y="11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4" name="Google Shape;2724;p23"/>
                <p:cNvSpPr/>
                <p:nvPr/>
              </p:nvSpPr>
              <p:spPr>
                <a:xfrm>
                  <a:off x="8258971" y="1069338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5" name="Google Shape;2725;p23"/>
                <p:cNvSpPr/>
                <p:nvPr/>
              </p:nvSpPr>
              <p:spPr>
                <a:xfrm>
                  <a:off x="8258971" y="1044466"/>
                  <a:ext cx="267073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3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23" y="10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6" name="Google Shape;2726;p23"/>
                <p:cNvSpPr/>
                <p:nvPr/>
              </p:nvSpPr>
              <p:spPr>
                <a:xfrm>
                  <a:off x="8258971" y="887383"/>
                  <a:ext cx="267073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3" extrusionOk="0">
                      <a:moveTo>
                        <a:pt x="0" y="1"/>
                      </a:moveTo>
                      <a:lnTo>
                        <a:pt x="0" y="103"/>
                      </a:lnTo>
                      <a:lnTo>
                        <a:pt x="2823" y="103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7" name="Google Shape;2727;p23"/>
                <p:cNvSpPr/>
                <p:nvPr/>
              </p:nvSpPr>
              <p:spPr>
                <a:xfrm>
                  <a:off x="8258971" y="918307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8" name="Google Shape;2728;p23"/>
                <p:cNvSpPr/>
                <p:nvPr/>
              </p:nvSpPr>
              <p:spPr>
                <a:xfrm>
                  <a:off x="8258971" y="1113030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9" name="Google Shape;2729;p23"/>
                <p:cNvSpPr/>
                <p:nvPr/>
              </p:nvSpPr>
              <p:spPr>
                <a:xfrm>
                  <a:off x="8258971" y="574541"/>
                  <a:ext cx="268208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5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0" name="Google Shape;2730;p23"/>
                <p:cNvSpPr/>
                <p:nvPr/>
              </p:nvSpPr>
              <p:spPr>
                <a:xfrm>
                  <a:off x="8258971" y="594684"/>
                  <a:ext cx="268208" cy="9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99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99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1" name="Google Shape;2731;p23"/>
                <p:cNvSpPr/>
                <p:nvPr/>
              </p:nvSpPr>
              <p:spPr>
                <a:xfrm>
                  <a:off x="8258971" y="633459"/>
                  <a:ext cx="268208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5" extrusionOk="0">
                      <a:moveTo>
                        <a:pt x="0" y="1"/>
                      </a:moveTo>
                      <a:lnTo>
                        <a:pt x="0" y="114"/>
                      </a:lnTo>
                      <a:lnTo>
                        <a:pt x="2835" y="114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2" name="Google Shape;2732;p23"/>
                <p:cNvSpPr/>
                <p:nvPr/>
              </p:nvSpPr>
              <p:spPr>
                <a:xfrm>
                  <a:off x="8258971" y="693795"/>
                  <a:ext cx="268208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2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35" y="112"/>
                      </a:lnTo>
                      <a:lnTo>
                        <a:pt x="28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3" name="Google Shape;2733;p23"/>
                <p:cNvSpPr/>
                <p:nvPr/>
              </p:nvSpPr>
              <p:spPr>
                <a:xfrm>
                  <a:off x="8258971" y="1281934"/>
                  <a:ext cx="267073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2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23" y="112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4" name="Google Shape;2734;p23"/>
                <p:cNvSpPr/>
                <p:nvPr/>
              </p:nvSpPr>
              <p:spPr>
                <a:xfrm>
                  <a:off x="8258971" y="653602"/>
                  <a:ext cx="268208" cy="20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214" extrusionOk="0">
                      <a:moveTo>
                        <a:pt x="0" y="0"/>
                      </a:moveTo>
                      <a:lnTo>
                        <a:pt x="0" y="213"/>
                      </a:lnTo>
                      <a:lnTo>
                        <a:pt x="2835" y="213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5" name="Google Shape;2735;p23"/>
                <p:cNvSpPr/>
                <p:nvPr/>
              </p:nvSpPr>
              <p:spPr>
                <a:xfrm>
                  <a:off x="8258971" y="850878"/>
                  <a:ext cx="267073" cy="19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202" extrusionOk="0">
                      <a:moveTo>
                        <a:pt x="0" y="0"/>
                      </a:moveTo>
                      <a:lnTo>
                        <a:pt x="0" y="201"/>
                      </a:lnTo>
                      <a:lnTo>
                        <a:pt x="2823" y="20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6" name="Google Shape;2736;p23"/>
                <p:cNvSpPr/>
                <p:nvPr/>
              </p:nvSpPr>
              <p:spPr>
                <a:xfrm>
                  <a:off x="8258971" y="1152182"/>
                  <a:ext cx="267073" cy="19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210" extrusionOk="0">
                      <a:moveTo>
                        <a:pt x="0" y="0"/>
                      </a:moveTo>
                      <a:lnTo>
                        <a:pt x="0" y="210"/>
                      </a:lnTo>
                      <a:lnTo>
                        <a:pt x="2823" y="210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37" name="Google Shape;2737;p23"/>
              <p:cNvSpPr/>
              <p:nvPr/>
            </p:nvSpPr>
            <p:spPr>
              <a:xfrm>
                <a:off x="-242434" y="4087315"/>
                <a:ext cx="1446733" cy="698719"/>
              </a:xfrm>
              <a:custGeom>
                <a:avLst/>
                <a:gdLst/>
                <a:ahLst/>
                <a:cxnLst/>
                <a:rect l="l" t="t" r="r" b="b"/>
                <a:pathLst>
                  <a:path w="30669" h="14812" extrusionOk="0">
                    <a:moveTo>
                      <a:pt x="336" y="0"/>
                    </a:moveTo>
                    <a:cubicBezTo>
                      <a:pt x="162" y="0"/>
                      <a:pt x="12" y="138"/>
                      <a:pt x="12" y="315"/>
                    </a:cubicBezTo>
                    <a:lnTo>
                      <a:pt x="0" y="14476"/>
                    </a:lnTo>
                    <a:cubicBezTo>
                      <a:pt x="0" y="14650"/>
                      <a:pt x="150" y="14787"/>
                      <a:pt x="324" y="14787"/>
                    </a:cubicBezTo>
                    <a:lnTo>
                      <a:pt x="30333" y="14811"/>
                    </a:lnTo>
                    <a:cubicBezTo>
                      <a:pt x="30507" y="14811"/>
                      <a:pt x="30656" y="14674"/>
                      <a:pt x="30656" y="14488"/>
                    </a:cubicBezTo>
                    <a:lnTo>
                      <a:pt x="30668" y="339"/>
                    </a:lnTo>
                    <a:cubicBezTo>
                      <a:pt x="30668" y="165"/>
                      <a:pt x="30519" y="15"/>
                      <a:pt x="30345" y="15"/>
                    </a:cubicBezTo>
                    <a:lnTo>
                      <a:pt x="3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38" name="Google Shape;2738;p23"/>
              <p:cNvGrpSpPr/>
              <p:nvPr/>
            </p:nvGrpSpPr>
            <p:grpSpPr>
              <a:xfrm>
                <a:off x="-71671" y="4199254"/>
                <a:ext cx="461916" cy="462529"/>
                <a:chOff x="4830573" y="418593"/>
                <a:chExt cx="926054" cy="927283"/>
              </a:xfrm>
            </p:grpSpPr>
            <p:sp>
              <p:nvSpPr>
                <p:cNvPr id="2739" name="Google Shape;2739;p23"/>
                <p:cNvSpPr/>
                <p:nvPr/>
              </p:nvSpPr>
              <p:spPr>
                <a:xfrm>
                  <a:off x="4830573" y="862794"/>
                  <a:ext cx="926054" cy="38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2" h="411" extrusionOk="0">
                      <a:moveTo>
                        <a:pt x="1" y="0"/>
                      </a:moveTo>
                      <a:lnTo>
                        <a:pt x="1" y="411"/>
                      </a:lnTo>
                      <a:lnTo>
                        <a:pt x="9792" y="411"/>
                      </a:lnTo>
                      <a:lnTo>
                        <a:pt x="97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0" name="Google Shape;2740;p23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9805" extrusionOk="0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1" name="Google Shape;2741;p23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9805" extrusionOk="0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2" name="Google Shape;2742;p23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1" h="7233" extrusionOk="0">
                      <a:moveTo>
                        <a:pt x="6920" y="1"/>
                      </a:moveTo>
                      <a:lnTo>
                        <a:pt x="0" y="6933"/>
                      </a:lnTo>
                      <a:lnTo>
                        <a:pt x="288" y="7232"/>
                      </a:lnTo>
                      <a:lnTo>
                        <a:pt x="7220" y="300"/>
                      </a:lnTo>
                      <a:lnTo>
                        <a:pt x="69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3" name="Google Shape;2743;p23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1" h="7233" extrusionOk="0">
                      <a:moveTo>
                        <a:pt x="288" y="1"/>
                      </a:moveTo>
                      <a:lnTo>
                        <a:pt x="0" y="300"/>
                      </a:lnTo>
                      <a:lnTo>
                        <a:pt x="6920" y="7232"/>
                      </a:lnTo>
                      <a:lnTo>
                        <a:pt x="7220" y="6933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4" name="Google Shape;2744;p23"/>
                <p:cNvSpPr/>
                <p:nvPr/>
              </p:nvSpPr>
              <p:spPr>
                <a:xfrm>
                  <a:off x="4864902" y="670342"/>
                  <a:ext cx="857489" cy="423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7" h="4481" extrusionOk="0">
                      <a:moveTo>
                        <a:pt x="8892" y="0"/>
                      </a:moveTo>
                      <a:lnTo>
                        <a:pt x="0" y="4106"/>
                      </a:lnTo>
                      <a:lnTo>
                        <a:pt x="174" y="4481"/>
                      </a:lnTo>
                      <a:lnTo>
                        <a:pt x="9066" y="375"/>
                      </a:lnTo>
                      <a:lnTo>
                        <a:pt x="88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5" name="Google Shape;2745;p23"/>
                <p:cNvSpPr/>
                <p:nvPr/>
              </p:nvSpPr>
              <p:spPr>
                <a:xfrm>
                  <a:off x="4851852" y="703158"/>
                  <a:ext cx="883496" cy="358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2" h="3787" extrusionOk="0">
                      <a:moveTo>
                        <a:pt x="150" y="1"/>
                      </a:moveTo>
                      <a:lnTo>
                        <a:pt x="0" y="402"/>
                      </a:lnTo>
                      <a:lnTo>
                        <a:pt x="9192" y="3786"/>
                      </a:lnTo>
                      <a:lnTo>
                        <a:pt x="9342" y="3384"/>
                      </a:lnTo>
                      <a:lnTo>
                        <a:pt x="15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6" name="Google Shape;2746;p23"/>
                <p:cNvSpPr/>
                <p:nvPr/>
              </p:nvSpPr>
              <p:spPr>
                <a:xfrm>
                  <a:off x="5081092" y="454057"/>
                  <a:ext cx="423874" cy="856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2" h="9055" extrusionOk="0">
                      <a:moveTo>
                        <a:pt x="388" y="0"/>
                      </a:moveTo>
                      <a:lnTo>
                        <a:pt x="1" y="174"/>
                      </a:lnTo>
                      <a:lnTo>
                        <a:pt x="4107" y="9054"/>
                      </a:lnTo>
                      <a:lnTo>
                        <a:pt x="4481" y="8881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7" name="Google Shape;2747;p23"/>
                <p:cNvSpPr/>
                <p:nvPr/>
              </p:nvSpPr>
              <p:spPr>
                <a:xfrm>
                  <a:off x="5115138" y="441006"/>
                  <a:ext cx="356917" cy="882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4" h="9331" extrusionOk="0">
                      <a:moveTo>
                        <a:pt x="3372" y="1"/>
                      </a:moveTo>
                      <a:lnTo>
                        <a:pt x="1" y="9192"/>
                      </a:lnTo>
                      <a:lnTo>
                        <a:pt x="390" y="9330"/>
                      </a:lnTo>
                      <a:lnTo>
                        <a:pt x="3774" y="138"/>
                      </a:lnTo>
                      <a:lnTo>
                        <a:pt x="33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48" name="Google Shape;2748;p23"/>
              <p:cNvGrpSpPr/>
              <p:nvPr/>
            </p:nvGrpSpPr>
            <p:grpSpPr>
              <a:xfrm>
                <a:off x="563408" y="4216944"/>
                <a:ext cx="452429" cy="443702"/>
                <a:chOff x="6103786" y="454057"/>
                <a:chExt cx="907035" cy="889539"/>
              </a:xfrm>
            </p:grpSpPr>
            <p:sp>
              <p:nvSpPr>
                <p:cNvPr id="2749" name="Google Shape;2749;p23"/>
                <p:cNvSpPr/>
                <p:nvPr/>
              </p:nvSpPr>
              <p:spPr>
                <a:xfrm>
                  <a:off x="6113054" y="454057"/>
                  <a:ext cx="142994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511" extrusionOk="0">
                      <a:moveTo>
                        <a:pt x="762" y="339"/>
                      </a:moveTo>
                      <a:cubicBezTo>
                        <a:pt x="987" y="339"/>
                        <a:pt x="1176" y="525"/>
                        <a:pt x="1176" y="762"/>
                      </a:cubicBezTo>
                      <a:cubicBezTo>
                        <a:pt x="1176" y="987"/>
                        <a:pt x="987" y="1175"/>
                        <a:pt x="762" y="1175"/>
                      </a:cubicBezTo>
                      <a:cubicBezTo>
                        <a:pt x="525" y="1175"/>
                        <a:pt x="340" y="987"/>
                        <a:pt x="340" y="762"/>
                      </a:cubicBezTo>
                      <a:cubicBezTo>
                        <a:pt x="340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40" y="0"/>
                        <a:pt x="1" y="339"/>
                        <a:pt x="1" y="762"/>
                      </a:cubicBezTo>
                      <a:cubicBezTo>
                        <a:pt x="1" y="1175"/>
                        <a:pt x="340" y="1511"/>
                        <a:pt x="762" y="1511"/>
                      </a:cubicBezTo>
                      <a:cubicBezTo>
                        <a:pt x="1176" y="1511"/>
                        <a:pt x="1511" y="1175"/>
                        <a:pt x="1511" y="762"/>
                      </a:cubicBezTo>
                      <a:cubicBezTo>
                        <a:pt x="1511" y="339"/>
                        <a:pt x="1176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0" name="Google Shape;2750;p23"/>
                <p:cNvSpPr/>
                <p:nvPr/>
              </p:nvSpPr>
              <p:spPr>
                <a:xfrm>
                  <a:off x="6364803" y="454057"/>
                  <a:ext cx="14289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1" extrusionOk="0">
                      <a:moveTo>
                        <a:pt x="762" y="339"/>
                      </a:moveTo>
                      <a:cubicBezTo>
                        <a:pt x="986" y="339"/>
                        <a:pt x="1172" y="525"/>
                        <a:pt x="1172" y="762"/>
                      </a:cubicBezTo>
                      <a:cubicBezTo>
                        <a:pt x="1172" y="987"/>
                        <a:pt x="986" y="1175"/>
                        <a:pt x="762" y="1175"/>
                      </a:cubicBezTo>
                      <a:cubicBezTo>
                        <a:pt x="525" y="1175"/>
                        <a:pt x="336" y="987"/>
                        <a:pt x="336" y="762"/>
                      </a:cubicBezTo>
                      <a:cubicBezTo>
                        <a:pt x="336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39"/>
                        <a:pt x="0" y="762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2" y="1511"/>
                        <a:pt x="1511" y="1175"/>
                        <a:pt x="1511" y="762"/>
                      </a:cubicBezTo>
                      <a:cubicBezTo>
                        <a:pt x="1511" y="339"/>
                        <a:pt x="1172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1" name="Google Shape;2751;p23"/>
                <p:cNvSpPr/>
                <p:nvPr/>
              </p:nvSpPr>
              <p:spPr>
                <a:xfrm>
                  <a:off x="6617308" y="454057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39"/>
                      </a:moveTo>
                      <a:cubicBezTo>
                        <a:pt x="975" y="339"/>
                        <a:pt x="1163" y="525"/>
                        <a:pt x="1163" y="762"/>
                      </a:cubicBezTo>
                      <a:cubicBezTo>
                        <a:pt x="1163" y="987"/>
                        <a:pt x="975" y="1175"/>
                        <a:pt x="750" y="1175"/>
                      </a:cubicBezTo>
                      <a:cubicBezTo>
                        <a:pt x="525" y="1175"/>
                        <a:pt x="339" y="987"/>
                        <a:pt x="339" y="762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9" y="0"/>
                        <a:pt x="1" y="339"/>
                        <a:pt x="1" y="762"/>
                      </a:cubicBezTo>
                      <a:cubicBezTo>
                        <a:pt x="1" y="1175"/>
                        <a:pt x="339" y="1511"/>
                        <a:pt x="750" y="1511"/>
                      </a:cubicBezTo>
                      <a:cubicBezTo>
                        <a:pt x="1163" y="1511"/>
                        <a:pt x="1499" y="1175"/>
                        <a:pt x="1499" y="762"/>
                      </a:cubicBezTo>
                      <a:cubicBezTo>
                        <a:pt x="1499" y="339"/>
                        <a:pt x="1163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2" name="Google Shape;2752;p23"/>
                <p:cNvSpPr/>
                <p:nvPr/>
              </p:nvSpPr>
              <p:spPr>
                <a:xfrm>
                  <a:off x="6868962" y="454057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39"/>
                      </a:moveTo>
                      <a:cubicBezTo>
                        <a:pt x="975" y="339"/>
                        <a:pt x="1161" y="525"/>
                        <a:pt x="1161" y="762"/>
                      </a:cubicBezTo>
                      <a:cubicBezTo>
                        <a:pt x="1161" y="987"/>
                        <a:pt x="975" y="1175"/>
                        <a:pt x="750" y="1175"/>
                      </a:cubicBezTo>
                      <a:cubicBezTo>
                        <a:pt x="525" y="1175"/>
                        <a:pt x="337" y="987"/>
                        <a:pt x="337" y="762"/>
                      </a:cubicBezTo>
                      <a:cubicBezTo>
                        <a:pt x="337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7" y="0"/>
                        <a:pt x="1" y="339"/>
                        <a:pt x="1" y="762"/>
                      </a:cubicBezTo>
                      <a:cubicBezTo>
                        <a:pt x="1" y="1175"/>
                        <a:pt x="337" y="1511"/>
                        <a:pt x="750" y="1511"/>
                      </a:cubicBezTo>
                      <a:cubicBezTo>
                        <a:pt x="1161" y="1511"/>
                        <a:pt x="1499" y="1175"/>
                        <a:pt x="1499" y="762"/>
                      </a:cubicBezTo>
                      <a:cubicBezTo>
                        <a:pt x="1499" y="339"/>
                        <a:pt x="1161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3" name="Google Shape;2753;p23"/>
                <p:cNvSpPr/>
                <p:nvPr/>
              </p:nvSpPr>
              <p:spPr>
                <a:xfrm>
                  <a:off x="6110879" y="703158"/>
                  <a:ext cx="14176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2" extrusionOk="0">
                      <a:moveTo>
                        <a:pt x="749" y="340"/>
                      </a:moveTo>
                      <a:cubicBezTo>
                        <a:pt x="974" y="340"/>
                        <a:pt x="1160" y="525"/>
                        <a:pt x="1160" y="750"/>
                      </a:cubicBezTo>
                      <a:cubicBezTo>
                        <a:pt x="1160" y="987"/>
                        <a:pt x="974" y="1164"/>
                        <a:pt x="749" y="1164"/>
                      </a:cubicBezTo>
                      <a:cubicBezTo>
                        <a:pt x="524" y="1164"/>
                        <a:pt x="336" y="987"/>
                        <a:pt x="336" y="750"/>
                      </a:cubicBezTo>
                      <a:cubicBezTo>
                        <a:pt x="336" y="525"/>
                        <a:pt x="524" y="340"/>
                        <a:pt x="749" y="340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40"/>
                        <a:pt x="0" y="750"/>
                      </a:cubicBezTo>
                      <a:cubicBezTo>
                        <a:pt x="0" y="1164"/>
                        <a:pt x="336" y="1511"/>
                        <a:pt x="749" y="1511"/>
                      </a:cubicBezTo>
                      <a:cubicBezTo>
                        <a:pt x="1160" y="1511"/>
                        <a:pt x="1498" y="1164"/>
                        <a:pt x="1498" y="750"/>
                      </a:cubicBezTo>
                      <a:cubicBezTo>
                        <a:pt x="1498" y="340"/>
                        <a:pt x="1160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4" name="Google Shape;2754;p23"/>
                <p:cNvSpPr/>
                <p:nvPr/>
              </p:nvSpPr>
              <p:spPr>
                <a:xfrm>
                  <a:off x="6362249" y="703158"/>
                  <a:ext cx="14176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2" extrusionOk="0">
                      <a:moveTo>
                        <a:pt x="750" y="340"/>
                      </a:moveTo>
                      <a:cubicBezTo>
                        <a:pt x="974" y="340"/>
                        <a:pt x="1163" y="525"/>
                        <a:pt x="1163" y="750"/>
                      </a:cubicBezTo>
                      <a:cubicBezTo>
                        <a:pt x="1163" y="987"/>
                        <a:pt x="974" y="1164"/>
                        <a:pt x="750" y="1164"/>
                      </a:cubicBezTo>
                      <a:cubicBezTo>
                        <a:pt x="525" y="1164"/>
                        <a:pt x="339" y="987"/>
                        <a:pt x="339" y="750"/>
                      </a:cubicBezTo>
                      <a:cubicBezTo>
                        <a:pt x="339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0" y="340"/>
                        <a:pt x="0" y="750"/>
                      </a:cubicBezTo>
                      <a:cubicBezTo>
                        <a:pt x="0" y="1164"/>
                        <a:pt x="339" y="1511"/>
                        <a:pt x="750" y="1511"/>
                      </a:cubicBezTo>
                      <a:cubicBezTo>
                        <a:pt x="1163" y="1511"/>
                        <a:pt x="1499" y="1164"/>
                        <a:pt x="1499" y="750"/>
                      </a:cubicBezTo>
                      <a:cubicBezTo>
                        <a:pt x="1499" y="340"/>
                        <a:pt x="1163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5" name="Google Shape;2755;p23"/>
                <p:cNvSpPr/>
                <p:nvPr/>
              </p:nvSpPr>
              <p:spPr>
                <a:xfrm>
                  <a:off x="6613904" y="703158"/>
                  <a:ext cx="14299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512" extrusionOk="0">
                      <a:moveTo>
                        <a:pt x="750" y="340"/>
                      </a:moveTo>
                      <a:cubicBezTo>
                        <a:pt x="987" y="340"/>
                        <a:pt x="1175" y="525"/>
                        <a:pt x="1175" y="750"/>
                      </a:cubicBezTo>
                      <a:cubicBezTo>
                        <a:pt x="1175" y="987"/>
                        <a:pt x="987" y="1164"/>
                        <a:pt x="750" y="1164"/>
                      </a:cubicBezTo>
                      <a:cubicBezTo>
                        <a:pt x="525" y="1164"/>
                        <a:pt x="336" y="987"/>
                        <a:pt x="336" y="750"/>
                      </a:cubicBezTo>
                      <a:cubicBezTo>
                        <a:pt x="336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1" y="340"/>
                        <a:pt x="1" y="750"/>
                      </a:cubicBezTo>
                      <a:cubicBezTo>
                        <a:pt x="1" y="1164"/>
                        <a:pt x="336" y="1511"/>
                        <a:pt x="750" y="1511"/>
                      </a:cubicBezTo>
                      <a:cubicBezTo>
                        <a:pt x="1175" y="1511"/>
                        <a:pt x="1511" y="1164"/>
                        <a:pt x="1511" y="750"/>
                      </a:cubicBezTo>
                      <a:cubicBezTo>
                        <a:pt x="1511" y="340"/>
                        <a:pt x="1175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6" name="Google Shape;2756;p23"/>
                <p:cNvSpPr/>
                <p:nvPr/>
              </p:nvSpPr>
              <p:spPr>
                <a:xfrm>
                  <a:off x="6865274" y="703158"/>
                  <a:ext cx="143277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512" extrusionOk="0">
                      <a:moveTo>
                        <a:pt x="765" y="340"/>
                      </a:moveTo>
                      <a:cubicBezTo>
                        <a:pt x="990" y="340"/>
                        <a:pt x="1176" y="525"/>
                        <a:pt x="1176" y="750"/>
                      </a:cubicBezTo>
                      <a:cubicBezTo>
                        <a:pt x="1176" y="987"/>
                        <a:pt x="990" y="1164"/>
                        <a:pt x="765" y="1164"/>
                      </a:cubicBezTo>
                      <a:cubicBezTo>
                        <a:pt x="525" y="1164"/>
                        <a:pt x="340" y="987"/>
                        <a:pt x="340" y="750"/>
                      </a:cubicBezTo>
                      <a:cubicBezTo>
                        <a:pt x="340" y="525"/>
                        <a:pt x="525" y="340"/>
                        <a:pt x="765" y="340"/>
                      </a:cubicBezTo>
                      <a:close/>
                      <a:moveTo>
                        <a:pt x="765" y="1"/>
                      </a:moveTo>
                      <a:cubicBezTo>
                        <a:pt x="340" y="1"/>
                        <a:pt x="1" y="340"/>
                        <a:pt x="1" y="750"/>
                      </a:cubicBezTo>
                      <a:cubicBezTo>
                        <a:pt x="1" y="1164"/>
                        <a:pt x="340" y="1511"/>
                        <a:pt x="765" y="1511"/>
                      </a:cubicBezTo>
                      <a:cubicBezTo>
                        <a:pt x="1176" y="1511"/>
                        <a:pt x="1514" y="1164"/>
                        <a:pt x="1514" y="750"/>
                      </a:cubicBezTo>
                      <a:cubicBezTo>
                        <a:pt x="1514" y="340"/>
                        <a:pt x="1176" y="1"/>
                        <a:pt x="76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7" name="Google Shape;2757;p23"/>
                <p:cNvSpPr/>
                <p:nvPr/>
              </p:nvSpPr>
              <p:spPr>
                <a:xfrm>
                  <a:off x="6107191" y="951218"/>
                  <a:ext cx="143183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1511" extrusionOk="0">
                      <a:moveTo>
                        <a:pt x="749" y="351"/>
                      </a:moveTo>
                      <a:cubicBezTo>
                        <a:pt x="989" y="351"/>
                        <a:pt x="1175" y="525"/>
                        <a:pt x="1175" y="761"/>
                      </a:cubicBezTo>
                      <a:cubicBezTo>
                        <a:pt x="1175" y="986"/>
                        <a:pt x="989" y="1175"/>
                        <a:pt x="749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49" y="351"/>
                      </a:cubicBezTo>
                      <a:close/>
                      <a:moveTo>
                        <a:pt x="749" y="0"/>
                      </a:moveTo>
                      <a:cubicBezTo>
                        <a:pt x="339" y="0"/>
                        <a:pt x="0" y="351"/>
                        <a:pt x="0" y="761"/>
                      </a:cubicBezTo>
                      <a:cubicBezTo>
                        <a:pt x="0" y="1175"/>
                        <a:pt x="339" y="1511"/>
                        <a:pt x="749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8" name="Google Shape;2758;p23"/>
                <p:cNvSpPr/>
                <p:nvPr/>
              </p:nvSpPr>
              <p:spPr>
                <a:xfrm>
                  <a:off x="6358845" y="951218"/>
                  <a:ext cx="14289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1" extrusionOk="0">
                      <a:moveTo>
                        <a:pt x="762" y="351"/>
                      </a:moveTo>
                      <a:cubicBezTo>
                        <a:pt x="986" y="351"/>
                        <a:pt x="1175" y="525"/>
                        <a:pt x="1175" y="761"/>
                      </a:cubicBezTo>
                      <a:cubicBezTo>
                        <a:pt x="1175" y="986"/>
                        <a:pt x="986" y="1175"/>
                        <a:pt x="762" y="1175"/>
                      </a:cubicBezTo>
                      <a:cubicBezTo>
                        <a:pt x="525" y="1175"/>
                        <a:pt x="336" y="986"/>
                        <a:pt x="336" y="761"/>
                      </a:cubicBezTo>
                      <a:cubicBezTo>
                        <a:pt x="336" y="525"/>
                        <a:pt x="525" y="351"/>
                        <a:pt x="762" y="351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51"/>
                        <a:pt x="0" y="761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5" y="1511"/>
                        <a:pt x="1511" y="1175"/>
                        <a:pt x="1511" y="761"/>
                      </a:cubicBezTo>
                      <a:cubicBezTo>
                        <a:pt x="1511" y="351"/>
                        <a:pt x="1175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9" name="Google Shape;2759;p23"/>
                <p:cNvSpPr/>
                <p:nvPr/>
              </p:nvSpPr>
              <p:spPr>
                <a:xfrm>
                  <a:off x="6610215" y="951218"/>
                  <a:ext cx="143277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511" extrusionOk="0">
                      <a:moveTo>
                        <a:pt x="765" y="351"/>
                      </a:moveTo>
                      <a:cubicBezTo>
                        <a:pt x="990" y="351"/>
                        <a:pt x="1175" y="525"/>
                        <a:pt x="1175" y="761"/>
                      </a:cubicBezTo>
                      <a:cubicBezTo>
                        <a:pt x="1175" y="986"/>
                        <a:pt x="990" y="1175"/>
                        <a:pt x="765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65" y="351"/>
                      </a:cubicBezTo>
                      <a:close/>
                      <a:moveTo>
                        <a:pt x="765" y="0"/>
                      </a:moveTo>
                      <a:cubicBezTo>
                        <a:pt x="339" y="0"/>
                        <a:pt x="1" y="351"/>
                        <a:pt x="1" y="761"/>
                      </a:cubicBezTo>
                      <a:cubicBezTo>
                        <a:pt x="1" y="1175"/>
                        <a:pt x="339" y="1511"/>
                        <a:pt x="765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0" name="Google Shape;2760;p23"/>
                <p:cNvSpPr/>
                <p:nvPr/>
              </p:nvSpPr>
              <p:spPr>
                <a:xfrm>
                  <a:off x="6863004" y="951218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51"/>
                      </a:moveTo>
                      <a:cubicBezTo>
                        <a:pt x="975" y="351"/>
                        <a:pt x="1164" y="525"/>
                        <a:pt x="1164" y="761"/>
                      </a:cubicBezTo>
                      <a:cubicBezTo>
                        <a:pt x="1164" y="986"/>
                        <a:pt x="975" y="1175"/>
                        <a:pt x="750" y="1175"/>
                      </a:cubicBezTo>
                      <a:cubicBezTo>
                        <a:pt x="525" y="1175"/>
                        <a:pt x="340" y="986"/>
                        <a:pt x="340" y="761"/>
                      </a:cubicBezTo>
                      <a:cubicBezTo>
                        <a:pt x="340" y="525"/>
                        <a:pt x="525" y="351"/>
                        <a:pt x="750" y="351"/>
                      </a:cubicBezTo>
                      <a:close/>
                      <a:moveTo>
                        <a:pt x="750" y="0"/>
                      </a:moveTo>
                      <a:cubicBezTo>
                        <a:pt x="340" y="0"/>
                        <a:pt x="1" y="351"/>
                        <a:pt x="1" y="761"/>
                      </a:cubicBezTo>
                      <a:cubicBezTo>
                        <a:pt x="1" y="1175"/>
                        <a:pt x="340" y="1511"/>
                        <a:pt x="750" y="1511"/>
                      </a:cubicBezTo>
                      <a:cubicBezTo>
                        <a:pt x="1164" y="1511"/>
                        <a:pt x="1499" y="1175"/>
                        <a:pt x="1499" y="761"/>
                      </a:cubicBezTo>
                      <a:cubicBezTo>
                        <a:pt x="1499" y="351"/>
                        <a:pt x="1164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1" name="Google Shape;2761;p23"/>
                <p:cNvSpPr/>
                <p:nvPr/>
              </p:nvSpPr>
              <p:spPr>
                <a:xfrm>
                  <a:off x="6103786" y="1200319"/>
                  <a:ext cx="14289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5" extrusionOk="0">
                      <a:moveTo>
                        <a:pt x="761" y="339"/>
                      </a:moveTo>
                      <a:cubicBezTo>
                        <a:pt x="986" y="339"/>
                        <a:pt x="1175" y="525"/>
                        <a:pt x="1175" y="750"/>
                      </a:cubicBezTo>
                      <a:cubicBezTo>
                        <a:pt x="1175" y="990"/>
                        <a:pt x="986" y="1175"/>
                        <a:pt x="761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61" y="339"/>
                      </a:cubicBezTo>
                      <a:close/>
                      <a:moveTo>
                        <a:pt x="761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61" y="1514"/>
                      </a:cubicBezTo>
                      <a:cubicBezTo>
                        <a:pt x="1175" y="1514"/>
                        <a:pt x="1511" y="1175"/>
                        <a:pt x="1511" y="750"/>
                      </a:cubicBezTo>
                      <a:cubicBezTo>
                        <a:pt x="1511" y="339"/>
                        <a:pt x="1175" y="1"/>
                        <a:pt x="76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2" name="Google Shape;2762;p23"/>
                <p:cNvSpPr/>
                <p:nvPr/>
              </p:nvSpPr>
              <p:spPr>
                <a:xfrm>
                  <a:off x="6356575" y="1200319"/>
                  <a:ext cx="141764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5" extrusionOk="0">
                      <a:moveTo>
                        <a:pt x="750" y="339"/>
                      </a:moveTo>
                      <a:cubicBezTo>
                        <a:pt x="974" y="339"/>
                        <a:pt x="1160" y="525"/>
                        <a:pt x="1160" y="750"/>
                      </a:cubicBezTo>
                      <a:cubicBezTo>
                        <a:pt x="1160" y="990"/>
                        <a:pt x="974" y="1175"/>
                        <a:pt x="750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50" y="1514"/>
                      </a:cubicBezTo>
                      <a:cubicBezTo>
                        <a:pt x="1160" y="1514"/>
                        <a:pt x="1499" y="1175"/>
                        <a:pt x="1499" y="750"/>
                      </a:cubicBezTo>
                      <a:cubicBezTo>
                        <a:pt x="1499" y="339"/>
                        <a:pt x="1160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3" name="Google Shape;2763;p23"/>
                <p:cNvSpPr/>
                <p:nvPr/>
              </p:nvSpPr>
              <p:spPr>
                <a:xfrm>
                  <a:off x="6607946" y="1200319"/>
                  <a:ext cx="14185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5" extrusionOk="0">
                      <a:moveTo>
                        <a:pt x="750" y="339"/>
                      </a:moveTo>
                      <a:cubicBezTo>
                        <a:pt x="975" y="339"/>
                        <a:pt x="1164" y="525"/>
                        <a:pt x="1164" y="750"/>
                      </a:cubicBezTo>
                      <a:cubicBezTo>
                        <a:pt x="1164" y="990"/>
                        <a:pt x="975" y="1175"/>
                        <a:pt x="750" y="1175"/>
                      </a:cubicBezTo>
                      <a:cubicBezTo>
                        <a:pt x="525" y="1175"/>
                        <a:pt x="339" y="990"/>
                        <a:pt x="339" y="750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1" y="339"/>
                        <a:pt x="1" y="750"/>
                      </a:cubicBezTo>
                      <a:cubicBezTo>
                        <a:pt x="1" y="1175"/>
                        <a:pt x="339" y="1514"/>
                        <a:pt x="750" y="1514"/>
                      </a:cubicBezTo>
                      <a:cubicBezTo>
                        <a:pt x="1164" y="1514"/>
                        <a:pt x="1499" y="1175"/>
                        <a:pt x="1499" y="750"/>
                      </a:cubicBezTo>
                      <a:cubicBezTo>
                        <a:pt x="1499" y="339"/>
                        <a:pt x="1164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4" name="Google Shape;2764;p23"/>
                <p:cNvSpPr/>
                <p:nvPr/>
              </p:nvSpPr>
              <p:spPr>
                <a:xfrm>
                  <a:off x="6859694" y="1200319"/>
                  <a:ext cx="14289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5" extrusionOk="0">
                      <a:moveTo>
                        <a:pt x="749" y="339"/>
                      </a:moveTo>
                      <a:cubicBezTo>
                        <a:pt x="986" y="339"/>
                        <a:pt x="1172" y="525"/>
                        <a:pt x="1172" y="750"/>
                      </a:cubicBezTo>
                      <a:cubicBezTo>
                        <a:pt x="1172" y="990"/>
                        <a:pt x="986" y="1175"/>
                        <a:pt x="749" y="1175"/>
                      </a:cubicBezTo>
                      <a:cubicBezTo>
                        <a:pt x="524" y="1175"/>
                        <a:pt x="336" y="990"/>
                        <a:pt x="336" y="750"/>
                      </a:cubicBezTo>
                      <a:cubicBezTo>
                        <a:pt x="336" y="525"/>
                        <a:pt x="524" y="339"/>
                        <a:pt x="749" y="339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49" y="1514"/>
                      </a:cubicBezTo>
                      <a:cubicBezTo>
                        <a:pt x="1172" y="1514"/>
                        <a:pt x="1511" y="1175"/>
                        <a:pt x="1511" y="750"/>
                      </a:cubicBezTo>
                      <a:cubicBezTo>
                        <a:pt x="1511" y="339"/>
                        <a:pt x="1172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65" name="Google Shape;2765;p23"/>
            <p:cNvGrpSpPr/>
            <p:nvPr/>
          </p:nvGrpSpPr>
          <p:grpSpPr>
            <a:xfrm rot="5400000">
              <a:off x="-565389" y="2694716"/>
              <a:ext cx="747148" cy="1788752"/>
              <a:chOff x="1733411" y="268923"/>
              <a:chExt cx="875906" cy="2097012"/>
            </a:xfrm>
          </p:grpSpPr>
          <p:grpSp>
            <p:nvGrpSpPr>
              <p:cNvPr id="2766" name="Google Shape;2766;p23"/>
              <p:cNvGrpSpPr/>
              <p:nvPr/>
            </p:nvGrpSpPr>
            <p:grpSpPr>
              <a:xfrm>
                <a:off x="1733411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2767" name="Google Shape;2767;p23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8" name="Google Shape;2768;p23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9" name="Google Shape;2769;p23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0" name="Google Shape;2770;p23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1" name="Google Shape;2771;p23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2" name="Google Shape;2772;p23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3" name="Google Shape;2773;p23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4" name="Google Shape;2774;p23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5" name="Google Shape;2775;p23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6" name="Google Shape;2776;p23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7" name="Google Shape;2777;p23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8" name="Google Shape;2778;p23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9" name="Google Shape;2779;p23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0" name="Google Shape;2780;p23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1" name="Google Shape;2781;p23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2" name="Google Shape;2782;p23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3" name="Google Shape;2783;p23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4" name="Google Shape;2784;p23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5" name="Google Shape;2785;p23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6" name="Google Shape;2786;p23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7" name="Google Shape;2787;p23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88" name="Google Shape;2788;p23"/>
              <p:cNvSpPr/>
              <p:nvPr/>
            </p:nvSpPr>
            <p:spPr>
              <a:xfrm>
                <a:off x="1914082" y="1128398"/>
                <a:ext cx="514564" cy="514149"/>
              </a:xfrm>
              <a:custGeom>
                <a:avLst/>
                <a:gdLst/>
                <a:ahLst/>
                <a:cxnLst/>
                <a:rect l="l" t="t" r="r" b="b"/>
                <a:pathLst>
                  <a:path w="17359" h="17345" extrusionOk="0">
                    <a:moveTo>
                      <a:pt x="8679" y="0"/>
                    </a:moveTo>
                    <a:lnTo>
                      <a:pt x="7894" y="2560"/>
                    </a:lnTo>
                    <a:cubicBezTo>
                      <a:pt x="7106" y="5107"/>
                      <a:pt x="5110" y="7106"/>
                      <a:pt x="2562" y="7892"/>
                    </a:cubicBezTo>
                    <a:lnTo>
                      <a:pt x="0" y="8680"/>
                    </a:lnTo>
                    <a:lnTo>
                      <a:pt x="2649" y="9516"/>
                    </a:lnTo>
                    <a:cubicBezTo>
                      <a:pt x="5197" y="10316"/>
                      <a:pt x="7169" y="12324"/>
                      <a:pt x="7942" y="14872"/>
                    </a:cubicBezTo>
                    <a:lnTo>
                      <a:pt x="8679" y="17344"/>
                    </a:lnTo>
                    <a:lnTo>
                      <a:pt x="9468" y="14785"/>
                    </a:lnTo>
                    <a:cubicBezTo>
                      <a:pt x="10253" y="12237"/>
                      <a:pt x="12252" y="10253"/>
                      <a:pt x="14799" y="9465"/>
                    </a:cubicBezTo>
                    <a:lnTo>
                      <a:pt x="17359" y="8680"/>
                    </a:lnTo>
                    <a:lnTo>
                      <a:pt x="14799" y="7892"/>
                    </a:lnTo>
                    <a:cubicBezTo>
                      <a:pt x="12252" y="7106"/>
                      <a:pt x="10253" y="5107"/>
                      <a:pt x="9468" y="2560"/>
                    </a:cubicBezTo>
                    <a:lnTo>
                      <a:pt x="86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23"/>
              <p:cNvSpPr/>
              <p:nvPr/>
            </p:nvSpPr>
            <p:spPr>
              <a:xfrm>
                <a:off x="1929968" y="579750"/>
                <a:ext cx="482793" cy="475530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380" extrusionOk="0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23"/>
              <p:cNvSpPr/>
              <p:nvPr/>
            </p:nvSpPr>
            <p:spPr>
              <a:xfrm>
                <a:off x="2571701" y="17480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2" name="Google Shape;2792;p24"/>
          <p:cNvGrpSpPr/>
          <p:nvPr/>
        </p:nvGrpSpPr>
        <p:grpSpPr>
          <a:xfrm rot="-1319958" flipH="1">
            <a:off x="-508245" y="3007199"/>
            <a:ext cx="3093361" cy="3873267"/>
            <a:chOff x="7258080" y="2815754"/>
            <a:chExt cx="3093322" cy="3873219"/>
          </a:xfrm>
        </p:grpSpPr>
        <p:grpSp>
          <p:nvGrpSpPr>
            <p:cNvPr id="2793" name="Google Shape;2793;p24"/>
            <p:cNvGrpSpPr/>
            <p:nvPr/>
          </p:nvGrpSpPr>
          <p:grpSpPr>
            <a:xfrm>
              <a:off x="7258080" y="4982214"/>
              <a:ext cx="712900" cy="1706758"/>
              <a:chOff x="1911111" y="2549523"/>
              <a:chExt cx="875906" cy="2097012"/>
            </a:xfrm>
          </p:grpSpPr>
          <p:sp>
            <p:nvSpPr>
              <p:cNvPr id="2794" name="Google Shape;2794;p24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95" name="Google Shape;2795;p24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2796" name="Google Shape;2796;p24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7" name="Google Shape;2797;p24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8" name="Google Shape;2798;p24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9" name="Google Shape;2799;p24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0" name="Google Shape;2800;p24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1" name="Google Shape;2801;p24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2" name="Google Shape;2802;p24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3" name="Google Shape;2803;p24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4" name="Google Shape;2804;p24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5" name="Google Shape;2805;p24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6" name="Google Shape;2806;p24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7" name="Google Shape;2807;p24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8" name="Google Shape;2808;p24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9" name="Google Shape;2809;p24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0" name="Google Shape;2810;p24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1" name="Google Shape;2811;p24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2" name="Google Shape;2812;p24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3" name="Google Shape;2813;p24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4" name="Google Shape;2814;p24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5" name="Google Shape;2815;p24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6" name="Google Shape;2816;p24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17" name="Google Shape;2817;p24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2818" name="Google Shape;2818;p24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8" h="5245" extrusionOk="0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9" name="Google Shape;2819;p24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2647" extrusionOk="0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0" name="Google Shape;2820;p24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517" extrusionOk="0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1" name="Google Shape;2821;p24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1" h="8617" extrusionOk="0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2" name="Google Shape;2822;p24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0" h="6471" extrusionOk="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3" name="Google Shape;2823;p24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8" h="4185" extrusionOk="0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4" name="Google Shape;2824;p24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1826" extrusionOk="0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25" name="Google Shape;2825;p24"/>
            <p:cNvGrpSpPr/>
            <p:nvPr/>
          </p:nvGrpSpPr>
          <p:grpSpPr>
            <a:xfrm>
              <a:off x="9026070" y="2815754"/>
              <a:ext cx="747148" cy="1788752"/>
              <a:chOff x="7294111" y="249541"/>
              <a:chExt cx="747148" cy="1788752"/>
            </a:xfrm>
          </p:grpSpPr>
          <p:grpSp>
            <p:nvGrpSpPr>
              <p:cNvPr id="2826" name="Google Shape;2826;p24"/>
              <p:cNvGrpSpPr/>
              <p:nvPr/>
            </p:nvGrpSpPr>
            <p:grpSpPr>
              <a:xfrm>
                <a:off x="7294111" y="249541"/>
                <a:ext cx="747148" cy="1788752"/>
                <a:chOff x="1911111" y="2549523"/>
                <a:chExt cx="875906" cy="2097012"/>
              </a:xfrm>
            </p:grpSpPr>
            <p:sp>
              <p:nvSpPr>
                <p:cNvPr id="2827" name="Google Shape;2827;p24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8" name="Google Shape;2828;p24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9" name="Google Shape;2829;p24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0" name="Google Shape;2830;p24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1" name="Google Shape;2831;p24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2" name="Google Shape;2832;p24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3" name="Google Shape;2833;p24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4" name="Google Shape;2834;p24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5" name="Google Shape;2835;p24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6" name="Google Shape;2836;p24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7" name="Google Shape;2837;p24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8" name="Google Shape;2838;p24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9" name="Google Shape;2839;p24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0" name="Google Shape;2840;p24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1" name="Google Shape;2841;p24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2" name="Google Shape;2842;p24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3" name="Google Shape;2843;p24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4" name="Google Shape;2844;p24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5" name="Google Shape;2845;p24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6" name="Google Shape;2846;p24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7" name="Google Shape;2847;p24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48" name="Google Shape;2848;p24"/>
              <p:cNvSpPr/>
              <p:nvPr/>
            </p:nvSpPr>
            <p:spPr>
              <a:xfrm>
                <a:off x="7448223" y="982673"/>
                <a:ext cx="438922" cy="438568"/>
              </a:xfrm>
              <a:custGeom>
                <a:avLst/>
                <a:gdLst/>
                <a:ahLst/>
                <a:cxnLst/>
                <a:rect l="l" t="t" r="r" b="b"/>
                <a:pathLst>
                  <a:path w="17359" h="17345" extrusionOk="0">
                    <a:moveTo>
                      <a:pt x="8679" y="0"/>
                    </a:moveTo>
                    <a:lnTo>
                      <a:pt x="7894" y="2560"/>
                    </a:lnTo>
                    <a:cubicBezTo>
                      <a:pt x="7106" y="5107"/>
                      <a:pt x="5110" y="7106"/>
                      <a:pt x="2562" y="7892"/>
                    </a:cubicBezTo>
                    <a:lnTo>
                      <a:pt x="0" y="8680"/>
                    </a:lnTo>
                    <a:lnTo>
                      <a:pt x="2649" y="9516"/>
                    </a:lnTo>
                    <a:cubicBezTo>
                      <a:pt x="5197" y="10316"/>
                      <a:pt x="7169" y="12324"/>
                      <a:pt x="7942" y="14872"/>
                    </a:cubicBezTo>
                    <a:lnTo>
                      <a:pt x="8679" y="17344"/>
                    </a:lnTo>
                    <a:lnTo>
                      <a:pt x="9468" y="14785"/>
                    </a:lnTo>
                    <a:cubicBezTo>
                      <a:pt x="10253" y="12237"/>
                      <a:pt x="12252" y="10253"/>
                      <a:pt x="14799" y="9465"/>
                    </a:cubicBezTo>
                    <a:lnTo>
                      <a:pt x="17359" y="8680"/>
                    </a:lnTo>
                    <a:lnTo>
                      <a:pt x="14799" y="7892"/>
                    </a:lnTo>
                    <a:cubicBezTo>
                      <a:pt x="12252" y="7106"/>
                      <a:pt x="10253" y="5107"/>
                      <a:pt x="9468" y="2560"/>
                    </a:cubicBezTo>
                    <a:lnTo>
                      <a:pt x="86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24"/>
              <p:cNvSpPr/>
              <p:nvPr/>
            </p:nvSpPr>
            <p:spPr>
              <a:xfrm>
                <a:off x="8009172" y="1511199"/>
                <a:ext cx="22013" cy="847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50" name="Google Shape;2850;p24"/>
              <p:cNvGrpSpPr/>
              <p:nvPr/>
            </p:nvGrpSpPr>
            <p:grpSpPr>
              <a:xfrm>
                <a:off x="7494130" y="537216"/>
                <a:ext cx="347583" cy="339972"/>
                <a:chOff x="5934550" y="2672200"/>
                <a:chExt cx="202625" cy="198200"/>
              </a:xfrm>
            </p:grpSpPr>
            <p:sp>
              <p:nvSpPr>
                <p:cNvPr id="2851" name="Google Shape;2851;p24"/>
                <p:cNvSpPr/>
                <p:nvPr/>
              </p:nvSpPr>
              <p:spPr>
                <a:xfrm>
                  <a:off x="5934550" y="2672200"/>
                  <a:ext cx="202625" cy="10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5" h="4121" extrusionOk="0">
                      <a:moveTo>
                        <a:pt x="1" y="0"/>
                      </a:moveTo>
                      <a:lnTo>
                        <a:pt x="1" y="60"/>
                      </a:lnTo>
                      <a:cubicBezTo>
                        <a:pt x="1" y="2296"/>
                        <a:pt x="1823" y="4121"/>
                        <a:pt x="4059" y="4121"/>
                      </a:cubicBezTo>
                      <a:cubicBezTo>
                        <a:pt x="6294" y="4121"/>
                        <a:pt x="8105" y="2296"/>
                        <a:pt x="8105" y="60"/>
                      </a:cubicBezTo>
                      <a:lnTo>
                        <a:pt x="810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2" name="Google Shape;2852;p24"/>
                <p:cNvSpPr/>
                <p:nvPr/>
              </p:nvSpPr>
              <p:spPr>
                <a:xfrm>
                  <a:off x="5934550" y="2767350"/>
                  <a:ext cx="202625" cy="10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5" h="4122" extrusionOk="0">
                      <a:moveTo>
                        <a:pt x="4059" y="0"/>
                      </a:moveTo>
                      <a:cubicBezTo>
                        <a:pt x="1823" y="0"/>
                        <a:pt x="1" y="1825"/>
                        <a:pt x="1" y="4061"/>
                      </a:cubicBezTo>
                      <a:lnTo>
                        <a:pt x="1" y="4121"/>
                      </a:lnTo>
                      <a:lnTo>
                        <a:pt x="8105" y="4121"/>
                      </a:lnTo>
                      <a:lnTo>
                        <a:pt x="8105" y="4061"/>
                      </a:lnTo>
                      <a:cubicBezTo>
                        <a:pt x="8105" y="1825"/>
                        <a:pt x="6294" y="0"/>
                        <a:pt x="40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3" name="Google Shape;2853;p24"/>
            <p:cNvGrpSpPr/>
            <p:nvPr/>
          </p:nvGrpSpPr>
          <p:grpSpPr>
            <a:xfrm rot="-1205">
              <a:off x="8047173" y="4680613"/>
              <a:ext cx="2304230" cy="800089"/>
              <a:chOff x="4488225" y="194175"/>
              <a:chExt cx="4038965" cy="1401943"/>
            </a:xfrm>
          </p:grpSpPr>
          <p:sp>
            <p:nvSpPr>
              <p:cNvPr id="2854" name="Google Shape;2854;p24"/>
              <p:cNvSpPr/>
              <p:nvPr/>
            </p:nvSpPr>
            <p:spPr>
              <a:xfrm>
                <a:off x="7387402" y="195594"/>
                <a:ext cx="1139788" cy="1400524"/>
              </a:xfrm>
              <a:custGeom>
                <a:avLst/>
                <a:gdLst/>
                <a:ahLst/>
                <a:cxnLst/>
                <a:rect l="l" t="t" r="r" b="b"/>
                <a:pathLst>
                  <a:path w="12052" h="14809" extrusionOk="0">
                    <a:moveTo>
                      <a:pt x="324" y="0"/>
                    </a:moveTo>
                    <a:cubicBezTo>
                      <a:pt x="150" y="0"/>
                      <a:pt x="12" y="150"/>
                      <a:pt x="12" y="324"/>
                    </a:cubicBezTo>
                    <a:lnTo>
                      <a:pt x="0" y="14473"/>
                    </a:lnTo>
                    <a:cubicBezTo>
                      <a:pt x="0" y="14659"/>
                      <a:pt x="138" y="14796"/>
                      <a:pt x="324" y="14796"/>
                    </a:cubicBezTo>
                    <a:lnTo>
                      <a:pt x="11713" y="14808"/>
                    </a:lnTo>
                    <a:cubicBezTo>
                      <a:pt x="11901" y="14808"/>
                      <a:pt x="12039" y="14659"/>
                      <a:pt x="12039" y="14485"/>
                    </a:cubicBezTo>
                    <a:lnTo>
                      <a:pt x="12051" y="324"/>
                    </a:lnTo>
                    <a:cubicBezTo>
                      <a:pt x="12051" y="150"/>
                      <a:pt x="11901" y="12"/>
                      <a:pt x="11728" y="12"/>
                    </a:cubicBezTo>
                    <a:lnTo>
                      <a:pt x="3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55" name="Google Shape;2855;p24"/>
              <p:cNvGrpSpPr/>
              <p:nvPr/>
            </p:nvGrpSpPr>
            <p:grpSpPr>
              <a:xfrm>
                <a:off x="8258971" y="494344"/>
                <a:ext cx="268208" cy="846697"/>
                <a:chOff x="8258971" y="494344"/>
                <a:chExt cx="268208" cy="846697"/>
              </a:xfrm>
            </p:grpSpPr>
            <p:sp>
              <p:nvSpPr>
                <p:cNvPr id="2856" name="Google Shape;2856;p24"/>
                <p:cNvSpPr/>
                <p:nvPr/>
              </p:nvSpPr>
              <p:spPr>
                <a:xfrm>
                  <a:off x="8258971" y="494344"/>
                  <a:ext cx="268208" cy="28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00" extrusionOk="0">
                      <a:moveTo>
                        <a:pt x="0" y="0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7" name="Google Shape;2857;p24"/>
                <p:cNvSpPr/>
                <p:nvPr/>
              </p:nvSpPr>
              <p:spPr>
                <a:xfrm>
                  <a:off x="8258971" y="1311440"/>
                  <a:ext cx="267073" cy="2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3" extrusionOk="0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8" name="Google Shape;2858;p24"/>
                <p:cNvSpPr/>
                <p:nvPr/>
              </p:nvSpPr>
              <p:spPr>
                <a:xfrm>
                  <a:off x="8258971" y="951218"/>
                  <a:ext cx="267073" cy="29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2" extrusionOk="0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9" name="Google Shape;2859;p24"/>
                <p:cNvSpPr/>
                <p:nvPr/>
              </p:nvSpPr>
              <p:spPr>
                <a:xfrm>
                  <a:off x="8258971" y="1201738"/>
                  <a:ext cx="267073" cy="2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3" extrusionOk="0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23" y="312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0" name="Google Shape;2860;p24"/>
                <p:cNvSpPr/>
                <p:nvPr/>
              </p:nvSpPr>
              <p:spPr>
                <a:xfrm>
                  <a:off x="8258971" y="729259"/>
                  <a:ext cx="268208" cy="2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01" extrusionOk="0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1" name="Google Shape;2861;p24"/>
                <p:cNvSpPr/>
                <p:nvPr/>
              </p:nvSpPr>
              <p:spPr>
                <a:xfrm>
                  <a:off x="8258971" y="555532"/>
                  <a:ext cx="268208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03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02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2" name="Google Shape;2862;p24"/>
                <p:cNvSpPr/>
                <p:nvPr/>
              </p:nvSpPr>
              <p:spPr>
                <a:xfrm>
                  <a:off x="8258971" y="782314"/>
                  <a:ext cx="268208" cy="1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4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3" name="Google Shape;2863;p24"/>
                <p:cNvSpPr/>
                <p:nvPr/>
              </p:nvSpPr>
              <p:spPr>
                <a:xfrm>
                  <a:off x="8258971" y="815414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4" name="Google Shape;2864;p24"/>
                <p:cNvSpPr/>
                <p:nvPr/>
              </p:nvSpPr>
              <p:spPr>
                <a:xfrm>
                  <a:off x="8258971" y="1255832"/>
                  <a:ext cx="267073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5" extrusionOk="0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2823" y="115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5" name="Google Shape;2865;p24"/>
                <p:cNvSpPr/>
                <p:nvPr/>
              </p:nvSpPr>
              <p:spPr>
                <a:xfrm>
                  <a:off x="8258971" y="1024606"/>
                  <a:ext cx="267073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2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23" y="11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6" name="Google Shape;2866;p24"/>
                <p:cNvSpPr/>
                <p:nvPr/>
              </p:nvSpPr>
              <p:spPr>
                <a:xfrm>
                  <a:off x="8258971" y="1069338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7" name="Google Shape;2867;p24"/>
                <p:cNvSpPr/>
                <p:nvPr/>
              </p:nvSpPr>
              <p:spPr>
                <a:xfrm>
                  <a:off x="8258971" y="1044466"/>
                  <a:ext cx="267073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3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23" y="10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8" name="Google Shape;2868;p24"/>
                <p:cNvSpPr/>
                <p:nvPr/>
              </p:nvSpPr>
              <p:spPr>
                <a:xfrm>
                  <a:off x="8258971" y="887383"/>
                  <a:ext cx="267073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3" extrusionOk="0">
                      <a:moveTo>
                        <a:pt x="0" y="1"/>
                      </a:moveTo>
                      <a:lnTo>
                        <a:pt x="0" y="103"/>
                      </a:lnTo>
                      <a:lnTo>
                        <a:pt x="2823" y="103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9" name="Google Shape;2869;p24"/>
                <p:cNvSpPr/>
                <p:nvPr/>
              </p:nvSpPr>
              <p:spPr>
                <a:xfrm>
                  <a:off x="8258971" y="918307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0" name="Google Shape;2870;p24"/>
                <p:cNvSpPr/>
                <p:nvPr/>
              </p:nvSpPr>
              <p:spPr>
                <a:xfrm>
                  <a:off x="8258971" y="1113030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1" name="Google Shape;2871;p24"/>
                <p:cNvSpPr/>
                <p:nvPr/>
              </p:nvSpPr>
              <p:spPr>
                <a:xfrm>
                  <a:off x="8258971" y="574541"/>
                  <a:ext cx="268208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5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2" name="Google Shape;2872;p24"/>
                <p:cNvSpPr/>
                <p:nvPr/>
              </p:nvSpPr>
              <p:spPr>
                <a:xfrm>
                  <a:off x="8258971" y="594684"/>
                  <a:ext cx="268208" cy="9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99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99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3" name="Google Shape;2873;p24"/>
                <p:cNvSpPr/>
                <p:nvPr/>
              </p:nvSpPr>
              <p:spPr>
                <a:xfrm>
                  <a:off x="8258971" y="633459"/>
                  <a:ext cx="268208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5" extrusionOk="0">
                      <a:moveTo>
                        <a:pt x="0" y="1"/>
                      </a:moveTo>
                      <a:lnTo>
                        <a:pt x="0" y="114"/>
                      </a:lnTo>
                      <a:lnTo>
                        <a:pt x="2835" y="114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4" name="Google Shape;2874;p24"/>
                <p:cNvSpPr/>
                <p:nvPr/>
              </p:nvSpPr>
              <p:spPr>
                <a:xfrm>
                  <a:off x="8258971" y="693795"/>
                  <a:ext cx="268208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2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35" y="112"/>
                      </a:lnTo>
                      <a:lnTo>
                        <a:pt x="28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5" name="Google Shape;2875;p24"/>
                <p:cNvSpPr/>
                <p:nvPr/>
              </p:nvSpPr>
              <p:spPr>
                <a:xfrm>
                  <a:off x="8258971" y="1281934"/>
                  <a:ext cx="267073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2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23" y="112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6" name="Google Shape;2876;p24"/>
                <p:cNvSpPr/>
                <p:nvPr/>
              </p:nvSpPr>
              <p:spPr>
                <a:xfrm>
                  <a:off x="8258971" y="653602"/>
                  <a:ext cx="268208" cy="20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214" extrusionOk="0">
                      <a:moveTo>
                        <a:pt x="0" y="0"/>
                      </a:moveTo>
                      <a:lnTo>
                        <a:pt x="0" y="213"/>
                      </a:lnTo>
                      <a:lnTo>
                        <a:pt x="2835" y="213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7" name="Google Shape;2877;p24"/>
                <p:cNvSpPr/>
                <p:nvPr/>
              </p:nvSpPr>
              <p:spPr>
                <a:xfrm>
                  <a:off x="8258971" y="850878"/>
                  <a:ext cx="267073" cy="19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202" extrusionOk="0">
                      <a:moveTo>
                        <a:pt x="0" y="0"/>
                      </a:moveTo>
                      <a:lnTo>
                        <a:pt x="0" y="201"/>
                      </a:lnTo>
                      <a:lnTo>
                        <a:pt x="2823" y="20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8" name="Google Shape;2878;p24"/>
                <p:cNvSpPr/>
                <p:nvPr/>
              </p:nvSpPr>
              <p:spPr>
                <a:xfrm>
                  <a:off x="8258971" y="1152182"/>
                  <a:ext cx="267073" cy="19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210" extrusionOk="0">
                      <a:moveTo>
                        <a:pt x="0" y="0"/>
                      </a:moveTo>
                      <a:lnTo>
                        <a:pt x="0" y="210"/>
                      </a:lnTo>
                      <a:lnTo>
                        <a:pt x="2823" y="210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79" name="Google Shape;2879;p24"/>
              <p:cNvSpPr/>
              <p:nvPr/>
            </p:nvSpPr>
            <p:spPr>
              <a:xfrm>
                <a:off x="4488225" y="194175"/>
                <a:ext cx="2900444" cy="1400808"/>
              </a:xfrm>
              <a:custGeom>
                <a:avLst/>
                <a:gdLst/>
                <a:ahLst/>
                <a:cxnLst/>
                <a:rect l="l" t="t" r="r" b="b"/>
                <a:pathLst>
                  <a:path w="30669" h="14812" extrusionOk="0">
                    <a:moveTo>
                      <a:pt x="336" y="0"/>
                    </a:moveTo>
                    <a:cubicBezTo>
                      <a:pt x="162" y="0"/>
                      <a:pt x="12" y="138"/>
                      <a:pt x="12" y="315"/>
                    </a:cubicBezTo>
                    <a:lnTo>
                      <a:pt x="0" y="14476"/>
                    </a:lnTo>
                    <a:cubicBezTo>
                      <a:pt x="0" y="14650"/>
                      <a:pt x="150" y="14787"/>
                      <a:pt x="324" y="14787"/>
                    </a:cubicBezTo>
                    <a:lnTo>
                      <a:pt x="30333" y="14811"/>
                    </a:lnTo>
                    <a:cubicBezTo>
                      <a:pt x="30507" y="14811"/>
                      <a:pt x="30656" y="14674"/>
                      <a:pt x="30656" y="14488"/>
                    </a:cubicBezTo>
                    <a:lnTo>
                      <a:pt x="30668" y="339"/>
                    </a:lnTo>
                    <a:cubicBezTo>
                      <a:pt x="30668" y="165"/>
                      <a:pt x="30519" y="15"/>
                      <a:pt x="30345" y="15"/>
                    </a:cubicBezTo>
                    <a:lnTo>
                      <a:pt x="33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0" name="Google Shape;2880;p24"/>
              <p:cNvGrpSpPr/>
              <p:nvPr/>
            </p:nvGrpSpPr>
            <p:grpSpPr>
              <a:xfrm>
                <a:off x="4830573" y="418593"/>
                <a:ext cx="926054" cy="927283"/>
                <a:chOff x="4830573" y="418593"/>
                <a:chExt cx="926054" cy="927283"/>
              </a:xfrm>
            </p:grpSpPr>
            <p:sp>
              <p:nvSpPr>
                <p:cNvPr id="2881" name="Google Shape;2881;p24"/>
                <p:cNvSpPr/>
                <p:nvPr/>
              </p:nvSpPr>
              <p:spPr>
                <a:xfrm>
                  <a:off x="4830573" y="862794"/>
                  <a:ext cx="926054" cy="38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2" h="411" extrusionOk="0">
                      <a:moveTo>
                        <a:pt x="1" y="0"/>
                      </a:moveTo>
                      <a:lnTo>
                        <a:pt x="1" y="411"/>
                      </a:lnTo>
                      <a:lnTo>
                        <a:pt x="9792" y="411"/>
                      </a:lnTo>
                      <a:lnTo>
                        <a:pt x="97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2" name="Google Shape;2882;p24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9805" extrusionOk="0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3" name="Google Shape;2883;p24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9805" extrusionOk="0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4" name="Google Shape;2884;p24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1" h="7233" extrusionOk="0">
                      <a:moveTo>
                        <a:pt x="6920" y="1"/>
                      </a:moveTo>
                      <a:lnTo>
                        <a:pt x="0" y="6933"/>
                      </a:lnTo>
                      <a:lnTo>
                        <a:pt x="288" y="7232"/>
                      </a:lnTo>
                      <a:lnTo>
                        <a:pt x="7220" y="300"/>
                      </a:lnTo>
                      <a:lnTo>
                        <a:pt x="69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5" name="Google Shape;2885;p24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1" h="7233" extrusionOk="0">
                      <a:moveTo>
                        <a:pt x="288" y="1"/>
                      </a:moveTo>
                      <a:lnTo>
                        <a:pt x="0" y="300"/>
                      </a:lnTo>
                      <a:lnTo>
                        <a:pt x="6920" y="7232"/>
                      </a:lnTo>
                      <a:lnTo>
                        <a:pt x="7220" y="6933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6" name="Google Shape;2886;p24"/>
                <p:cNvSpPr/>
                <p:nvPr/>
              </p:nvSpPr>
              <p:spPr>
                <a:xfrm>
                  <a:off x="4864902" y="670342"/>
                  <a:ext cx="857489" cy="423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7" h="4481" extrusionOk="0">
                      <a:moveTo>
                        <a:pt x="8892" y="0"/>
                      </a:moveTo>
                      <a:lnTo>
                        <a:pt x="0" y="4106"/>
                      </a:lnTo>
                      <a:lnTo>
                        <a:pt x="174" y="4481"/>
                      </a:lnTo>
                      <a:lnTo>
                        <a:pt x="9066" y="375"/>
                      </a:lnTo>
                      <a:lnTo>
                        <a:pt x="88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7" name="Google Shape;2887;p24"/>
                <p:cNvSpPr/>
                <p:nvPr/>
              </p:nvSpPr>
              <p:spPr>
                <a:xfrm>
                  <a:off x="4851852" y="703158"/>
                  <a:ext cx="883496" cy="358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2" h="3787" extrusionOk="0">
                      <a:moveTo>
                        <a:pt x="150" y="1"/>
                      </a:moveTo>
                      <a:lnTo>
                        <a:pt x="0" y="402"/>
                      </a:lnTo>
                      <a:lnTo>
                        <a:pt x="9192" y="3786"/>
                      </a:lnTo>
                      <a:lnTo>
                        <a:pt x="9342" y="3384"/>
                      </a:lnTo>
                      <a:lnTo>
                        <a:pt x="15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8" name="Google Shape;2888;p24"/>
                <p:cNvSpPr/>
                <p:nvPr/>
              </p:nvSpPr>
              <p:spPr>
                <a:xfrm>
                  <a:off x="5081092" y="454057"/>
                  <a:ext cx="423874" cy="856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2" h="9055" extrusionOk="0">
                      <a:moveTo>
                        <a:pt x="388" y="0"/>
                      </a:moveTo>
                      <a:lnTo>
                        <a:pt x="1" y="174"/>
                      </a:lnTo>
                      <a:lnTo>
                        <a:pt x="4107" y="9054"/>
                      </a:lnTo>
                      <a:lnTo>
                        <a:pt x="4481" y="8881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9" name="Google Shape;2889;p24"/>
                <p:cNvSpPr/>
                <p:nvPr/>
              </p:nvSpPr>
              <p:spPr>
                <a:xfrm>
                  <a:off x="5115138" y="441006"/>
                  <a:ext cx="356917" cy="882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4" h="9331" extrusionOk="0">
                      <a:moveTo>
                        <a:pt x="3372" y="1"/>
                      </a:moveTo>
                      <a:lnTo>
                        <a:pt x="1" y="9192"/>
                      </a:lnTo>
                      <a:lnTo>
                        <a:pt x="390" y="9330"/>
                      </a:lnTo>
                      <a:lnTo>
                        <a:pt x="3774" y="138"/>
                      </a:lnTo>
                      <a:lnTo>
                        <a:pt x="33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90" name="Google Shape;2890;p24"/>
              <p:cNvGrpSpPr/>
              <p:nvPr/>
            </p:nvGrpSpPr>
            <p:grpSpPr>
              <a:xfrm>
                <a:off x="6103786" y="454057"/>
                <a:ext cx="907035" cy="889539"/>
                <a:chOff x="6103786" y="454057"/>
                <a:chExt cx="907035" cy="889539"/>
              </a:xfrm>
            </p:grpSpPr>
            <p:sp>
              <p:nvSpPr>
                <p:cNvPr id="2891" name="Google Shape;2891;p24"/>
                <p:cNvSpPr/>
                <p:nvPr/>
              </p:nvSpPr>
              <p:spPr>
                <a:xfrm>
                  <a:off x="6113054" y="454057"/>
                  <a:ext cx="142994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511" extrusionOk="0">
                      <a:moveTo>
                        <a:pt x="762" y="339"/>
                      </a:moveTo>
                      <a:cubicBezTo>
                        <a:pt x="987" y="339"/>
                        <a:pt x="1176" y="525"/>
                        <a:pt x="1176" y="762"/>
                      </a:cubicBezTo>
                      <a:cubicBezTo>
                        <a:pt x="1176" y="987"/>
                        <a:pt x="987" y="1175"/>
                        <a:pt x="762" y="1175"/>
                      </a:cubicBezTo>
                      <a:cubicBezTo>
                        <a:pt x="525" y="1175"/>
                        <a:pt x="340" y="987"/>
                        <a:pt x="340" y="762"/>
                      </a:cubicBezTo>
                      <a:cubicBezTo>
                        <a:pt x="340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40" y="0"/>
                        <a:pt x="1" y="339"/>
                        <a:pt x="1" y="762"/>
                      </a:cubicBezTo>
                      <a:cubicBezTo>
                        <a:pt x="1" y="1175"/>
                        <a:pt x="340" y="1511"/>
                        <a:pt x="762" y="1511"/>
                      </a:cubicBezTo>
                      <a:cubicBezTo>
                        <a:pt x="1176" y="1511"/>
                        <a:pt x="1511" y="1175"/>
                        <a:pt x="1511" y="762"/>
                      </a:cubicBezTo>
                      <a:cubicBezTo>
                        <a:pt x="1511" y="339"/>
                        <a:pt x="1176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2" name="Google Shape;2892;p24"/>
                <p:cNvSpPr/>
                <p:nvPr/>
              </p:nvSpPr>
              <p:spPr>
                <a:xfrm>
                  <a:off x="6364803" y="454057"/>
                  <a:ext cx="14289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1" extrusionOk="0">
                      <a:moveTo>
                        <a:pt x="762" y="339"/>
                      </a:moveTo>
                      <a:cubicBezTo>
                        <a:pt x="986" y="339"/>
                        <a:pt x="1172" y="525"/>
                        <a:pt x="1172" y="762"/>
                      </a:cubicBezTo>
                      <a:cubicBezTo>
                        <a:pt x="1172" y="987"/>
                        <a:pt x="986" y="1175"/>
                        <a:pt x="762" y="1175"/>
                      </a:cubicBezTo>
                      <a:cubicBezTo>
                        <a:pt x="525" y="1175"/>
                        <a:pt x="336" y="987"/>
                        <a:pt x="336" y="762"/>
                      </a:cubicBezTo>
                      <a:cubicBezTo>
                        <a:pt x="336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39"/>
                        <a:pt x="0" y="762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2" y="1511"/>
                        <a:pt x="1511" y="1175"/>
                        <a:pt x="1511" y="762"/>
                      </a:cubicBezTo>
                      <a:cubicBezTo>
                        <a:pt x="1511" y="339"/>
                        <a:pt x="1172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3" name="Google Shape;2893;p24"/>
                <p:cNvSpPr/>
                <p:nvPr/>
              </p:nvSpPr>
              <p:spPr>
                <a:xfrm>
                  <a:off x="6617308" y="454057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39"/>
                      </a:moveTo>
                      <a:cubicBezTo>
                        <a:pt x="975" y="339"/>
                        <a:pt x="1163" y="525"/>
                        <a:pt x="1163" y="762"/>
                      </a:cubicBezTo>
                      <a:cubicBezTo>
                        <a:pt x="1163" y="987"/>
                        <a:pt x="975" y="1175"/>
                        <a:pt x="750" y="1175"/>
                      </a:cubicBezTo>
                      <a:cubicBezTo>
                        <a:pt x="525" y="1175"/>
                        <a:pt x="339" y="987"/>
                        <a:pt x="339" y="762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9" y="0"/>
                        <a:pt x="1" y="339"/>
                        <a:pt x="1" y="762"/>
                      </a:cubicBezTo>
                      <a:cubicBezTo>
                        <a:pt x="1" y="1175"/>
                        <a:pt x="339" y="1511"/>
                        <a:pt x="750" y="1511"/>
                      </a:cubicBezTo>
                      <a:cubicBezTo>
                        <a:pt x="1163" y="1511"/>
                        <a:pt x="1499" y="1175"/>
                        <a:pt x="1499" y="762"/>
                      </a:cubicBezTo>
                      <a:cubicBezTo>
                        <a:pt x="1499" y="339"/>
                        <a:pt x="1163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4" name="Google Shape;2894;p24"/>
                <p:cNvSpPr/>
                <p:nvPr/>
              </p:nvSpPr>
              <p:spPr>
                <a:xfrm>
                  <a:off x="6868962" y="454057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39"/>
                      </a:moveTo>
                      <a:cubicBezTo>
                        <a:pt x="975" y="339"/>
                        <a:pt x="1161" y="525"/>
                        <a:pt x="1161" y="762"/>
                      </a:cubicBezTo>
                      <a:cubicBezTo>
                        <a:pt x="1161" y="987"/>
                        <a:pt x="975" y="1175"/>
                        <a:pt x="750" y="1175"/>
                      </a:cubicBezTo>
                      <a:cubicBezTo>
                        <a:pt x="525" y="1175"/>
                        <a:pt x="337" y="987"/>
                        <a:pt x="337" y="762"/>
                      </a:cubicBezTo>
                      <a:cubicBezTo>
                        <a:pt x="337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7" y="0"/>
                        <a:pt x="1" y="339"/>
                        <a:pt x="1" y="762"/>
                      </a:cubicBezTo>
                      <a:cubicBezTo>
                        <a:pt x="1" y="1175"/>
                        <a:pt x="337" y="1511"/>
                        <a:pt x="750" y="1511"/>
                      </a:cubicBezTo>
                      <a:cubicBezTo>
                        <a:pt x="1161" y="1511"/>
                        <a:pt x="1499" y="1175"/>
                        <a:pt x="1499" y="762"/>
                      </a:cubicBezTo>
                      <a:cubicBezTo>
                        <a:pt x="1499" y="339"/>
                        <a:pt x="1161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5" name="Google Shape;2895;p24"/>
                <p:cNvSpPr/>
                <p:nvPr/>
              </p:nvSpPr>
              <p:spPr>
                <a:xfrm>
                  <a:off x="6110879" y="703158"/>
                  <a:ext cx="14176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2" extrusionOk="0">
                      <a:moveTo>
                        <a:pt x="749" y="340"/>
                      </a:moveTo>
                      <a:cubicBezTo>
                        <a:pt x="974" y="340"/>
                        <a:pt x="1160" y="525"/>
                        <a:pt x="1160" y="750"/>
                      </a:cubicBezTo>
                      <a:cubicBezTo>
                        <a:pt x="1160" y="987"/>
                        <a:pt x="974" y="1164"/>
                        <a:pt x="749" y="1164"/>
                      </a:cubicBezTo>
                      <a:cubicBezTo>
                        <a:pt x="524" y="1164"/>
                        <a:pt x="336" y="987"/>
                        <a:pt x="336" y="750"/>
                      </a:cubicBezTo>
                      <a:cubicBezTo>
                        <a:pt x="336" y="525"/>
                        <a:pt x="524" y="340"/>
                        <a:pt x="749" y="340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40"/>
                        <a:pt x="0" y="750"/>
                      </a:cubicBezTo>
                      <a:cubicBezTo>
                        <a:pt x="0" y="1164"/>
                        <a:pt x="336" y="1511"/>
                        <a:pt x="749" y="1511"/>
                      </a:cubicBezTo>
                      <a:cubicBezTo>
                        <a:pt x="1160" y="1511"/>
                        <a:pt x="1498" y="1164"/>
                        <a:pt x="1498" y="750"/>
                      </a:cubicBezTo>
                      <a:cubicBezTo>
                        <a:pt x="1498" y="340"/>
                        <a:pt x="1160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6" name="Google Shape;2896;p24"/>
                <p:cNvSpPr/>
                <p:nvPr/>
              </p:nvSpPr>
              <p:spPr>
                <a:xfrm>
                  <a:off x="6362249" y="703158"/>
                  <a:ext cx="14176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2" extrusionOk="0">
                      <a:moveTo>
                        <a:pt x="750" y="340"/>
                      </a:moveTo>
                      <a:cubicBezTo>
                        <a:pt x="974" y="340"/>
                        <a:pt x="1163" y="525"/>
                        <a:pt x="1163" y="750"/>
                      </a:cubicBezTo>
                      <a:cubicBezTo>
                        <a:pt x="1163" y="987"/>
                        <a:pt x="974" y="1164"/>
                        <a:pt x="750" y="1164"/>
                      </a:cubicBezTo>
                      <a:cubicBezTo>
                        <a:pt x="525" y="1164"/>
                        <a:pt x="339" y="987"/>
                        <a:pt x="339" y="750"/>
                      </a:cubicBezTo>
                      <a:cubicBezTo>
                        <a:pt x="339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0" y="340"/>
                        <a:pt x="0" y="750"/>
                      </a:cubicBezTo>
                      <a:cubicBezTo>
                        <a:pt x="0" y="1164"/>
                        <a:pt x="339" y="1511"/>
                        <a:pt x="750" y="1511"/>
                      </a:cubicBezTo>
                      <a:cubicBezTo>
                        <a:pt x="1163" y="1511"/>
                        <a:pt x="1499" y="1164"/>
                        <a:pt x="1499" y="750"/>
                      </a:cubicBezTo>
                      <a:cubicBezTo>
                        <a:pt x="1499" y="340"/>
                        <a:pt x="1163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7" name="Google Shape;2897;p24"/>
                <p:cNvSpPr/>
                <p:nvPr/>
              </p:nvSpPr>
              <p:spPr>
                <a:xfrm>
                  <a:off x="6613904" y="703158"/>
                  <a:ext cx="14299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512" extrusionOk="0">
                      <a:moveTo>
                        <a:pt x="750" y="340"/>
                      </a:moveTo>
                      <a:cubicBezTo>
                        <a:pt x="987" y="340"/>
                        <a:pt x="1175" y="525"/>
                        <a:pt x="1175" y="750"/>
                      </a:cubicBezTo>
                      <a:cubicBezTo>
                        <a:pt x="1175" y="987"/>
                        <a:pt x="987" y="1164"/>
                        <a:pt x="750" y="1164"/>
                      </a:cubicBezTo>
                      <a:cubicBezTo>
                        <a:pt x="525" y="1164"/>
                        <a:pt x="336" y="987"/>
                        <a:pt x="336" y="750"/>
                      </a:cubicBezTo>
                      <a:cubicBezTo>
                        <a:pt x="336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1" y="340"/>
                        <a:pt x="1" y="750"/>
                      </a:cubicBezTo>
                      <a:cubicBezTo>
                        <a:pt x="1" y="1164"/>
                        <a:pt x="336" y="1511"/>
                        <a:pt x="750" y="1511"/>
                      </a:cubicBezTo>
                      <a:cubicBezTo>
                        <a:pt x="1175" y="1511"/>
                        <a:pt x="1511" y="1164"/>
                        <a:pt x="1511" y="750"/>
                      </a:cubicBezTo>
                      <a:cubicBezTo>
                        <a:pt x="1511" y="340"/>
                        <a:pt x="1175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8" name="Google Shape;2898;p24"/>
                <p:cNvSpPr/>
                <p:nvPr/>
              </p:nvSpPr>
              <p:spPr>
                <a:xfrm>
                  <a:off x="6865274" y="703158"/>
                  <a:ext cx="143277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512" extrusionOk="0">
                      <a:moveTo>
                        <a:pt x="765" y="340"/>
                      </a:moveTo>
                      <a:cubicBezTo>
                        <a:pt x="990" y="340"/>
                        <a:pt x="1176" y="525"/>
                        <a:pt x="1176" y="750"/>
                      </a:cubicBezTo>
                      <a:cubicBezTo>
                        <a:pt x="1176" y="987"/>
                        <a:pt x="990" y="1164"/>
                        <a:pt x="765" y="1164"/>
                      </a:cubicBezTo>
                      <a:cubicBezTo>
                        <a:pt x="525" y="1164"/>
                        <a:pt x="340" y="987"/>
                        <a:pt x="340" y="750"/>
                      </a:cubicBezTo>
                      <a:cubicBezTo>
                        <a:pt x="340" y="525"/>
                        <a:pt x="525" y="340"/>
                        <a:pt x="765" y="340"/>
                      </a:cubicBezTo>
                      <a:close/>
                      <a:moveTo>
                        <a:pt x="765" y="1"/>
                      </a:moveTo>
                      <a:cubicBezTo>
                        <a:pt x="340" y="1"/>
                        <a:pt x="1" y="340"/>
                        <a:pt x="1" y="750"/>
                      </a:cubicBezTo>
                      <a:cubicBezTo>
                        <a:pt x="1" y="1164"/>
                        <a:pt x="340" y="1511"/>
                        <a:pt x="765" y="1511"/>
                      </a:cubicBezTo>
                      <a:cubicBezTo>
                        <a:pt x="1176" y="1511"/>
                        <a:pt x="1514" y="1164"/>
                        <a:pt x="1514" y="750"/>
                      </a:cubicBezTo>
                      <a:cubicBezTo>
                        <a:pt x="1514" y="340"/>
                        <a:pt x="1176" y="1"/>
                        <a:pt x="7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9" name="Google Shape;2899;p24"/>
                <p:cNvSpPr/>
                <p:nvPr/>
              </p:nvSpPr>
              <p:spPr>
                <a:xfrm>
                  <a:off x="6107191" y="951218"/>
                  <a:ext cx="143183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1511" extrusionOk="0">
                      <a:moveTo>
                        <a:pt x="749" y="351"/>
                      </a:moveTo>
                      <a:cubicBezTo>
                        <a:pt x="989" y="351"/>
                        <a:pt x="1175" y="525"/>
                        <a:pt x="1175" y="761"/>
                      </a:cubicBezTo>
                      <a:cubicBezTo>
                        <a:pt x="1175" y="986"/>
                        <a:pt x="989" y="1175"/>
                        <a:pt x="749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49" y="351"/>
                      </a:cubicBezTo>
                      <a:close/>
                      <a:moveTo>
                        <a:pt x="749" y="0"/>
                      </a:moveTo>
                      <a:cubicBezTo>
                        <a:pt x="339" y="0"/>
                        <a:pt x="0" y="351"/>
                        <a:pt x="0" y="761"/>
                      </a:cubicBezTo>
                      <a:cubicBezTo>
                        <a:pt x="0" y="1175"/>
                        <a:pt x="339" y="1511"/>
                        <a:pt x="749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0" name="Google Shape;2900;p24"/>
                <p:cNvSpPr/>
                <p:nvPr/>
              </p:nvSpPr>
              <p:spPr>
                <a:xfrm>
                  <a:off x="6358845" y="951218"/>
                  <a:ext cx="14289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1" extrusionOk="0">
                      <a:moveTo>
                        <a:pt x="762" y="351"/>
                      </a:moveTo>
                      <a:cubicBezTo>
                        <a:pt x="986" y="351"/>
                        <a:pt x="1175" y="525"/>
                        <a:pt x="1175" y="761"/>
                      </a:cubicBezTo>
                      <a:cubicBezTo>
                        <a:pt x="1175" y="986"/>
                        <a:pt x="986" y="1175"/>
                        <a:pt x="762" y="1175"/>
                      </a:cubicBezTo>
                      <a:cubicBezTo>
                        <a:pt x="525" y="1175"/>
                        <a:pt x="336" y="986"/>
                        <a:pt x="336" y="761"/>
                      </a:cubicBezTo>
                      <a:cubicBezTo>
                        <a:pt x="336" y="525"/>
                        <a:pt x="525" y="351"/>
                        <a:pt x="762" y="351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51"/>
                        <a:pt x="0" y="761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5" y="1511"/>
                        <a:pt x="1511" y="1175"/>
                        <a:pt x="1511" y="761"/>
                      </a:cubicBezTo>
                      <a:cubicBezTo>
                        <a:pt x="1511" y="351"/>
                        <a:pt x="1175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1" name="Google Shape;2901;p24"/>
                <p:cNvSpPr/>
                <p:nvPr/>
              </p:nvSpPr>
              <p:spPr>
                <a:xfrm>
                  <a:off x="6610215" y="951218"/>
                  <a:ext cx="143277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511" extrusionOk="0">
                      <a:moveTo>
                        <a:pt x="765" y="351"/>
                      </a:moveTo>
                      <a:cubicBezTo>
                        <a:pt x="990" y="351"/>
                        <a:pt x="1175" y="525"/>
                        <a:pt x="1175" y="761"/>
                      </a:cubicBezTo>
                      <a:cubicBezTo>
                        <a:pt x="1175" y="986"/>
                        <a:pt x="990" y="1175"/>
                        <a:pt x="765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65" y="351"/>
                      </a:cubicBezTo>
                      <a:close/>
                      <a:moveTo>
                        <a:pt x="765" y="0"/>
                      </a:moveTo>
                      <a:cubicBezTo>
                        <a:pt x="339" y="0"/>
                        <a:pt x="1" y="351"/>
                        <a:pt x="1" y="761"/>
                      </a:cubicBezTo>
                      <a:cubicBezTo>
                        <a:pt x="1" y="1175"/>
                        <a:pt x="339" y="1511"/>
                        <a:pt x="765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6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2" name="Google Shape;2902;p24"/>
                <p:cNvSpPr/>
                <p:nvPr/>
              </p:nvSpPr>
              <p:spPr>
                <a:xfrm>
                  <a:off x="6863004" y="951218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51"/>
                      </a:moveTo>
                      <a:cubicBezTo>
                        <a:pt x="975" y="351"/>
                        <a:pt x="1164" y="525"/>
                        <a:pt x="1164" y="761"/>
                      </a:cubicBezTo>
                      <a:cubicBezTo>
                        <a:pt x="1164" y="986"/>
                        <a:pt x="975" y="1175"/>
                        <a:pt x="750" y="1175"/>
                      </a:cubicBezTo>
                      <a:cubicBezTo>
                        <a:pt x="525" y="1175"/>
                        <a:pt x="340" y="986"/>
                        <a:pt x="340" y="761"/>
                      </a:cubicBezTo>
                      <a:cubicBezTo>
                        <a:pt x="340" y="525"/>
                        <a:pt x="525" y="351"/>
                        <a:pt x="750" y="351"/>
                      </a:cubicBezTo>
                      <a:close/>
                      <a:moveTo>
                        <a:pt x="750" y="0"/>
                      </a:moveTo>
                      <a:cubicBezTo>
                        <a:pt x="340" y="0"/>
                        <a:pt x="1" y="351"/>
                        <a:pt x="1" y="761"/>
                      </a:cubicBezTo>
                      <a:cubicBezTo>
                        <a:pt x="1" y="1175"/>
                        <a:pt x="340" y="1511"/>
                        <a:pt x="750" y="1511"/>
                      </a:cubicBezTo>
                      <a:cubicBezTo>
                        <a:pt x="1164" y="1511"/>
                        <a:pt x="1499" y="1175"/>
                        <a:pt x="1499" y="761"/>
                      </a:cubicBezTo>
                      <a:cubicBezTo>
                        <a:pt x="1499" y="351"/>
                        <a:pt x="1164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3" name="Google Shape;2903;p24"/>
                <p:cNvSpPr/>
                <p:nvPr/>
              </p:nvSpPr>
              <p:spPr>
                <a:xfrm>
                  <a:off x="6103786" y="1200319"/>
                  <a:ext cx="14289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5" extrusionOk="0">
                      <a:moveTo>
                        <a:pt x="761" y="339"/>
                      </a:moveTo>
                      <a:cubicBezTo>
                        <a:pt x="986" y="339"/>
                        <a:pt x="1175" y="525"/>
                        <a:pt x="1175" y="750"/>
                      </a:cubicBezTo>
                      <a:cubicBezTo>
                        <a:pt x="1175" y="990"/>
                        <a:pt x="986" y="1175"/>
                        <a:pt x="761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61" y="339"/>
                      </a:cubicBezTo>
                      <a:close/>
                      <a:moveTo>
                        <a:pt x="761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61" y="1514"/>
                      </a:cubicBezTo>
                      <a:cubicBezTo>
                        <a:pt x="1175" y="1514"/>
                        <a:pt x="1511" y="1175"/>
                        <a:pt x="1511" y="750"/>
                      </a:cubicBezTo>
                      <a:cubicBezTo>
                        <a:pt x="1511" y="339"/>
                        <a:pt x="1175" y="1"/>
                        <a:pt x="76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4" name="Google Shape;2904;p24"/>
                <p:cNvSpPr/>
                <p:nvPr/>
              </p:nvSpPr>
              <p:spPr>
                <a:xfrm>
                  <a:off x="6356575" y="1200319"/>
                  <a:ext cx="141764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5" extrusionOk="0">
                      <a:moveTo>
                        <a:pt x="750" y="339"/>
                      </a:moveTo>
                      <a:cubicBezTo>
                        <a:pt x="974" y="339"/>
                        <a:pt x="1160" y="525"/>
                        <a:pt x="1160" y="750"/>
                      </a:cubicBezTo>
                      <a:cubicBezTo>
                        <a:pt x="1160" y="990"/>
                        <a:pt x="974" y="1175"/>
                        <a:pt x="750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50" y="1514"/>
                      </a:cubicBezTo>
                      <a:cubicBezTo>
                        <a:pt x="1160" y="1514"/>
                        <a:pt x="1499" y="1175"/>
                        <a:pt x="1499" y="750"/>
                      </a:cubicBezTo>
                      <a:cubicBezTo>
                        <a:pt x="1499" y="339"/>
                        <a:pt x="1160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5" name="Google Shape;2905;p24"/>
                <p:cNvSpPr/>
                <p:nvPr/>
              </p:nvSpPr>
              <p:spPr>
                <a:xfrm>
                  <a:off x="6607946" y="1200319"/>
                  <a:ext cx="14185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5" extrusionOk="0">
                      <a:moveTo>
                        <a:pt x="750" y="339"/>
                      </a:moveTo>
                      <a:cubicBezTo>
                        <a:pt x="975" y="339"/>
                        <a:pt x="1164" y="525"/>
                        <a:pt x="1164" y="750"/>
                      </a:cubicBezTo>
                      <a:cubicBezTo>
                        <a:pt x="1164" y="990"/>
                        <a:pt x="975" y="1175"/>
                        <a:pt x="750" y="1175"/>
                      </a:cubicBezTo>
                      <a:cubicBezTo>
                        <a:pt x="525" y="1175"/>
                        <a:pt x="339" y="990"/>
                        <a:pt x="339" y="750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1" y="339"/>
                        <a:pt x="1" y="750"/>
                      </a:cubicBezTo>
                      <a:cubicBezTo>
                        <a:pt x="1" y="1175"/>
                        <a:pt x="339" y="1514"/>
                        <a:pt x="750" y="1514"/>
                      </a:cubicBezTo>
                      <a:cubicBezTo>
                        <a:pt x="1164" y="1514"/>
                        <a:pt x="1499" y="1175"/>
                        <a:pt x="1499" y="750"/>
                      </a:cubicBezTo>
                      <a:cubicBezTo>
                        <a:pt x="1499" y="339"/>
                        <a:pt x="1164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6" name="Google Shape;2906;p24"/>
                <p:cNvSpPr/>
                <p:nvPr/>
              </p:nvSpPr>
              <p:spPr>
                <a:xfrm>
                  <a:off x="6859694" y="1200319"/>
                  <a:ext cx="14289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5" extrusionOk="0">
                      <a:moveTo>
                        <a:pt x="749" y="339"/>
                      </a:moveTo>
                      <a:cubicBezTo>
                        <a:pt x="986" y="339"/>
                        <a:pt x="1172" y="525"/>
                        <a:pt x="1172" y="750"/>
                      </a:cubicBezTo>
                      <a:cubicBezTo>
                        <a:pt x="1172" y="990"/>
                        <a:pt x="986" y="1175"/>
                        <a:pt x="749" y="1175"/>
                      </a:cubicBezTo>
                      <a:cubicBezTo>
                        <a:pt x="524" y="1175"/>
                        <a:pt x="336" y="990"/>
                        <a:pt x="336" y="750"/>
                      </a:cubicBezTo>
                      <a:cubicBezTo>
                        <a:pt x="336" y="525"/>
                        <a:pt x="524" y="339"/>
                        <a:pt x="749" y="339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49" y="1514"/>
                      </a:cubicBezTo>
                      <a:cubicBezTo>
                        <a:pt x="1172" y="1514"/>
                        <a:pt x="1511" y="1175"/>
                        <a:pt x="1511" y="750"/>
                      </a:cubicBezTo>
                      <a:cubicBezTo>
                        <a:pt x="1511" y="339"/>
                        <a:pt x="1172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907" name="Google Shape;2907;p24"/>
          <p:cNvGrpSpPr/>
          <p:nvPr/>
        </p:nvGrpSpPr>
        <p:grpSpPr>
          <a:xfrm rot="-5400000">
            <a:off x="8256965" y="1152904"/>
            <a:ext cx="1463954" cy="310126"/>
            <a:chOff x="4912200" y="2137750"/>
            <a:chExt cx="483600" cy="102450"/>
          </a:xfrm>
        </p:grpSpPr>
        <p:sp>
          <p:nvSpPr>
            <p:cNvPr id="2908" name="Google Shape;2908;p24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24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24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24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24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24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24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24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24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24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24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24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24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24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24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24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24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24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24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24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24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24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24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931" name="Google Shape;2931;p24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Albert Sans ExtraBold"/>
              <a:buNone/>
              <a:defRPr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4"/>
          <p:cNvSpPr txBox="1">
            <a:spLocks noGrp="1"/>
          </p:cNvSpPr>
          <p:nvPr>
            <p:ph type="body" idx="1"/>
          </p:nvPr>
        </p:nvSpPr>
        <p:spPr>
          <a:xfrm>
            <a:off x="720000" y="1148951"/>
            <a:ext cx="7704000" cy="4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ne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ne"/>
              <a:buChar char="○"/>
              <a:defRPr>
                <a:latin typeface="Syne"/>
                <a:ea typeface="Syne"/>
                <a:cs typeface="Syne"/>
                <a:sym typeface="Syne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ne"/>
              <a:buChar char="■"/>
              <a:defRPr>
                <a:latin typeface="Syne"/>
                <a:ea typeface="Syne"/>
                <a:cs typeface="Syne"/>
                <a:sym typeface="Syne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ne"/>
              <a:buChar char="●"/>
              <a:defRPr>
                <a:latin typeface="Syne"/>
                <a:ea typeface="Syne"/>
                <a:cs typeface="Syne"/>
                <a:sym typeface="Syne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ne"/>
              <a:buChar char="○"/>
              <a:defRPr>
                <a:latin typeface="Syne"/>
                <a:ea typeface="Syne"/>
                <a:cs typeface="Syne"/>
                <a:sym typeface="Syne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ne"/>
              <a:buChar char="■"/>
              <a:defRPr>
                <a:latin typeface="Syne"/>
                <a:ea typeface="Syne"/>
                <a:cs typeface="Syne"/>
                <a:sym typeface="Syne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ne"/>
              <a:buChar char="●"/>
              <a:defRPr>
                <a:latin typeface="Syne"/>
                <a:ea typeface="Syne"/>
                <a:cs typeface="Syne"/>
                <a:sym typeface="Syne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ne"/>
              <a:buChar char="○"/>
              <a:defRPr>
                <a:latin typeface="Syne"/>
                <a:ea typeface="Syne"/>
                <a:cs typeface="Syne"/>
                <a:sym typeface="Syne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ne"/>
              <a:buChar char="■"/>
              <a:defRPr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grpSp>
        <p:nvGrpSpPr>
          <p:cNvPr id="211" name="Google Shape;211;p4"/>
          <p:cNvGrpSpPr/>
          <p:nvPr/>
        </p:nvGrpSpPr>
        <p:grpSpPr>
          <a:xfrm rot="-5400000">
            <a:off x="-576910" y="1152904"/>
            <a:ext cx="1463954" cy="310126"/>
            <a:chOff x="4912200" y="2137750"/>
            <a:chExt cx="483600" cy="102450"/>
          </a:xfrm>
        </p:grpSpPr>
        <p:sp>
          <p:nvSpPr>
            <p:cNvPr id="212" name="Google Shape;212;p4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5" name="Google Shape;235;p4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36" name="Google Shape;236;p4"/>
          <p:cNvGrpSpPr/>
          <p:nvPr/>
        </p:nvGrpSpPr>
        <p:grpSpPr>
          <a:xfrm rot="1319958">
            <a:off x="7236805" y="3104471"/>
            <a:ext cx="2095710" cy="2999049"/>
            <a:chOff x="7400657" y="3091531"/>
            <a:chExt cx="2095684" cy="2999011"/>
          </a:xfrm>
        </p:grpSpPr>
        <p:grpSp>
          <p:nvGrpSpPr>
            <p:cNvPr id="237" name="Google Shape;237;p4"/>
            <p:cNvGrpSpPr/>
            <p:nvPr/>
          </p:nvGrpSpPr>
          <p:grpSpPr>
            <a:xfrm>
              <a:off x="7400657" y="4768323"/>
              <a:ext cx="620993" cy="1322220"/>
              <a:chOff x="1894490" y="2649667"/>
              <a:chExt cx="931164" cy="1982636"/>
            </a:xfrm>
          </p:grpSpPr>
          <p:grpSp>
            <p:nvGrpSpPr>
              <p:cNvPr id="238" name="Google Shape;238;p4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239" name="Google Shape;239;p4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4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4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4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4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4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4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4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4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4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4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4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4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4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4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4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4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4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4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4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4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4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1" name="Google Shape;261;p4"/>
              <p:cNvSpPr/>
              <p:nvPr/>
            </p:nvSpPr>
            <p:spPr>
              <a:xfrm>
                <a:off x="2159276" y="2969650"/>
                <a:ext cx="461729" cy="956340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9517" extrusionOk="0">
                    <a:moveTo>
                      <a:pt x="1" y="1"/>
                    </a:moveTo>
                    <a:lnTo>
                      <a:pt x="762" y="5995"/>
                    </a:lnTo>
                    <a:lnTo>
                      <a:pt x="2497" y="4958"/>
                    </a:lnTo>
                    <a:lnTo>
                      <a:pt x="2860" y="9516"/>
                    </a:lnTo>
                    <a:lnTo>
                      <a:pt x="4595" y="1835"/>
                    </a:lnTo>
                    <a:lnTo>
                      <a:pt x="2758" y="2647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2" name="Google Shape;262;p4"/>
            <p:cNvGrpSpPr/>
            <p:nvPr/>
          </p:nvGrpSpPr>
          <p:grpSpPr>
            <a:xfrm rot="-5400000">
              <a:off x="8505021" y="4361150"/>
              <a:ext cx="584142" cy="1398498"/>
              <a:chOff x="2794886" y="268923"/>
              <a:chExt cx="875906" cy="2097012"/>
            </a:xfrm>
          </p:grpSpPr>
          <p:sp>
            <p:nvSpPr>
              <p:cNvPr id="263" name="Google Shape;263;p4"/>
              <p:cNvSpPr/>
              <p:nvPr/>
            </p:nvSpPr>
            <p:spPr>
              <a:xfrm>
                <a:off x="3633176" y="17480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4" name="Google Shape;264;p4"/>
              <p:cNvGrpSpPr/>
              <p:nvPr/>
            </p:nvGrpSpPr>
            <p:grpSpPr>
              <a:xfrm>
                <a:off x="2794886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265" name="Google Shape;265;p4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4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4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4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4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4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4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4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4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4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4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4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4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4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4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4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4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4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4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4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4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6" name="Google Shape;286;p4"/>
              <p:cNvSpPr/>
              <p:nvPr/>
            </p:nvSpPr>
            <p:spPr>
              <a:xfrm>
                <a:off x="2916050" y="991053"/>
                <a:ext cx="380875" cy="382846"/>
              </a:xfrm>
              <a:custGeom>
                <a:avLst/>
                <a:gdLst/>
                <a:ahLst/>
                <a:cxnLst/>
                <a:rect l="l" t="t" r="r" b="b"/>
                <a:pathLst>
                  <a:path w="5218" h="5245" extrusionOk="0">
                    <a:moveTo>
                      <a:pt x="0" y="0"/>
                    </a:moveTo>
                    <a:lnTo>
                      <a:pt x="0" y="1238"/>
                    </a:lnTo>
                    <a:lnTo>
                      <a:pt x="3995" y="5245"/>
                    </a:lnTo>
                    <a:lnTo>
                      <a:pt x="5218" y="52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916050" y="1180687"/>
                <a:ext cx="193211" cy="193211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2647" extrusionOk="0">
                    <a:moveTo>
                      <a:pt x="0" y="1"/>
                    </a:moveTo>
                    <a:lnTo>
                      <a:pt x="0" y="1223"/>
                    </a:lnTo>
                    <a:lnTo>
                      <a:pt x="1424" y="2647"/>
                    </a:lnTo>
                    <a:lnTo>
                      <a:pt x="2647" y="264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916050" y="825215"/>
                <a:ext cx="546933" cy="548685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517" extrusionOk="0">
                    <a:moveTo>
                      <a:pt x="0" y="0"/>
                    </a:moveTo>
                    <a:lnTo>
                      <a:pt x="0" y="1235"/>
                    </a:lnTo>
                    <a:lnTo>
                      <a:pt x="6267" y="7517"/>
                    </a:lnTo>
                    <a:lnTo>
                      <a:pt x="7493" y="75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916050" y="744924"/>
                <a:ext cx="630728" cy="628976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8617" extrusionOk="0">
                    <a:moveTo>
                      <a:pt x="0" y="0"/>
                    </a:moveTo>
                    <a:lnTo>
                      <a:pt x="0" y="51"/>
                    </a:lnTo>
                    <a:lnTo>
                      <a:pt x="8530" y="8617"/>
                    </a:lnTo>
                    <a:lnTo>
                      <a:pt x="8641" y="8617"/>
                    </a:lnTo>
                    <a:lnTo>
                      <a:pt x="8641" y="7505"/>
                    </a:lnTo>
                    <a:lnTo>
                      <a:pt x="11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3078166" y="744924"/>
                <a:ext cx="468612" cy="472334"/>
              </a:xfrm>
              <a:custGeom>
                <a:avLst/>
                <a:gdLst/>
                <a:ahLst/>
                <a:cxnLst/>
                <a:rect l="l" t="t" r="r" b="b"/>
                <a:pathLst>
                  <a:path w="6420" h="6471" extrusionOk="0">
                    <a:moveTo>
                      <a:pt x="0" y="0"/>
                    </a:moveTo>
                    <a:lnTo>
                      <a:pt x="6420" y="6471"/>
                    </a:lnTo>
                    <a:lnTo>
                      <a:pt x="6420" y="5233"/>
                    </a:ln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3243274" y="744924"/>
                <a:ext cx="303503" cy="305474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4185" extrusionOk="0">
                    <a:moveTo>
                      <a:pt x="1" y="0"/>
                    </a:moveTo>
                    <a:lnTo>
                      <a:pt x="4158" y="4184"/>
                    </a:lnTo>
                    <a:lnTo>
                      <a:pt x="4158" y="2962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3415462" y="744924"/>
                <a:ext cx="131314" cy="133284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826" extrusionOk="0">
                    <a:moveTo>
                      <a:pt x="0" y="0"/>
                    </a:moveTo>
                    <a:lnTo>
                      <a:pt x="1799" y="1826"/>
                    </a:lnTo>
                    <a:lnTo>
                      <a:pt x="1799" y="600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4"/>
            <p:cNvGrpSpPr/>
            <p:nvPr/>
          </p:nvGrpSpPr>
          <p:grpSpPr>
            <a:xfrm>
              <a:off x="8627616" y="3091531"/>
              <a:ext cx="751728" cy="1600582"/>
              <a:chOff x="717790" y="2649667"/>
              <a:chExt cx="931164" cy="1982636"/>
            </a:xfrm>
          </p:grpSpPr>
          <p:grpSp>
            <p:nvGrpSpPr>
              <p:cNvPr id="294" name="Google Shape;294;p4"/>
              <p:cNvGrpSpPr/>
              <p:nvPr/>
            </p:nvGrpSpPr>
            <p:grpSpPr>
              <a:xfrm>
                <a:off x="7177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295" name="Google Shape;295;p4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4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4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4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4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4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4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4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4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4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4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4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4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4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4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4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4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4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4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4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4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4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7" name="Google Shape;317;p4"/>
              <p:cNvGrpSpPr/>
              <p:nvPr/>
            </p:nvGrpSpPr>
            <p:grpSpPr>
              <a:xfrm rot="-5400000">
                <a:off x="1042218" y="2701458"/>
                <a:ext cx="282307" cy="563980"/>
                <a:chOff x="4391550" y="576822"/>
                <a:chExt cx="435928" cy="870878"/>
              </a:xfrm>
            </p:grpSpPr>
            <p:sp>
              <p:nvSpPr>
                <p:cNvPr id="318" name="Google Shape;318;p4"/>
                <p:cNvSpPr/>
                <p:nvPr/>
              </p:nvSpPr>
              <p:spPr>
                <a:xfrm rot="-5400000">
                  <a:off x="4174076" y="794297"/>
                  <a:ext cx="870878" cy="435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0" h="6232" extrusionOk="0">
                      <a:moveTo>
                        <a:pt x="0" y="0"/>
                      </a:moveTo>
                      <a:cubicBezTo>
                        <a:pt x="0" y="3447"/>
                        <a:pt x="2784" y="6231"/>
                        <a:pt x="6219" y="6231"/>
                      </a:cubicBezTo>
                      <a:cubicBezTo>
                        <a:pt x="9665" y="6231"/>
                        <a:pt x="12449" y="3447"/>
                        <a:pt x="12449" y="0"/>
                      </a:cubicBezTo>
                      <a:lnTo>
                        <a:pt x="10513" y="0"/>
                      </a:lnTo>
                      <a:cubicBezTo>
                        <a:pt x="10513" y="2374"/>
                        <a:pt x="8592" y="4298"/>
                        <a:pt x="6219" y="4298"/>
                      </a:cubicBezTo>
                      <a:cubicBezTo>
                        <a:pt x="3857" y="4298"/>
                        <a:pt x="1936" y="2374"/>
                        <a:pt x="193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4"/>
                <p:cNvSpPr/>
                <p:nvPr/>
              </p:nvSpPr>
              <p:spPr>
                <a:xfrm rot="-5400000">
                  <a:off x="4241892" y="861904"/>
                  <a:ext cx="600031" cy="300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8" h="4299" extrusionOk="0">
                      <a:moveTo>
                        <a:pt x="0" y="0"/>
                      </a:moveTo>
                      <a:cubicBezTo>
                        <a:pt x="0" y="2374"/>
                        <a:pt x="1921" y="4298"/>
                        <a:pt x="4283" y="4298"/>
                      </a:cubicBezTo>
                      <a:cubicBezTo>
                        <a:pt x="6656" y="4298"/>
                        <a:pt x="8577" y="2374"/>
                        <a:pt x="8577" y="0"/>
                      </a:cubicBezTo>
                      <a:lnTo>
                        <a:pt x="6893" y="0"/>
                      </a:lnTo>
                      <a:cubicBezTo>
                        <a:pt x="6893" y="1436"/>
                        <a:pt x="5730" y="2611"/>
                        <a:pt x="4283" y="2611"/>
                      </a:cubicBezTo>
                      <a:cubicBezTo>
                        <a:pt x="2847" y="2611"/>
                        <a:pt x="1684" y="1436"/>
                        <a:pt x="16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4"/>
                <p:cNvSpPr/>
                <p:nvPr/>
              </p:nvSpPr>
              <p:spPr>
                <a:xfrm rot="-5400000">
                  <a:off x="4300650" y="920942"/>
                  <a:ext cx="364440" cy="18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0" h="2611" extrusionOk="0">
                      <a:moveTo>
                        <a:pt x="0" y="0"/>
                      </a:moveTo>
                      <a:cubicBezTo>
                        <a:pt x="0" y="1436"/>
                        <a:pt x="1163" y="2611"/>
                        <a:pt x="2599" y="2611"/>
                      </a:cubicBezTo>
                      <a:cubicBezTo>
                        <a:pt x="4046" y="2611"/>
                        <a:pt x="5209" y="1436"/>
                        <a:pt x="520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1" name="Google Shape;321;p4"/>
              <p:cNvGrpSpPr/>
              <p:nvPr/>
            </p:nvGrpSpPr>
            <p:grpSpPr>
              <a:xfrm>
                <a:off x="867118" y="3291781"/>
                <a:ext cx="632508" cy="632508"/>
                <a:chOff x="7055875" y="2971225"/>
                <a:chExt cx="192650" cy="192650"/>
              </a:xfrm>
            </p:grpSpPr>
            <p:sp>
              <p:nvSpPr>
                <p:cNvPr id="322" name="Google Shape;322;p4"/>
                <p:cNvSpPr/>
                <p:nvPr/>
              </p:nvSpPr>
              <p:spPr>
                <a:xfrm>
                  <a:off x="7055875" y="3063675"/>
                  <a:ext cx="192650" cy="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6" h="324" extrusionOk="0">
                      <a:moveTo>
                        <a:pt x="1" y="0"/>
                      </a:moveTo>
                      <a:lnTo>
                        <a:pt x="1" y="324"/>
                      </a:lnTo>
                      <a:lnTo>
                        <a:pt x="7706" y="324"/>
                      </a:lnTo>
                      <a:lnTo>
                        <a:pt x="770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4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4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4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5446" y="0"/>
                      </a:moveTo>
                      <a:lnTo>
                        <a:pt x="1" y="5458"/>
                      </a:lnTo>
                      <a:lnTo>
                        <a:pt x="237" y="5682"/>
                      </a:lnTo>
                      <a:lnTo>
                        <a:pt x="5683" y="237"/>
                      </a:lnTo>
                      <a:lnTo>
                        <a:pt x="54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4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237" y="0"/>
                      </a:moveTo>
                      <a:lnTo>
                        <a:pt x="1" y="237"/>
                      </a:lnTo>
                      <a:lnTo>
                        <a:pt x="5446" y="5682"/>
                      </a:lnTo>
                      <a:lnTo>
                        <a:pt x="5683" y="5458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4"/>
                <p:cNvSpPr/>
                <p:nvPr/>
              </p:nvSpPr>
              <p:spPr>
                <a:xfrm>
                  <a:off x="7063075" y="3023350"/>
                  <a:ext cx="178275" cy="8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1" h="3535" extrusionOk="0">
                      <a:moveTo>
                        <a:pt x="6995" y="1"/>
                      </a:moveTo>
                      <a:lnTo>
                        <a:pt x="0" y="3235"/>
                      </a:lnTo>
                      <a:lnTo>
                        <a:pt x="138" y="3534"/>
                      </a:lnTo>
                      <a:lnTo>
                        <a:pt x="7130" y="301"/>
                      </a:lnTo>
                      <a:lnTo>
                        <a:pt x="699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4"/>
                <p:cNvSpPr/>
                <p:nvPr/>
              </p:nvSpPr>
              <p:spPr>
                <a:xfrm>
                  <a:off x="7060300" y="3030550"/>
                  <a:ext cx="183875" cy="7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5" h="2974" extrusionOk="0">
                      <a:moveTo>
                        <a:pt x="111" y="1"/>
                      </a:moveTo>
                      <a:lnTo>
                        <a:pt x="0" y="312"/>
                      </a:lnTo>
                      <a:lnTo>
                        <a:pt x="7241" y="2974"/>
                      </a:lnTo>
                      <a:lnTo>
                        <a:pt x="7355" y="2659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4"/>
                <p:cNvSpPr/>
                <p:nvPr/>
              </p:nvSpPr>
              <p:spPr>
                <a:xfrm>
                  <a:off x="7108025" y="2978400"/>
                  <a:ext cx="88350" cy="17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7131" extrusionOk="0">
                      <a:moveTo>
                        <a:pt x="300" y="1"/>
                      </a:moveTo>
                      <a:lnTo>
                        <a:pt x="0" y="139"/>
                      </a:lnTo>
                      <a:lnTo>
                        <a:pt x="3234" y="7131"/>
                      </a:lnTo>
                      <a:lnTo>
                        <a:pt x="3534" y="6993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4"/>
                <p:cNvSpPr/>
                <p:nvPr/>
              </p:nvSpPr>
              <p:spPr>
                <a:xfrm>
                  <a:off x="7114925" y="2975925"/>
                  <a:ext cx="74350" cy="18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" h="7344" extrusionOk="0">
                      <a:moveTo>
                        <a:pt x="2673" y="1"/>
                      </a:moveTo>
                      <a:lnTo>
                        <a:pt x="0" y="7230"/>
                      </a:lnTo>
                      <a:lnTo>
                        <a:pt x="312" y="7343"/>
                      </a:lnTo>
                      <a:lnTo>
                        <a:pt x="2973" y="112"/>
                      </a:lnTo>
                      <a:lnTo>
                        <a:pt x="26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5"/>
          <p:cNvSpPr txBox="1">
            <a:spLocks noGrp="1"/>
          </p:cNvSpPr>
          <p:nvPr>
            <p:ph type="subTitle" idx="1"/>
          </p:nvPr>
        </p:nvSpPr>
        <p:spPr>
          <a:xfrm>
            <a:off x="4694649" y="2531374"/>
            <a:ext cx="25056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5"/>
          <p:cNvSpPr txBox="1">
            <a:spLocks noGrp="1"/>
          </p:cNvSpPr>
          <p:nvPr>
            <p:ph type="subTitle" idx="2"/>
          </p:nvPr>
        </p:nvSpPr>
        <p:spPr>
          <a:xfrm>
            <a:off x="1715375" y="2531374"/>
            <a:ext cx="25056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5"/>
          <p:cNvSpPr txBox="1">
            <a:spLocks noGrp="1"/>
          </p:cNvSpPr>
          <p:nvPr>
            <p:ph type="subTitle" idx="3"/>
          </p:nvPr>
        </p:nvSpPr>
        <p:spPr>
          <a:xfrm>
            <a:off x="1715375" y="2092553"/>
            <a:ext cx="2505600" cy="4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6" name="Google Shape;336;p5"/>
          <p:cNvSpPr txBox="1">
            <a:spLocks noGrp="1"/>
          </p:cNvSpPr>
          <p:nvPr>
            <p:ph type="subTitle" idx="4"/>
          </p:nvPr>
        </p:nvSpPr>
        <p:spPr>
          <a:xfrm>
            <a:off x="4694649" y="2092553"/>
            <a:ext cx="2505600" cy="4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37" name="Google Shape;337;p5"/>
          <p:cNvGrpSpPr/>
          <p:nvPr/>
        </p:nvGrpSpPr>
        <p:grpSpPr>
          <a:xfrm rot="-5400000">
            <a:off x="-576910" y="1152904"/>
            <a:ext cx="1463954" cy="310126"/>
            <a:chOff x="4912200" y="2137750"/>
            <a:chExt cx="483600" cy="102450"/>
          </a:xfrm>
        </p:grpSpPr>
        <p:sp>
          <p:nvSpPr>
            <p:cNvPr id="338" name="Google Shape;338;p5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1" name="Google Shape;361;p5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362" name="Google Shape;362;p5"/>
          <p:cNvGrpSpPr/>
          <p:nvPr/>
        </p:nvGrpSpPr>
        <p:grpSpPr>
          <a:xfrm rot="1319958">
            <a:off x="6354736" y="-1047759"/>
            <a:ext cx="3385062" cy="2374968"/>
            <a:chOff x="5701915" y="612147"/>
            <a:chExt cx="3385020" cy="2374938"/>
          </a:xfrm>
        </p:grpSpPr>
        <p:grpSp>
          <p:nvGrpSpPr>
            <p:cNvPr id="363" name="Google Shape;363;p5"/>
            <p:cNvGrpSpPr/>
            <p:nvPr/>
          </p:nvGrpSpPr>
          <p:grpSpPr>
            <a:xfrm rot="-5400000">
              <a:off x="6973702" y="847459"/>
              <a:ext cx="794283" cy="1691189"/>
              <a:chOff x="1894490" y="2649667"/>
              <a:chExt cx="931164" cy="1982636"/>
            </a:xfrm>
          </p:grpSpPr>
          <p:grpSp>
            <p:nvGrpSpPr>
              <p:cNvPr id="364" name="Google Shape;364;p5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365" name="Google Shape;365;p5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5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5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5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5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5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5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5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5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5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5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5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5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5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5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5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5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5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5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5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5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5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7" name="Google Shape;387;p5"/>
              <p:cNvSpPr/>
              <p:nvPr/>
            </p:nvSpPr>
            <p:spPr>
              <a:xfrm>
                <a:off x="2159276" y="2969650"/>
                <a:ext cx="461729" cy="956340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9517" extrusionOk="0">
                    <a:moveTo>
                      <a:pt x="1" y="1"/>
                    </a:moveTo>
                    <a:lnTo>
                      <a:pt x="762" y="5995"/>
                    </a:lnTo>
                    <a:lnTo>
                      <a:pt x="2497" y="4958"/>
                    </a:lnTo>
                    <a:lnTo>
                      <a:pt x="2860" y="9516"/>
                    </a:lnTo>
                    <a:lnTo>
                      <a:pt x="4595" y="1835"/>
                    </a:lnTo>
                    <a:lnTo>
                      <a:pt x="2758" y="2647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5"/>
            <p:cNvGrpSpPr/>
            <p:nvPr/>
          </p:nvGrpSpPr>
          <p:grpSpPr>
            <a:xfrm>
              <a:off x="8292652" y="1295896"/>
              <a:ext cx="794283" cy="1691189"/>
              <a:chOff x="717790" y="2649667"/>
              <a:chExt cx="931164" cy="1982636"/>
            </a:xfrm>
          </p:grpSpPr>
          <p:grpSp>
            <p:nvGrpSpPr>
              <p:cNvPr id="389" name="Google Shape;389;p5"/>
              <p:cNvGrpSpPr/>
              <p:nvPr/>
            </p:nvGrpSpPr>
            <p:grpSpPr>
              <a:xfrm>
                <a:off x="7177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390" name="Google Shape;390;p5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5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5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5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5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5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5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5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5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5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5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5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5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5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5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5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5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5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5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5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5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5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2" name="Google Shape;412;p5"/>
              <p:cNvGrpSpPr/>
              <p:nvPr/>
            </p:nvGrpSpPr>
            <p:grpSpPr>
              <a:xfrm rot="-5400000">
                <a:off x="1042218" y="2701458"/>
                <a:ext cx="282307" cy="563980"/>
                <a:chOff x="4391550" y="576822"/>
                <a:chExt cx="435928" cy="870878"/>
              </a:xfrm>
            </p:grpSpPr>
            <p:sp>
              <p:nvSpPr>
                <p:cNvPr id="413" name="Google Shape;413;p5"/>
                <p:cNvSpPr/>
                <p:nvPr/>
              </p:nvSpPr>
              <p:spPr>
                <a:xfrm rot="-5400000">
                  <a:off x="4174076" y="794297"/>
                  <a:ext cx="870878" cy="435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0" h="6232" extrusionOk="0">
                      <a:moveTo>
                        <a:pt x="0" y="0"/>
                      </a:moveTo>
                      <a:cubicBezTo>
                        <a:pt x="0" y="3447"/>
                        <a:pt x="2784" y="6231"/>
                        <a:pt x="6219" y="6231"/>
                      </a:cubicBezTo>
                      <a:cubicBezTo>
                        <a:pt x="9665" y="6231"/>
                        <a:pt x="12449" y="3447"/>
                        <a:pt x="12449" y="0"/>
                      </a:cubicBezTo>
                      <a:lnTo>
                        <a:pt x="10513" y="0"/>
                      </a:lnTo>
                      <a:cubicBezTo>
                        <a:pt x="10513" y="2374"/>
                        <a:pt x="8592" y="4298"/>
                        <a:pt x="6219" y="4298"/>
                      </a:cubicBezTo>
                      <a:cubicBezTo>
                        <a:pt x="3857" y="4298"/>
                        <a:pt x="1936" y="2374"/>
                        <a:pt x="19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5"/>
                <p:cNvSpPr/>
                <p:nvPr/>
              </p:nvSpPr>
              <p:spPr>
                <a:xfrm rot="-5400000">
                  <a:off x="4241892" y="861904"/>
                  <a:ext cx="600031" cy="300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8" h="4299" extrusionOk="0">
                      <a:moveTo>
                        <a:pt x="0" y="0"/>
                      </a:moveTo>
                      <a:cubicBezTo>
                        <a:pt x="0" y="2374"/>
                        <a:pt x="1921" y="4298"/>
                        <a:pt x="4283" y="4298"/>
                      </a:cubicBezTo>
                      <a:cubicBezTo>
                        <a:pt x="6656" y="4298"/>
                        <a:pt x="8577" y="2374"/>
                        <a:pt x="8577" y="0"/>
                      </a:cubicBezTo>
                      <a:lnTo>
                        <a:pt x="6893" y="0"/>
                      </a:lnTo>
                      <a:cubicBezTo>
                        <a:pt x="6893" y="1436"/>
                        <a:pt x="5730" y="2611"/>
                        <a:pt x="4283" y="2611"/>
                      </a:cubicBezTo>
                      <a:cubicBezTo>
                        <a:pt x="2847" y="2611"/>
                        <a:pt x="1684" y="1436"/>
                        <a:pt x="16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5"/>
                <p:cNvSpPr/>
                <p:nvPr/>
              </p:nvSpPr>
              <p:spPr>
                <a:xfrm rot="-5400000">
                  <a:off x="4300650" y="920942"/>
                  <a:ext cx="364440" cy="18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0" h="2611" extrusionOk="0">
                      <a:moveTo>
                        <a:pt x="0" y="0"/>
                      </a:moveTo>
                      <a:cubicBezTo>
                        <a:pt x="0" y="1436"/>
                        <a:pt x="1163" y="2611"/>
                        <a:pt x="2599" y="2611"/>
                      </a:cubicBezTo>
                      <a:cubicBezTo>
                        <a:pt x="4046" y="2611"/>
                        <a:pt x="5209" y="1436"/>
                        <a:pt x="520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6" name="Google Shape;416;p5"/>
              <p:cNvGrpSpPr/>
              <p:nvPr/>
            </p:nvGrpSpPr>
            <p:grpSpPr>
              <a:xfrm>
                <a:off x="867118" y="3291781"/>
                <a:ext cx="632508" cy="632508"/>
                <a:chOff x="7055875" y="2971225"/>
                <a:chExt cx="192650" cy="192650"/>
              </a:xfrm>
            </p:grpSpPr>
            <p:sp>
              <p:nvSpPr>
                <p:cNvPr id="417" name="Google Shape;417;p5"/>
                <p:cNvSpPr/>
                <p:nvPr/>
              </p:nvSpPr>
              <p:spPr>
                <a:xfrm>
                  <a:off x="7055875" y="3063675"/>
                  <a:ext cx="192650" cy="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6" h="324" extrusionOk="0">
                      <a:moveTo>
                        <a:pt x="1" y="0"/>
                      </a:moveTo>
                      <a:lnTo>
                        <a:pt x="1" y="324"/>
                      </a:lnTo>
                      <a:lnTo>
                        <a:pt x="7706" y="324"/>
                      </a:lnTo>
                      <a:lnTo>
                        <a:pt x="770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5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5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5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5446" y="0"/>
                      </a:moveTo>
                      <a:lnTo>
                        <a:pt x="1" y="5458"/>
                      </a:lnTo>
                      <a:lnTo>
                        <a:pt x="237" y="5682"/>
                      </a:lnTo>
                      <a:lnTo>
                        <a:pt x="5683" y="237"/>
                      </a:lnTo>
                      <a:lnTo>
                        <a:pt x="54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5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237" y="0"/>
                      </a:moveTo>
                      <a:lnTo>
                        <a:pt x="1" y="237"/>
                      </a:lnTo>
                      <a:lnTo>
                        <a:pt x="5446" y="5682"/>
                      </a:lnTo>
                      <a:lnTo>
                        <a:pt x="5683" y="5458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5"/>
                <p:cNvSpPr/>
                <p:nvPr/>
              </p:nvSpPr>
              <p:spPr>
                <a:xfrm>
                  <a:off x="7063075" y="3023350"/>
                  <a:ext cx="178275" cy="8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1" h="3535" extrusionOk="0">
                      <a:moveTo>
                        <a:pt x="6995" y="1"/>
                      </a:moveTo>
                      <a:lnTo>
                        <a:pt x="0" y="3235"/>
                      </a:lnTo>
                      <a:lnTo>
                        <a:pt x="138" y="3534"/>
                      </a:lnTo>
                      <a:lnTo>
                        <a:pt x="7130" y="301"/>
                      </a:lnTo>
                      <a:lnTo>
                        <a:pt x="699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5"/>
                <p:cNvSpPr/>
                <p:nvPr/>
              </p:nvSpPr>
              <p:spPr>
                <a:xfrm>
                  <a:off x="7060300" y="3030550"/>
                  <a:ext cx="183875" cy="7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5" h="2974" extrusionOk="0">
                      <a:moveTo>
                        <a:pt x="111" y="1"/>
                      </a:moveTo>
                      <a:lnTo>
                        <a:pt x="0" y="312"/>
                      </a:lnTo>
                      <a:lnTo>
                        <a:pt x="7241" y="2974"/>
                      </a:lnTo>
                      <a:lnTo>
                        <a:pt x="7355" y="2659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5"/>
                <p:cNvSpPr/>
                <p:nvPr/>
              </p:nvSpPr>
              <p:spPr>
                <a:xfrm>
                  <a:off x="7108025" y="2978400"/>
                  <a:ext cx="88350" cy="17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7131" extrusionOk="0">
                      <a:moveTo>
                        <a:pt x="300" y="1"/>
                      </a:moveTo>
                      <a:lnTo>
                        <a:pt x="0" y="139"/>
                      </a:lnTo>
                      <a:lnTo>
                        <a:pt x="3234" y="7131"/>
                      </a:lnTo>
                      <a:lnTo>
                        <a:pt x="3534" y="6993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5"/>
                <p:cNvSpPr/>
                <p:nvPr/>
              </p:nvSpPr>
              <p:spPr>
                <a:xfrm>
                  <a:off x="7114925" y="2975925"/>
                  <a:ext cx="74350" cy="18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" h="7344" extrusionOk="0">
                      <a:moveTo>
                        <a:pt x="2673" y="1"/>
                      </a:moveTo>
                      <a:lnTo>
                        <a:pt x="0" y="7230"/>
                      </a:lnTo>
                      <a:lnTo>
                        <a:pt x="312" y="7343"/>
                      </a:lnTo>
                      <a:lnTo>
                        <a:pt x="2973" y="112"/>
                      </a:lnTo>
                      <a:lnTo>
                        <a:pt x="26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6" name="Google Shape;426;p5"/>
            <p:cNvGrpSpPr/>
            <p:nvPr/>
          </p:nvGrpSpPr>
          <p:grpSpPr>
            <a:xfrm>
              <a:off x="5701915" y="612147"/>
              <a:ext cx="747148" cy="1788752"/>
              <a:chOff x="2794886" y="268923"/>
              <a:chExt cx="875906" cy="2097012"/>
            </a:xfrm>
          </p:grpSpPr>
          <p:sp>
            <p:nvSpPr>
              <p:cNvPr id="427" name="Google Shape;427;p5"/>
              <p:cNvSpPr/>
              <p:nvPr/>
            </p:nvSpPr>
            <p:spPr>
              <a:xfrm>
                <a:off x="3633176" y="17480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8" name="Google Shape;428;p5"/>
              <p:cNvGrpSpPr/>
              <p:nvPr/>
            </p:nvGrpSpPr>
            <p:grpSpPr>
              <a:xfrm>
                <a:off x="2794886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429" name="Google Shape;429;p5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5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5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5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5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5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5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5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5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5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5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5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5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5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5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5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5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5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5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5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5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0" name="Google Shape;450;p5"/>
              <p:cNvSpPr/>
              <p:nvPr/>
            </p:nvSpPr>
            <p:spPr>
              <a:xfrm>
                <a:off x="2916050" y="991053"/>
                <a:ext cx="380875" cy="382846"/>
              </a:xfrm>
              <a:custGeom>
                <a:avLst/>
                <a:gdLst/>
                <a:ahLst/>
                <a:cxnLst/>
                <a:rect l="l" t="t" r="r" b="b"/>
                <a:pathLst>
                  <a:path w="5218" h="5245" extrusionOk="0">
                    <a:moveTo>
                      <a:pt x="0" y="0"/>
                    </a:moveTo>
                    <a:lnTo>
                      <a:pt x="0" y="1238"/>
                    </a:lnTo>
                    <a:lnTo>
                      <a:pt x="3995" y="5245"/>
                    </a:lnTo>
                    <a:lnTo>
                      <a:pt x="5218" y="52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5"/>
              <p:cNvSpPr/>
              <p:nvPr/>
            </p:nvSpPr>
            <p:spPr>
              <a:xfrm>
                <a:off x="2916050" y="1180687"/>
                <a:ext cx="193211" cy="193211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2647" extrusionOk="0">
                    <a:moveTo>
                      <a:pt x="0" y="1"/>
                    </a:moveTo>
                    <a:lnTo>
                      <a:pt x="0" y="1223"/>
                    </a:lnTo>
                    <a:lnTo>
                      <a:pt x="1424" y="2647"/>
                    </a:lnTo>
                    <a:lnTo>
                      <a:pt x="2647" y="264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5"/>
              <p:cNvSpPr/>
              <p:nvPr/>
            </p:nvSpPr>
            <p:spPr>
              <a:xfrm>
                <a:off x="2916050" y="825215"/>
                <a:ext cx="546933" cy="548685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517" extrusionOk="0">
                    <a:moveTo>
                      <a:pt x="0" y="0"/>
                    </a:moveTo>
                    <a:lnTo>
                      <a:pt x="0" y="1235"/>
                    </a:lnTo>
                    <a:lnTo>
                      <a:pt x="6267" y="7517"/>
                    </a:lnTo>
                    <a:lnTo>
                      <a:pt x="7493" y="75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5"/>
              <p:cNvSpPr/>
              <p:nvPr/>
            </p:nvSpPr>
            <p:spPr>
              <a:xfrm>
                <a:off x="2916050" y="744924"/>
                <a:ext cx="630728" cy="628976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8617" extrusionOk="0">
                    <a:moveTo>
                      <a:pt x="0" y="0"/>
                    </a:moveTo>
                    <a:lnTo>
                      <a:pt x="0" y="51"/>
                    </a:lnTo>
                    <a:lnTo>
                      <a:pt x="8530" y="8617"/>
                    </a:lnTo>
                    <a:lnTo>
                      <a:pt x="8641" y="8617"/>
                    </a:lnTo>
                    <a:lnTo>
                      <a:pt x="8641" y="7505"/>
                    </a:lnTo>
                    <a:lnTo>
                      <a:pt x="11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5"/>
              <p:cNvSpPr/>
              <p:nvPr/>
            </p:nvSpPr>
            <p:spPr>
              <a:xfrm>
                <a:off x="3078166" y="744924"/>
                <a:ext cx="468612" cy="472334"/>
              </a:xfrm>
              <a:custGeom>
                <a:avLst/>
                <a:gdLst/>
                <a:ahLst/>
                <a:cxnLst/>
                <a:rect l="l" t="t" r="r" b="b"/>
                <a:pathLst>
                  <a:path w="6420" h="6471" extrusionOk="0">
                    <a:moveTo>
                      <a:pt x="0" y="0"/>
                    </a:moveTo>
                    <a:lnTo>
                      <a:pt x="6420" y="6471"/>
                    </a:lnTo>
                    <a:lnTo>
                      <a:pt x="6420" y="5233"/>
                    </a:ln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5"/>
              <p:cNvSpPr/>
              <p:nvPr/>
            </p:nvSpPr>
            <p:spPr>
              <a:xfrm>
                <a:off x="3243274" y="744924"/>
                <a:ext cx="303503" cy="305474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4185" extrusionOk="0">
                    <a:moveTo>
                      <a:pt x="1" y="0"/>
                    </a:moveTo>
                    <a:lnTo>
                      <a:pt x="4158" y="4184"/>
                    </a:lnTo>
                    <a:lnTo>
                      <a:pt x="4158" y="2962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5"/>
              <p:cNvSpPr/>
              <p:nvPr/>
            </p:nvSpPr>
            <p:spPr>
              <a:xfrm>
                <a:off x="3415462" y="744924"/>
                <a:ext cx="131314" cy="133284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826" extrusionOk="0">
                    <a:moveTo>
                      <a:pt x="0" y="0"/>
                    </a:moveTo>
                    <a:lnTo>
                      <a:pt x="1799" y="1826"/>
                    </a:lnTo>
                    <a:lnTo>
                      <a:pt x="1799" y="600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59" name="Google Shape;459;p6"/>
          <p:cNvGrpSpPr/>
          <p:nvPr/>
        </p:nvGrpSpPr>
        <p:grpSpPr>
          <a:xfrm rot="-5400000">
            <a:off x="-576910" y="1152904"/>
            <a:ext cx="1463954" cy="310126"/>
            <a:chOff x="4912200" y="2137750"/>
            <a:chExt cx="483600" cy="102450"/>
          </a:xfrm>
        </p:grpSpPr>
        <p:sp>
          <p:nvSpPr>
            <p:cNvPr id="460" name="Google Shape;460;p6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3" name="Google Shape;483;p6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484" name="Google Shape;484;p6"/>
          <p:cNvGrpSpPr/>
          <p:nvPr/>
        </p:nvGrpSpPr>
        <p:grpSpPr>
          <a:xfrm rot="1319958">
            <a:off x="6302066" y="-924073"/>
            <a:ext cx="3529754" cy="2334706"/>
            <a:chOff x="5386027" y="406409"/>
            <a:chExt cx="3529710" cy="2334676"/>
          </a:xfrm>
        </p:grpSpPr>
        <p:grpSp>
          <p:nvGrpSpPr>
            <p:cNvPr id="485" name="Google Shape;485;p6"/>
            <p:cNvGrpSpPr/>
            <p:nvPr/>
          </p:nvGrpSpPr>
          <p:grpSpPr>
            <a:xfrm rot="-5400000">
              <a:off x="6777310" y="515753"/>
              <a:ext cx="747148" cy="1788752"/>
              <a:chOff x="1911111" y="2549523"/>
              <a:chExt cx="875906" cy="2097012"/>
            </a:xfrm>
          </p:grpSpPr>
          <p:sp>
            <p:nvSpPr>
              <p:cNvPr id="486" name="Google Shape;486;p6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7" name="Google Shape;487;p6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488" name="Google Shape;488;p6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6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6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6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6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6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6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6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6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6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6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6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6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6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6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6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6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6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6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6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6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9" name="Google Shape;509;p6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510" name="Google Shape;510;p6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8" h="5245" extrusionOk="0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6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2647" extrusionOk="0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6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517" extrusionOk="0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6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1" h="8617" extrusionOk="0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6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0" h="6471" extrusionOk="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6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8" h="4185" extrusionOk="0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6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1826" extrusionOk="0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17" name="Google Shape;517;p6"/>
            <p:cNvGrpSpPr/>
            <p:nvPr/>
          </p:nvGrpSpPr>
          <p:grpSpPr>
            <a:xfrm>
              <a:off x="8121455" y="1049896"/>
              <a:ext cx="794283" cy="1691189"/>
              <a:chOff x="3052990" y="2649667"/>
              <a:chExt cx="931164" cy="1982636"/>
            </a:xfrm>
          </p:grpSpPr>
          <p:grpSp>
            <p:nvGrpSpPr>
              <p:cNvPr id="518" name="Google Shape;518;p6"/>
              <p:cNvGrpSpPr/>
              <p:nvPr/>
            </p:nvGrpSpPr>
            <p:grpSpPr>
              <a:xfrm>
                <a:off x="3052990" y="2649667"/>
                <a:ext cx="931164" cy="1982636"/>
                <a:chOff x="1894490" y="2649667"/>
                <a:chExt cx="931164" cy="1982636"/>
              </a:xfrm>
            </p:grpSpPr>
            <p:grpSp>
              <p:nvGrpSpPr>
                <p:cNvPr id="519" name="Google Shape;519;p6"/>
                <p:cNvGrpSpPr/>
                <p:nvPr/>
              </p:nvGrpSpPr>
              <p:grpSpPr>
                <a:xfrm>
                  <a:off x="1894490" y="2649667"/>
                  <a:ext cx="931164" cy="1982636"/>
                  <a:chOff x="2950128" y="2762904"/>
                  <a:chExt cx="931164" cy="1982636"/>
                </a:xfrm>
              </p:grpSpPr>
              <p:sp>
                <p:nvSpPr>
                  <p:cNvPr id="520" name="Google Shape;520;p6"/>
                  <p:cNvSpPr/>
                  <p:nvPr/>
                </p:nvSpPr>
                <p:spPr>
                  <a:xfrm>
                    <a:off x="2950128" y="2762904"/>
                    <a:ext cx="931164" cy="1982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6" h="27735" extrusionOk="0">
                        <a:moveTo>
                          <a:pt x="1164" y="0"/>
                        </a:moveTo>
                        <a:cubicBezTo>
                          <a:pt x="1164" y="0"/>
                          <a:pt x="1176" y="12"/>
                          <a:pt x="1176" y="24"/>
                        </a:cubicBezTo>
                        <a:cubicBezTo>
                          <a:pt x="1176" y="674"/>
                          <a:pt x="651" y="1199"/>
                          <a:pt x="1" y="1199"/>
                        </a:cubicBezTo>
                        <a:lnTo>
                          <a:pt x="1" y="26559"/>
                        </a:lnTo>
                        <a:cubicBezTo>
                          <a:pt x="651" y="26559"/>
                          <a:pt x="1176" y="27084"/>
                          <a:pt x="1176" y="27734"/>
                        </a:cubicBezTo>
                        <a:lnTo>
                          <a:pt x="11851" y="27734"/>
                        </a:lnTo>
                        <a:cubicBezTo>
                          <a:pt x="11851" y="27084"/>
                          <a:pt x="12364" y="26559"/>
                          <a:pt x="13014" y="26559"/>
                        </a:cubicBezTo>
                        <a:lnTo>
                          <a:pt x="13026" y="26559"/>
                        </a:lnTo>
                        <a:lnTo>
                          <a:pt x="13026" y="1199"/>
                        </a:lnTo>
                        <a:lnTo>
                          <a:pt x="13014" y="1199"/>
                        </a:lnTo>
                        <a:cubicBezTo>
                          <a:pt x="12364" y="1199"/>
                          <a:pt x="11851" y="674"/>
                          <a:pt x="11851" y="24"/>
                        </a:cubicBezTo>
                        <a:lnTo>
                          <a:pt x="1185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" name="Google Shape;521;p6"/>
                  <p:cNvSpPr/>
                  <p:nvPr/>
                </p:nvSpPr>
                <p:spPr>
                  <a:xfrm>
                    <a:off x="3782056" y="4181369"/>
                    <a:ext cx="25949" cy="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" h="124" extrusionOk="0">
                        <a:moveTo>
                          <a:pt x="63" y="0"/>
                        </a:moveTo>
                        <a:cubicBezTo>
                          <a:pt x="27" y="0"/>
                          <a:pt x="0" y="24"/>
                          <a:pt x="0" y="63"/>
                        </a:cubicBezTo>
                        <a:cubicBezTo>
                          <a:pt x="0" y="99"/>
                          <a:pt x="27" y="123"/>
                          <a:pt x="63" y="123"/>
                        </a:cubicBezTo>
                        <a:lnTo>
                          <a:pt x="300" y="123"/>
                        </a:lnTo>
                        <a:cubicBezTo>
                          <a:pt x="339" y="123"/>
                          <a:pt x="363" y="99"/>
                          <a:pt x="363" y="63"/>
                        </a:cubicBezTo>
                        <a:cubicBezTo>
                          <a:pt x="363" y="24"/>
                          <a:pt x="339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" name="Google Shape;522;p6"/>
                  <p:cNvSpPr/>
                  <p:nvPr/>
                </p:nvSpPr>
                <p:spPr>
                  <a:xfrm>
                    <a:off x="3071650" y="4181369"/>
                    <a:ext cx="687328" cy="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15" h="124" extrusionOk="0">
                        <a:moveTo>
                          <a:pt x="75" y="0"/>
                        </a:moveTo>
                        <a:cubicBezTo>
                          <a:pt x="36" y="0"/>
                          <a:pt x="0" y="24"/>
                          <a:pt x="0" y="63"/>
                        </a:cubicBezTo>
                        <a:cubicBezTo>
                          <a:pt x="0" y="99"/>
                          <a:pt x="36" y="123"/>
                          <a:pt x="75" y="123"/>
                        </a:cubicBezTo>
                        <a:lnTo>
                          <a:pt x="525" y="123"/>
                        </a:lnTo>
                        <a:cubicBezTo>
                          <a:pt x="561" y="123"/>
                          <a:pt x="588" y="99"/>
                          <a:pt x="588" y="63"/>
                        </a:cubicBezTo>
                        <a:cubicBezTo>
                          <a:pt x="588" y="24"/>
                          <a:pt x="561" y="0"/>
                          <a:pt x="525" y="0"/>
                        </a:cubicBezTo>
                        <a:close/>
                        <a:moveTo>
                          <a:pt x="974" y="0"/>
                        </a:moveTo>
                        <a:cubicBezTo>
                          <a:pt x="935" y="0"/>
                          <a:pt x="911" y="24"/>
                          <a:pt x="911" y="63"/>
                        </a:cubicBezTo>
                        <a:cubicBezTo>
                          <a:pt x="911" y="99"/>
                          <a:pt x="935" y="123"/>
                          <a:pt x="974" y="123"/>
                        </a:cubicBezTo>
                        <a:lnTo>
                          <a:pt x="1424" y="123"/>
                        </a:lnTo>
                        <a:cubicBezTo>
                          <a:pt x="1460" y="123"/>
                          <a:pt x="1499" y="99"/>
                          <a:pt x="1499" y="63"/>
                        </a:cubicBezTo>
                        <a:cubicBezTo>
                          <a:pt x="1499" y="24"/>
                          <a:pt x="1460" y="0"/>
                          <a:pt x="1424" y="0"/>
                        </a:cubicBezTo>
                        <a:close/>
                        <a:moveTo>
                          <a:pt x="1873" y="0"/>
                        </a:moveTo>
                        <a:cubicBezTo>
                          <a:pt x="1834" y="0"/>
                          <a:pt x="1810" y="24"/>
                          <a:pt x="1810" y="63"/>
                        </a:cubicBezTo>
                        <a:cubicBezTo>
                          <a:pt x="1810" y="99"/>
                          <a:pt x="1834" y="123"/>
                          <a:pt x="1873" y="123"/>
                        </a:cubicBezTo>
                        <a:lnTo>
                          <a:pt x="2323" y="123"/>
                        </a:lnTo>
                        <a:cubicBezTo>
                          <a:pt x="2359" y="123"/>
                          <a:pt x="2398" y="99"/>
                          <a:pt x="2398" y="63"/>
                        </a:cubicBezTo>
                        <a:cubicBezTo>
                          <a:pt x="2398" y="24"/>
                          <a:pt x="2359" y="0"/>
                          <a:pt x="2323" y="0"/>
                        </a:cubicBezTo>
                        <a:close/>
                        <a:moveTo>
                          <a:pt x="2784" y="0"/>
                        </a:moveTo>
                        <a:cubicBezTo>
                          <a:pt x="2745" y="0"/>
                          <a:pt x="2710" y="24"/>
                          <a:pt x="2710" y="63"/>
                        </a:cubicBezTo>
                        <a:cubicBezTo>
                          <a:pt x="2710" y="99"/>
                          <a:pt x="2745" y="123"/>
                          <a:pt x="2784" y="123"/>
                        </a:cubicBezTo>
                        <a:lnTo>
                          <a:pt x="3234" y="123"/>
                        </a:lnTo>
                        <a:cubicBezTo>
                          <a:pt x="3270" y="123"/>
                          <a:pt x="3297" y="99"/>
                          <a:pt x="3297" y="63"/>
                        </a:cubicBezTo>
                        <a:cubicBezTo>
                          <a:pt x="3297" y="24"/>
                          <a:pt x="3270" y="0"/>
                          <a:pt x="3234" y="0"/>
                        </a:cubicBezTo>
                        <a:close/>
                        <a:moveTo>
                          <a:pt x="3684" y="0"/>
                        </a:moveTo>
                        <a:cubicBezTo>
                          <a:pt x="3645" y="0"/>
                          <a:pt x="3621" y="24"/>
                          <a:pt x="3621" y="63"/>
                        </a:cubicBezTo>
                        <a:cubicBezTo>
                          <a:pt x="3621" y="99"/>
                          <a:pt x="3645" y="123"/>
                          <a:pt x="3684" y="123"/>
                        </a:cubicBezTo>
                        <a:lnTo>
                          <a:pt x="4133" y="123"/>
                        </a:lnTo>
                        <a:cubicBezTo>
                          <a:pt x="4169" y="123"/>
                          <a:pt x="4196" y="99"/>
                          <a:pt x="4196" y="63"/>
                        </a:cubicBezTo>
                        <a:cubicBezTo>
                          <a:pt x="4196" y="24"/>
                          <a:pt x="4169" y="0"/>
                          <a:pt x="4133" y="0"/>
                        </a:cubicBezTo>
                        <a:close/>
                        <a:moveTo>
                          <a:pt x="4583" y="0"/>
                        </a:moveTo>
                        <a:cubicBezTo>
                          <a:pt x="4544" y="0"/>
                          <a:pt x="4520" y="24"/>
                          <a:pt x="4520" y="63"/>
                        </a:cubicBezTo>
                        <a:cubicBezTo>
                          <a:pt x="4520" y="99"/>
                          <a:pt x="4544" y="123"/>
                          <a:pt x="4583" y="123"/>
                        </a:cubicBezTo>
                        <a:lnTo>
                          <a:pt x="5032" y="123"/>
                        </a:lnTo>
                        <a:cubicBezTo>
                          <a:pt x="5068" y="123"/>
                          <a:pt x="5107" y="99"/>
                          <a:pt x="5107" y="63"/>
                        </a:cubicBezTo>
                        <a:cubicBezTo>
                          <a:pt x="5107" y="24"/>
                          <a:pt x="5068" y="0"/>
                          <a:pt x="5032" y="0"/>
                        </a:cubicBezTo>
                        <a:close/>
                        <a:moveTo>
                          <a:pt x="5494" y="0"/>
                        </a:moveTo>
                        <a:cubicBezTo>
                          <a:pt x="5458" y="0"/>
                          <a:pt x="5419" y="24"/>
                          <a:pt x="5419" y="63"/>
                        </a:cubicBezTo>
                        <a:cubicBezTo>
                          <a:pt x="5419" y="99"/>
                          <a:pt x="5458" y="123"/>
                          <a:pt x="5494" y="123"/>
                        </a:cubicBezTo>
                        <a:lnTo>
                          <a:pt x="5943" y="123"/>
                        </a:lnTo>
                        <a:cubicBezTo>
                          <a:pt x="5982" y="123"/>
                          <a:pt x="6006" y="99"/>
                          <a:pt x="6006" y="63"/>
                        </a:cubicBezTo>
                        <a:cubicBezTo>
                          <a:pt x="6006" y="24"/>
                          <a:pt x="5982" y="0"/>
                          <a:pt x="5943" y="0"/>
                        </a:cubicBezTo>
                        <a:close/>
                        <a:moveTo>
                          <a:pt x="6393" y="0"/>
                        </a:moveTo>
                        <a:cubicBezTo>
                          <a:pt x="6357" y="0"/>
                          <a:pt x="6318" y="24"/>
                          <a:pt x="6318" y="63"/>
                        </a:cubicBezTo>
                        <a:cubicBezTo>
                          <a:pt x="6318" y="99"/>
                          <a:pt x="6357" y="123"/>
                          <a:pt x="6393" y="123"/>
                        </a:cubicBezTo>
                        <a:lnTo>
                          <a:pt x="6842" y="123"/>
                        </a:lnTo>
                        <a:cubicBezTo>
                          <a:pt x="6881" y="123"/>
                          <a:pt x="6905" y="99"/>
                          <a:pt x="6905" y="63"/>
                        </a:cubicBezTo>
                        <a:cubicBezTo>
                          <a:pt x="6905" y="24"/>
                          <a:pt x="6881" y="0"/>
                          <a:pt x="6842" y="0"/>
                        </a:cubicBezTo>
                        <a:close/>
                        <a:moveTo>
                          <a:pt x="7292" y="0"/>
                        </a:moveTo>
                        <a:cubicBezTo>
                          <a:pt x="7256" y="0"/>
                          <a:pt x="7229" y="24"/>
                          <a:pt x="7229" y="63"/>
                        </a:cubicBezTo>
                        <a:cubicBezTo>
                          <a:pt x="7229" y="99"/>
                          <a:pt x="7256" y="123"/>
                          <a:pt x="7292" y="123"/>
                        </a:cubicBezTo>
                        <a:lnTo>
                          <a:pt x="7741" y="123"/>
                        </a:lnTo>
                        <a:cubicBezTo>
                          <a:pt x="7780" y="123"/>
                          <a:pt x="7816" y="99"/>
                          <a:pt x="7816" y="63"/>
                        </a:cubicBezTo>
                        <a:cubicBezTo>
                          <a:pt x="7816" y="24"/>
                          <a:pt x="7780" y="0"/>
                          <a:pt x="7741" y="0"/>
                        </a:cubicBezTo>
                        <a:close/>
                        <a:moveTo>
                          <a:pt x="8191" y="0"/>
                        </a:moveTo>
                        <a:cubicBezTo>
                          <a:pt x="8155" y="0"/>
                          <a:pt x="8128" y="24"/>
                          <a:pt x="8128" y="63"/>
                        </a:cubicBezTo>
                        <a:cubicBezTo>
                          <a:pt x="8128" y="99"/>
                          <a:pt x="8155" y="123"/>
                          <a:pt x="8191" y="123"/>
                        </a:cubicBezTo>
                        <a:lnTo>
                          <a:pt x="8653" y="123"/>
                        </a:lnTo>
                        <a:cubicBezTo>
                          <a:pt x="8692" y="123"/>
                          <a:pt x="8715" y="99"/>
                          <a:pt x="8715" y="63"/>
                        </a:cubicBezTo>
                        <a:cubicBezTo>
                          <a:pt x="8715" y="24"/>
                          <a:pt x="8692" y="0"/>
                          <a:pt x="8653" y="0"/>
                        </a:cubicBezTo>
                        <a:close/>
                        <a:moveTo>
                          <a:pt x="9102" y="0"/>
                        </a:moveTo>
                        <a:cubicBezTo>
                          <a:pt x="9066" y="0"/>
                          <a:pt x="9027" y="24"/>
                          <a:pt x="9027" y="63"/>
                        </a:cubicBezTo>
                        <a:cubicBezTo>
                          <a:pt x="9027" y="99"/>
                          <a:pt x="9066" y="123"/>
                          <a:pt x="9102" y="123"/>
                        </a:cubicBezTo>
                        <a:lnTo>
                          <a:pt x="9552" y="123"/>
                        </a:lnTo>
                        <a:cubicBezTo>
                          <a:pt x="9591" y="123"/>
                          <a:pt x="9615" y="99"/>
                          <a:pt x="9615" y="63"/>
                        </a:cubicBezTo>
                        <a:cubicBezTo>
                          <a:pt x="9615" y="24"/>
                          <a:pt x="9591" y="0"/>
                          <a:pt x="955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" name="Google Shape;523;p6"/>
                  <p:cNvSpPr/>
                  <p:nvPr/>
                </p:nvSpPr>
                <p:spPr>
                  <a:xfrm>
                    <a:off x="3022541" y="4181369"/>
                    <a:ext cx="26878" cy="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6" h="124" extrusionOk="0">
                        <a:moveTo>
                          <a:pt x="76" y="0"/>
                        </a:moveTo>
                        <a:cubicBezTo>
                          <a:pt x="37" y="0"/>
                          <a:pt x="1" y="24"/>
                          <a:pt x="1" y="63"/>
                        </a:cubicBezTo>
                        <a:cubicBezTo>
                          <a:pt x="1" y="99"/>
                          <a:pt x="37" y="123"/>
                          <a:pt x="76" y="123"/>
                        </a:cubicBezTo>
                        <a:lnTo>
                          <a:pt x="313" y="123"/>
                        </a:lnTo>
                        <a:cubicBezTo>
                          <a:pt x="349" y="123"/>
                          <a:pt x="376" y="99"/>
                          <a:pt x="376" y="63"/>
                        </a:cubicBezTo>
                        <a:cubicBezTo>
                          <a:pt x="376" y="24"/>
                          <a:pt x="349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" name="Google Shape;524;p6"/>
                  <p:cNvSpPr/>
                  <p:nvPr/>
                </p:nvSpPr>
                <p:spPr>
                  <a:xfrm>
                    <a:off x="3132268" y="4295529"/>
                    <a:ext cx="20659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" name="Google Shape;525;p6"/>
                  <p:cNvSpPr/>
                  <p:nvPr/>
                </p:nvSpPr>
                <p:spPr>
                  <a:xfrm>
                    <a:off x="3168868" y="4295529"/>
                    <a:ext cx="29452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2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" name="Google Shape;526;p6"/>
                  <p:cNvSpPr/>
                  <p:nvPr/>
                </p:nvSpPr>
                <p:spPr>
                  <a:xfrm>
                    <a:off x="3217119" y="4295529"/>
                    <a:ext cx="1251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" name="Google Shape;527;p6"/>
                  <p:cNvSpPr/>
                  <p:nvPr/>
                </p:nvSpPr>
                <p:spPr>
                  <a:xfrm>
                    <a:off x="3250073" y="4295529"/>
                    <a:ext cx="20659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" name="Google Shape;528;p6"/>
                  <p:cNvSpPr/>
                  <p:nvPr/>
                </p:nvSpPr>
                <p:spPr>
                  <a:xfrm>
                    <a:off x="3286745" y="4295529"/>
                    <a:ext cx="2938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9" name="Google Shape;529;p6"/>
                  <p:cNvSpPr/>
                  <p:nvPr/>
                </p:nvSpPr>
                <p:spPr>
                  <a:xfrm>
                    <a:off x="3341144" y="4295529"/>
                    <a:ext cx="71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0" name="Google Shape;530;p6"/>
                  <p:cNvSpPr/>
                  <p:nvPr/>
                </p:nvSpPr>
                <p:spPr>
                  <a:xfrm>
                    <a:off x="3334925" y="4295529"/>
                    <a:ext cx="1251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1" name="Google Shape;531;p6"/>
                  <p:cNvSpPr/>
                  <p:nvPr/>
                </p:nvSpPr>
                <p:spPr>
                  <a:xfrm>
                    <a:off x="3363447" y="4295529"/>
                    <a:ext cx="21446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2" name="Google Shape;532;p6"/>
                  <p:cNvSpPr/>
                  <p:nvPr/>
                </p:nvSpPr>
                <p:spPr>
                  <a:xfrm>
                    <a:off x="3400904" y="4295529"/>
                    <a:ext cx="28808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2" y="344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3" name="Google Shape;533;p6"/>
                  <p:cNvSpPr/>
                  <p:nvPr/>
                </p:nvSpPr>
                <p:spPr>
                  <a:xfrm>
                    <a:off x="3446511" y="4295529"/>
                    <a:ext cx="17871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0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50" y="3447"/>
                        </a:lnTo>
                        <a:lnTo>
                          <a:pt x="25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4" name="Google Shape;534;p6"/>
                  <p:cNvSpPr/>
                  <p:nvPr/>
                </p:nvSpPr>
                <p:spPr>
                  <a:xfrm>
                    <a:off x="3481252" y="4295529"/>
                    <a:ext cx="21517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5" name="Google Shape;535;p6"/>
                  <p:cNvSpPr/>
                  <p:nvPr/>
                </p:nvSpPr>
                <p:spPr>
                  <a:xfrm>
                    <a:off x="3518709" y="4295529"/>
                    <a:ext cx="28808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3" y="3447"/>
                        </a:lnTo>
                        <a:lnTo>
                          <a:pt x="40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6" name="Google Shape;536;p6"/>
                  <p:cNvSpPr/>
                  <p:nvPr/>
                </p:nvSpPr>
                <p:spPr>
                  <a:xfrm>
                    <a:off x="3572322" y="4295529"/>
                    <a:ext cx="71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7" name="Google Shape;537;p6"/>
                  <p:cNvSpPr/>
                  <p:nvPr/>
                </p:nvSpPr>
                <p:spPr>
                  <a:xfrm>
                    <a:off x="3562457" y="4295529"/>
                    <a:ext cx="18944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64" y="3447"/>
                        </a:lnTo>
                        <a:lnTo>
                          <a:pt x="26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8" name="Google Shape;538;p6"/>
                  <p:cNvSpPr/>
                  <p:nvPr/>
                </p:nvSpPr>
                <p:spPr>
                  <a:xfrm>
                    <a:off x="3593696" y="4295529"/>
                    <a:ext cx="20659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9" y="3447"/>
                        </a:lnTo>
                        <a:lnTo>
                          <a:pt x="28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9" name="Google Shape;539;p6"/>
                  <p:cNvSpPr/>
                  <p:nvPr/>
                </p:nvSpPr>
                <p:spPr>
                  <a:xfrm>
                    <a:off x="3630367" y="4295529"/>
                    <a:ext cx="29595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4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4" y="3447"/>
                        </a:lnTo>
                        <a:lnTo>
                          <a:pt x="41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0" name="Google Shape;540;p6"/>
                  <p:cNvSpPr/>
                  <p:nvPr/>
                </p:nvSpPr>
                <p:spPr>
                  <a:xfrm>
                    <a:off x="3678547" y="4295529"/>
                    <a:ext cx="1251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5" y="3447"/>
                        </a:lnTo>
                        <a:lnTo>
                          <a:pt x="17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" name="Google Shape;541;p6"/>
                  <p:cNvSpPr/>
                  <p:nvPr/>
                </p:nvSpPr>
                <p:spPr>
                  <a:xfrm>
                    <a:off x="3711573" y="4295529"/>
                    <a:ext cx="20588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8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42" name="Google Shape;542;p6"/>
                <p:cNvSpPr/>
                <p:nvPr/>
              </p:nvSpPr>
              <p:spPr>
                <a:xfrm>
                  <a:off x="2114048" y="3484088"/>
                  <a:ext cx="492084" cy="484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380" extrusionOk="0">
                      <a:moveTo>
                        <a:pt x="5047" y="1"/>
                      </a:moveTo>
                      <a:lnTo>
                        <a:pt x="3747" y="1673"/>
                      </a:lnTo>
                      <a:lnTo>
                        <a:pt x="2449" y="1"/>
                      </a:lnTo>
                      <a:lnTo>
                        <a:pt x="2449" y="1"/>
                      </a:lnTo>
                      <a:lnTo>
                        <a:pt x="2524" y="2111"/>
                      </a:lnTo>
                      <a:lnTo>
                        <a:pt x="450" y="1673"/>
                      </a:lnTo>
                      <a:lnTo>
                        <a:pt x="1874" y="3246"/>
                      </a:lnTo>
                      <a:lnTo>
                        <a:pt x="1" y="4232"/>
                      </a:lnTo>
                      <a:lnTo>
                        <a:pt x="2098" y="4520"/>
                      </a:lnTo>
                      <a:lnTo>
                        <a:pt x="1301" y="6480"/>
                      </a:lnTo>
                      <a:lnTo>
                        <a:pt x="3099" y="5356"/>
                      </a:lnTo>
                      <a:lnTo>
                        <a:pt x="3747" y="7379"/>
                      </a:lnTo>
                      <a:lnTo>
                        <a:pt x="4397" y="5356"/>
                      </a:lnTo>
                      <a:lnTo>
                        <a:pt x="6195" y="6480"/>
                      </a:lnTo>
                      <a:lnTo>
                        <a:pt x="5395" y="4520"/>
                      </a:lnTo>
                      <a:lnTo>
                        <a:pt x="7493" y="4232"/>
                      </a:lnTo>
                      <a:lnTo>
                        <a:pt x="5620" y="3246"/>
                      </a:lnTo>
                      <a:lnTo>
                        <a:pt x="7043" y="1673"/>
                      </a:lnTo>
                      <a:lnTo>
                        <a:pt x="4973" y="2111"/>
                      </a:lnTo>
                      <a:lnTo>
                        <a:pt x="504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43" name="Google Shape;543;p6"/>
              <p:cNvSpPr/>
              <p:nvPr/>
            </p:nvSpPr>
            <p:spPr>
              <a:xfrm>
                <a:off x="3206100" y="2962636"/>
                <a:ext cx="666842" cy="422072"/>
              </a:xfrm>
              <a:custGeom>
                <a:avLst/>
                <a:gdLst/>
                <a:ahLst/>
                <a:cxnLst/>
                <a:rect l="l" t="t" r="r" b="b"/>
                <a:pathLst>
                  <a:path w="9429" h="5968" extrusionOk="0">
                    <a:moveTo>
                      <a:pt x="0" y="1"/>
                    </a:moveTo>
                    <a:lnTo>
                      <a:pt x="0" y="5968"/>
                    </a:lnTo>
                    <a:lnTo>
                      <a:pt x="1838" y="5968"/>
                    </a:lnTo>
                    <a:lnTo>
                      <a:pt x="1838" y="3870"/>
                    </a:lnTo>
                    <a:lnTo>
                      <a:pt x="1199" y="3870"/>
                    </a:lnTo>
                    <a:lnTo>
                      <a:pt x="1199" y="1"/>
                    </a:lnTo>
                    <a:close/>
                    <a:moveTo>
                      <a:pt x="3099" y="1"/>
                    </a:moveTo>
                    <a:lnTo>
                      <a:pt x="3099" y="3870"/>
                    </a:lnTo>
                    <a:lnTo>
                      <a:pt x="2524" y="3870"/>
                    </a:lnTo>
                    <a:lnTo>
                      <a:pt x="2524" y="5968"/>
                    </a:lnTo>
                    <a:lnTo>
                      <a:pt x="4346" y="5968"/>
                    </a:lnTo>
                    <a:lnTo>
                      <a:pt x="4346" y="3870"/>
                    </a:lnTo>
                    <a:lnTo>
                      <a:pt x="3822" y="3870"/>
                    </a:lnTo>
                    <a:lnTo>
                      <a:pt x="3822" y="1"/>
                    </a:lnTo>
                    <a:close/>
                    <a:moveTo>
                      <a:pt x="5707" y="1"/>
                    </a:moveTo>
                    <a:lnTo>
                      <a:pt x="5707" y="3870"/>
                    </a:lnTo>
                    <a:lnTo>
                      <a:pt x="5083" y="3870"/>
                    </a:lnTo>
                    <a:lnTo>
                      <a:pt x="5083" y="5968"/>
                    </a:lnTo>
                    <a:lnTo>
                      <a:pt x="6920" y="5968"/>
                    </a:lnTo>
                    <a:lnTo>
                      <a:pt x="6920" y="3870"/>
                    </a:lnTo>
                    <a:lnTo>
                      <a:pt x="6294" y="3870"/>
                    </a:lnTo>
                    <a:lnTo>
                      <a:pt x="6294" y="1"/>
                    </a:lnTo>
                    <a:close/>
                    <a:moveTo>
                      <a:pt x="8194" y="1"/>
                    </a:moveTo>
                    <a:lnTo>
                      <a:pt x="8194" y="3870"/>
                    </a:lnTo>
                    <a:lnTo>
                      <a:pt x="7595" y="3870"/>
                    </a:lnTo>
                    <a:lnTo>
                      <a:pt x="7595" y="5968"/>
                    </a:lnTo>
                    <a:lnTo>
                      <a:pt x="9429" y="5968"/>
                    </a:lnTo>
                    <a:lnTo>
                      <a:pt x="9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6"/>
              <p:cNvSpPr/>
              <p:nvPr/>
            </p:nvSpPr>
            <p:spPr>
              <a:xfrm>
                <a:off x="3675986" y="2899904"/>
                <a:ext cx="84018" cy="302127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4272" extrusionOk="0">
                    <a:moveTo>
                      <a:pt x="1" y="1"/>
                    </a:moveTo>
                    <a:lnTo>
                      <a:pt x="1" y="4271"/>
                    </a:lnTo>
                    <a:lnTo>
                      <a:pt x="1188" y="4271"/>
                    </a:lnTo>
                    <a:lnTo>
                      <a:pt x="11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6"/>
              <p:cNvSpPr/>
              <p:nvPr/>
            </p:nvSpPr>
            <p:spPr>
              <a:xfrm>
                <a:off x="3500309" y="2899904"/>
                <a:ext cx="84018" cy="302127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4272" extrusionOk="0">
                    <a:moveTo>
                      <a:pt x="0" y="1"/>
                    </a:moveTo>
                    <a:lnTo>
                      <a:pt x="0" y="4271"/>
                    </a:lnTo>
                    <a:lnTo>
                      <a:pt x="1187" y="4271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6"/>
              <p:cNvSpPr/>
              <p:nvPr/>
            </p:nvSpPr>
            <p:spPr>
              <a:xfrm>
                <a:off x="3315650" y="2899904"/>
                <a:ext cx="84867" cy="302127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4272" extrusionOk="0">
                    <a:moveTo>
                      <a:pt x="1" y="1"/>
                    </a:moveTo>
                    <a:lnTo>
                      <a:pt x="1" y="4271"/>
                    </a:lnTo>
                    <a:lnTo>
                      <a:pt x="1200" y="4271"/>
                    </a:lnTo>
                    <a:lnTo>
                      <a:pt x="12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7" name="Google Shape;547;p6"/>
            <p:cNvGrpSpPr/>
            <p:nvPr/>
          </p:nvGrpSpPr>
          <p:grpSpPr>
            <a:xfrm>
              <a:off x="5386027" y="406409"/>
              <a:ext cx="794283" cy="1691189"/>
              <a:chOff x="5386027" y="406409"/>
              <a:chExt cx="794283" cy="1691189"/>
            </a:xfrm>
          </p:grpSpPr>
          <p:grpSp>
            <p:nvGrpSpPr>
              <p:cNvPr id="548" name="Google Shape;548;p6"/>
              <p:cNvGrpSpPr/>
              <p:nvPr/>
            </p:nvGrpSpPr>
            <p:grpSpPr>
              <a:xfrm rot="10800000">
                <a:off x="5386027" y="406409"/>
                <a:ext cx="794283" cy="1691189"/>
                <a:chOff x="2950128" y="2762904"/>
                <a:chExt cx="931164" cy="1982636"/>
              </a:xfrm>
            </p:grpSpPr>
            <p:sp>
              <p:nvSpPr>
                <p:cNvPr id="549" name="Google Shape;549;p6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6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6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6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6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6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6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6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6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6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6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6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6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6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6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6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6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6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6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6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6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6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1" name="Google Shape;571;p6"/>
              <p:cNvGrpSpPr/>
              <p:nvPr/>
            </p:nvGrpSpPr>
            <p:grpSpPr>
              <a:xfrm rot="5400000">
                <a:off x="5662768" y="1572333"/>
                <a:ext cx="240807" cy="481073"/>
                <a:chOff x="4391550" y="576822"/>
                <a:chExt cx="435928" cy="870878"/>
              </a:xfrm>
            </p:grpSpPr>
            <p:sp>
              <p:nvSpPr>
                <p:cNvPr id="572" name="Google Shape;572;p6"/>
                <p:cNvSpPr/>
                <p:nvPr/>
              </p:nvSpPr>
              <p:spPr>
                <a:xfrm rot="-5400000">
                  <a:off x="4174076" y="794297"/>
                  <a:ext cx="870878" cy="435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0" h="6232" extrusionOk="0">
                      <a:moveTo>
                        <a:pt x="0" y="0"/>
                      </a:moveTo>
                      <a:cubicBezTo>
                        <a:pt x="0" y="3447"/>
                        <a:pt x="2784" y="6231"/>
                        <a:pt x="6219" y="6231"/>
                      </a:cubicBezTo>
                      <a:cubicBezTo>
                        <a:pt x="9665" y="6231"/>
                        <a:pt x="12449" y="3447"/>
                        <a:pt x="12449" y="0"/>
                      </a:cubicBezTo>
                      <a:lnTo>
                        <a:pt x="10513" y="0"/>
                      </a:lnTo>
                      <a:cubicBezTo>
                        <a:pt x="10513" y="2374"/>
                        <a:pt x="8592" y="4298"/>
                        <a:pt x="6219" y="4298"/>
                      </a:cubicBezTo>
                      <a:cubicBezTo>
                        <a:pt x="3857" y="4298"/>
                        <a:pt x="1936" y="2374"/>
                        <a:pt x="19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6"/>
                <p:cNvSpPr/>
                <p:nvPr/>
              </p:nvSpPr>
              <p:spPr>
                <a:xfrm rot="-5400000">
                  <a:off x="4241892" y="861904"/>
                  <a:ext cx="600031" cy="300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8" h="4299" extrusionOk="0">
                      <a:moveTo>
                        <a:pt x="0" y="0"/>
                      </a:moveTo>
                      <a:cubicBezTo>
                        <a:pt x="0" y="2374"/>
                        <a:pt x="1921" y="4298"/>
                        <a:pt x="4283" y="4298"/>
                      </a:cubicBezTo>
                      <a:cubicBezTo>
                        <a:pt x="6656" y="4298"/>
                        <a:pt x="8577" y="2374"/>
                        <a:pt x="8577" y="0"/>
                      </a:cubicBezTo>
                      <a:lnTo>
                        <a:pt x="6893" y="0"/>
                      </a:lnTo>
                      <a:cubicBezTo>
                        <a:pt x="6893" y="1436"/>
                        <a:pt x="5730" y="2611"/>
                        <a:pt x="4283" y="2611"/>
                      </a:cubicBezTo>
                      <a:cubicBezTo>
                        <a:pt x="2847" y="2611"/>
                        <a:pt x="1684" y="1436"/>
                        <a:pt x="16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6"/>
                <p:cNvSpPr/>
                <p:nvPr/>
              </p:nvSpPr>
              <p:spPr>
                <a:xfrm rot="-5400000">
                  <a:off x="4300650" y="920942"/>
                  <a:ext cx="364440" cy="18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0" h="2611" extrusionOk="0">
                      <a:moveTo>
                        <a:pt x="0" y="0"/>
                      </a:moveTo>
                      <a:cubicBezTo>
                        <a:pt x="0" y="1436"/>
                        <a:pt x="1163" y="2611"/>
                        <a:pt x="2599" y="2611"/>
                      </a:cubicBezTo>
                      <a:cubicBezTo>
                        <a:pt x="4046" y="2611"/>
                        <a:pt x="5209" y="1436"/>
                        <a:pt x="520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5" name="Google Shape;575;p6"/>
              <p:cNvGrpSpPr/>
              <p:nvPr/>
            </p:nvGrpSpPr>
            <p:grpSpPr>
              <a:xfrm rot="10800000">
                <a:off x="5513183" y="1010249"/>
                <a:ext cx="539536" cy="539536"/>
                <a:chOff x="7055875" y="2971225"/>
                <a:chExt cx="192650" cy="192650"/>
              </a:xfrm>
            </p:grpSpPr>
            <p:sp>
              <p:nvSpPr>
                <p:cNvPr id="576" name="Google Shape;576;p6"/>
                <p:cNvSpPr/>
                <p:nvPr/>
              </p:nvSpPr>
              <p:spPr>
                <a:xfrm>
                  <a:off x="7055875" y="3063675"/>
                  <a:ext cx="192650" cy="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6" h="324" extrusionOk="0">
                      <a:moveTo>
                        <a:pt x="1" y="0"/>
                      </a:moveTo>
                      <a:lnTo>
                        <a:pt x="1" y="324"/>
                      </a:lnTo>
                      <a:lnTo>
                        <a:pt x="7706" y="324"/>
                      </a:lnTo>
                      <a:lnTo>
                        <a:pt x="770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6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6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6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5446" y="0"/>
                      </a:moveTo>
                      <a:lnTo>
                        <a:pt x="1" y="5458"/>
                      </a:lnTo>
                      <a:lnTo>
                        <a:pt x="237" y="5682"/>
                      </a:lnTo>
                      <a:lnTo>
                        <a:pt x="5683" y="237"/>
                      </a:lnTo>
                      <a:lnTo>
                        <a:pt x="544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6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237" y="0"/>
                      </a:moveTo>
                      <a:lnTo>
                        <a:pt x="1" y="237"/>
                      </a:lnTo>
                      <a:lnTo>
                        <a:pt x="5446" y="5682"/>
                      </a:lnTo>
                      <a:lnTo>
                        <a:pt x="5683" y="5458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6"/>
                <p:cNvSpPr/>
                <p:nvPr/>
              </p:nvSpPr>
              <p:spPr>
                <a:xfrm>
                  <a:off x="7063075" y="3023350"/>
                  <a:ext cx="178275" cy="8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1" h="3535" extrusionOk="0">
                      <a:moveTo>
                        <a:pt x="6995" y="1"/>
                      </a:moveTo>
                      <a:lnTo>
                        <a:pt x="0" y="3235"/>
                      </a:lnTo>
                      <a:lnTo>
                        <a:pt x="138" y="3534"/>
                      </a:lnTo>
                      <a:lnTo>
                        <a:pt x="7130" y="301"/>
                      </a:lnTo>
                      <a:lnTo>
                        <a:pt x="699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6"/>
                <p:cNvSpPr/>
                <p:nvPr/>
              </p:nvSpPr>
              <p:spPr>
                <a:xfrm>
                  <a:off x="7060300" y="3030550"/>
                  <a:ext cx="183875" cy="7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5" h="2974" extrusionOk="0">
                      <a:moveTo>
                        <a:pt x="111" y="1"/>
                      </a:moveTo>
                      <a:lnTo>
                        <a:pt x="0" y="312"/>
                      </a:lnTo>
                      <a:lnTo>
                        <a:pt x="7241" y="2974"/>
                      </a:lnTo>
                      <a:lnTo>
                        <a:pt x="7355" y="2659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6"/>
                <p:cNvSpPr/>
                <p:nvPr/>
              </p:nvSpPr>
              <p:spPr>
                <a:xfrm>
                  <a:off x="7108025" y="2978400"/>
                  <a:ext cx="88350" cy="17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7131" extrusionOk="0">
                      <a:moveTo>
                        <a:pt x="300" y="1"/>
                      </a:moveTo>
                      <a:lnTo>
                        <a:pt x="0" y="139"/>
                      </a:lnTo>
                      <a:lnTo>
                        <a:pt x="3234" y="7131"/>
                      </a:lnTo>
                      <a:lnTo>
                        <a:pt x="3534" y="6993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6"/>
                <p:cNvSpPr/>
                <p:nvPr/>
              </p:nvSpPr>
              <p:spPr>
                <a:xfrm>
                  <a:off x="7114925" y="2975925"/>
                  <a:ext cx="74350" cy="18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" h="7344" extrusionOk="0">
                      <a:moveTo>
                        <a:pt x="2673" y="1"/>
                      </a:moveTo>
                      <a:lnTo>
                        <a:pt x="0" y="7230"/>
                      </a:lnTo>
                      <a:lnTo>
                        <a:pt x="312" y="7343"/>
                      </a:lnTo>
                      <a:lnTo>
                        <a:pt x="2973" y="112"/>
                      </a:lnTo>
                      <a:lnTo>
                        <a:pt x="26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Google Shape;586;p7"/>
          <p:cNvGrpSpPr/>
          <p:nvPr/>
        </p:nvGrpSpPr>
        <p:grpSpPr>
          <a:xfrm rot="-5400000">
            <a:off x="-576910" y="1152904"/>
            <a:ext cx="1463954" cy="310126"/>
            <a:chOff x="4912200" y="2137750"/>
            <a:chExt cx="483600" cy="102450"/>
          </a:xfrm>
        </p:grpSpPr>
        <p:sp>
          <p:nvSpPr>
            <p:cNvPr id="587" name="Google Shape;587;p7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0" name="Google Shape;610;p7"/>
          <p:cNvSpPr txBox="1">
            <a:spLocks noGrp="1"/>
          </p:cNvSpPr>
          <p:nvPr>
            <p:ph type="title"/>
          </p:nvPr>
        </p:nvSpPr>
        <p:spPr>
          <a:xfrm>
            <a:off x="811975" y="1150775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7"/>
          <p:cNvSpPr txBox="1">
            <a:spLocks noGrp="1"/>
          </p:cNvSpPr>
          <p:nvPr>
            <p:ph type="subTitle" idx="1"/>
          </p:nvPr>
        </p:nvSpPr>
        <p:spPr>
          <a:xfrm>
            <a:off x="811975" y="17545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12" name="Google Shape;612;p7"/>
          <p:cNvSpPr>
            <a:spLocks noGrp="1"/>
          </p:cNvSpPr>
          <p:nvPr>
            <p:ph type="pic" idx="2"/>
          </p:nvPr>
        </p:nvSpPr>
        <p:spPr>
          <a:xfrm>
            <a:off x="5643775" y="539500"/>
            <a:ext cx="2787000" cy="40644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613" name="Google Shape;613;p7"/>
          <p:cNvCxnSpPr/>
          <p:nvPr/>
        </p:nvCxnSpPr>
        <p:spPr>
          <a:xfrm rot="10800000">
            <a:off x="622525" y="-146075"/>
            <a:ext cx="0" cy="170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8"/>
          <p:cNvSpPr txBox="1">
            <a:spLocks noGrp="1"/>
          </p:cNvSpPr>
          <p:nvPr>
            <p:ph type="title"/>
          </p:nvPr>
        </p:nvSpPr>
        <p:spPr>
          <a:xfrm>
            <a:off x="713225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lbert Sans ExtraBold"/>
              <a:buNone/>
              <a:defRPr sz="6000"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616" name="Google Shape;616;p8"/>
          <p:cNvGrpSpPr/>
          <p:nvPr/>
        </p:nvGrpSpPr>
        <p:grpSpPr>
          <a:xfrm>
            <a:off x="6336680" y="687149"/>
            <a:ext cx="4654871" cy="6044468"/>
            <a:chOff x="6309405" y="639424"/>
            <a:chExt cx="4654871" cy="6044468"/>
          </a:xfrm>
        </p:grpSpPr>
        <p:grpSp>
          <p:nvGrpSpPr>
            <p:cNvPr id="617" name="Google Shape;617;p8"/>
            <p:cNvGrpSpPr/>
            <p:nvPr/>
          </p:nvGrpSpPr>
          <p:grpSpPr>
            <a:xfrm rot="-4080080">
              <a:off x="7324374" y="1756609"/>
              <a:ext cx="1020390" cy="2877618"/>
              <a:chOff x="6244575" y="510538"/>
              <a:chExt cx="1603285" cy="4521447"/>
            </a:xfrm>
          </p:grpSpPr>
          <p:sp>
            <p:nvSpPr>
              <p:cNvPr id="618" name="Google Shape;618;p8"/>
              <p:cNvSpPr/>
              <p:nvPr/>
            </p:nvSpPr>
            <p:spPr>
              <a:xfrm>
                <a:off x="6244575" y="510538"/>
                <a:ext cx="1603285" cy="4521447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44696" extrusionOk="0">
                    <a:moveTo>
                      <a:pt x="462" y="1"/>
                    </a:moveTo>
                    <a:cubicBezTo>
                      <a:pt x="265" y="1"/>
                      <a:pt x="103" y="166"/>
                      <a:pt x="103" y="351"/>
                    </a:cubicBezTo>
                    <a:lnTo>
                      <a:pt x="40" y="29473"/>
                    </a:lnTo>
                    <a:cubicBezTo>
                      <a:pt x="163" y="29473"/>
                      <a:pt x="289" y="29497"/>
                      <a:pt x="403" y="29521"/>
                    </a:cubicBezTo>
                    <a:cubicBezTo>
                      <a:pt x="1113" y="29686"/>
                      <a:pt x="1649" y="30309"/>
                      <a:pt x="1676" y="31071"/>
                    </a:cubicBezTo>
                    <a:lnTo>
                      <a:pt x="1676" y="31122"/>
                    </a:lnTo>
                    <a:cubicBezTo>
                      <a:pt x="1676" y="31544"/>
                      <a:pt x="1499" y="31946"/>
                      <a:pt x="1227" y="32234"/>
                    </a:cubicBezTo>
                    <a:cubicBezTo>
                      <a:pt x="987" y="32482"/>
                      <a:pt x="675" y="32656"/>
                      <a:pt x="328" y="32731"/>
                    </a:cubicBezTo>
                    <a:cubicBezTo>
                      <a:pt x="226" y="32743"/>
                      <a:pt x="127" y="32758"/>
                      <a:pt x="28" y="32758"/>
                    </a:cubicBezTo>
                    <a:lnTo>
                      <a:pt x="1" y="44308"/>
                    </a:lnTo>
                    <a:cubicBezTo>
                      <a:pt x="1" y="44494"/>
                      <a:pt x="163" y="44656"/>
                      <a:pt x="352" y="44656"/>
                    </a:cubicBezTo>
                    <a:lnTo>
                      <a:pt x="6232" y="44671"/>
                    </a:lnTo>
                    <a:cubicBezTo>
                      <a:pt x="6232" y="44545"/>
                      <a:pt x="6247" y="44419"/>
                      <a:pt x="6283" y="44308"/>
                    </a:cubicBezTo>
                    <a:cubicBezTo>
                      <a:pt x="6444" y="43583"/>
                      <a:pt x="7095" y="43035"/>
                      <a:pt x="7880" y="43035"/>
                    </a:cubicBezTo>
                    <a:cubicBezTo>
                      <a:pt x="8306" y="43035"/>
                      <a:pt x="8704" y="43209"/>
                      <a:pt x="8992" y="43484"/>
                    </a:cubicBezTo>
                    <a:cubicBezTo>
                      <a:pt x="9244" y="43721"/>
                      <a:pt x="9417" y="44033"/>
                      <a:pt x="9480" y="44383"/>
                    </a:cubicBezTo>
                    <a:cubicBezTo>
                      <a:pt x="9504" y="44482"/>
                      <a:pt x="9504" y="44581"/>
                      <a:pt x="9504" y="44683"/>
                    </a:cubicBezTo>
                    <a:lnTo>
                      <a:pt x="15387" y="44695"/>
                    </a:lnTo>
                    <a:cubicBezTo>
                      <a:pt x="15585" y="44695"/>
                      <a:pt x="15735" y="44533"/>
                      <a:pt x="15747" y="44344"/>
                    </a:cubicBezTo>
                    <a:lnTo>
                      <a:pt x="15774" y="32794"/>
                    </a:lnTo>
                    <a:cubicBezTo>
                      <a:pt x="15648" y="32794"/>
                      <a:pt x="15522" y="32770"/>
                      <a:pt x="15399" y="32743"/>
                    </a:cubicBezTo>
                    <a:cubicBezTo>
                      <a:pt x="14674" y="32581"/>
                      <a:pt x="14138" y="31919"/>
                      <a:pt x="14138" y="31146"/>
                    </a:cubicBezTo>
                    <a:lnTo>
                      <a:pt x="14138" y="31095"/>
                    </a:lnTo>
                    <a:cubicBezTo>
                      <a:pt x="14150" y="30684"/>
                      <a:pt x="14323" y="30309"/>
                      <a:pt x="14587" y="30034"/>
                    </a:cubicBezTo>
                    <a:cubicBezTo>
                      <a:pt x="14812" y="29785"/>
                      <a:pt x="15124" y="29611"/>
                      <a:pt x="15474" y="29548"/>
                    </a:cubicBezTo>
                    <a:cubicBezTo>
                      <a:pt x="15573" y="29521"/>
                      <a:pt x="15672" y="29509"/>
                      <a:pt x="15774" y="29509"/>
                    </a:cubicBezTo>
                    <a:lnTo>
                      <a:pt x="15849" y="390"/>
                    </a:lnTo>
                    <a:cubicBezTo>
                      <a:pt x="15849" y="202"/>
                      <a:pt x="15687" y="40"/>
                      <a:pt x="15486" y="40"/>
                    </a:cubicBezTo>
                    <a:lnTo>
                      <a:pt x="9618" y="28"/>
                    </a:lnTo>
                    <a:cubicBezTo>
                      <a:pt x="9618" y="127"/>
                      <a:pt x="9603" y="226"/>
                      <a:pt x="9579" y="328"/>
                    </a:cubicBezTo>
                    <a:cubicBezTo>
                      <a:pt x="9516" y="675"/>
                      <a:pt x="9342" y="990"/>
                      <a:pt x="9094" y="1215"/>
                    </a:cubicBezTo>
                    <a:cubicBezTo>
                      <a:pt x="8806" y="1487"/>
                      <a:pt x="8404" y="1664"/>
                      <a:pt x="7970" y="1664"/>
                    </a:cubicBezTo>
                    <a:cubicBezTo>
                      <a:pt x="7194" y="1649"/>
                      <a:pt x="6546" y="1113"/>
                      <a:pt x="6381" y="390"/>
                    </a:cubicBezTo>
                    <a:cubicBezTo>
                      <a:pt x="6358" y="265"/>
                      <a:pt x="6334" y="139"/>
                      <a:pt x="6334" y="16"/>
                    </a:cubicBezTo>
                    <a:lnTo>
                      <a:pt x="4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8"/>
              <p:cNvSpPr/>
              <p:nvPr/>
            </p:nvSpPr>
            <p:spPr>
              <a:xfrm>
                <a:off x="6248369" y="3653564"/>
                <a:ext cx="1595698" cy="1378406"/>
              </a:xfrm>
              <a:custGeom>
                <a:avLst/>
                <a:gdLst/>
                <a:ahLst/>
                <a:cxnLst/>
                <a:rect l="l" t="t" r="r" b="b"/>
                <a:pathLst>
                  <a:path w="15774" h="13626" extrusionOk="0">
                    <a:moveTo>
                      <a:pt x="1676" y="1"/>
                    </a:moveTo>
                    <a:lnTo>
                      <a:pt x="1676" y="52"/>
                    </a:lnTo>
                    <a:cubicBezTo>
                      <a:pt x="1676" y="474"/>
                      <a:pt x="1499" y="876"/>
                      <a:pt x="1227" y="1164"/>
                    </a:cubicBezTo>
                    <a:cubicBezTo>
                      <a:pt x="987" y="1412"/>
                      <a:pt x="675" y="1586"/>
                      <a:pt x="328" y="1661"/>
                    </a:cubicBezTo>
                    <a:cubicBezTo>
                      <a:pt x="226" y="1673"/>
                      <a:pt x="127" y="1688"/>
                      <a:pt x="28" y="1688"/>
                    </a:cubicBezTo>
                    <a:lnTo>
                      <a:pt x="1" y="13238"/>
                    </a:lnTo>
                    <a:cubicBezTo>
                      <a:pt x="1" y="13424"/>
                      <a:pt x="163" y="13586"/>
                      <a:pt x="352" y="13586"/>
                    </a:cubicBezTo>
                    <a:lnTo>
                      <a:pt x="6232" y="13601"/>
                    </a:lnTo>
                    <a:cubicBezTo>
                      <a:pt x="6232" y="13475"/>
                      <a:pt x="6247" y="13349"/>
                      <a:pt x="6283" y="13238"/>
                    </a:cubicBezTo>
                    <a:cubicBezTo>
                      <a:pt x="6444" y="12513"/>
                      <a:pt x="7095" y="11965"/>
                      <a:pt x="7880" y="11965"/>
                    </a:cubicBezTo>
                    <a:cubicBezTo>
                      <a:pt x="8306" y="11965"/>
                      <a:pt x="8704" y="12139"/>
                      <a:pt x="8992" y="12414"/>
                    </a:cubicBezTo>
                    <a:cubicBezTo>
                      <a:pt x="9244" y="12651"/>
                      <a:pt x="9417" y="12963"/>
                      <a:pt x="9480" y="13313"/>
                    </a:cubicBezTo>
                    <a:cubicBezTo>
                      <a:pt x="9504" y="13412"/>
                      <a:pt x="9504" y="13511"/>
                      <a:pt x="9504" y="13613"/>
                    </a:cubicBezTo>
                    <a:lnTo>
                      <a:pt x="15387" y="13625"/>
                    </a:lnTo>
                    <a:cubicBezTo>
                      <a:pt x="15585" y="13625"/>
                      <a:pt x="15735" y="13463"/>
                      <a:pt x="15747" y="13274"/>
                    </a:cubicBezTo>
                    <a:lnTo>
                      <a:pt x="15774" y="1724"/>
                    </a:lnTo>
                    <a:cubicBezTo>
                      <a:pt x="15648" y="1724"/>
                      <a:pt x="15522" y="1700"/>
                      <a:pt x="15399" y="1673"/>
                    </a:cubicBezTo>
                    <a:cubicBezTo>
                      <a:pt x="14674" y="1511"/>
                      <a:pt x="14138" y="849"/>
                      <a:pt x="14138" y="76"/>
                    </a:cubicBezTo>
                    <a:lnTo>
                      <a:pt x="14138" y="2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0" name="Google Shape;620;p8"/>
              <p:cNvGrpSpPr/>
              <p:nvPr/>
            </p:nvGrpSpPr>
            <p:grpSpPr>
              <a:xfrm>
                <a:off x="6556707" y="3830218"/>
                <a:ext cx="979021" cy="384206"/>
                <a:chOff x="2403095" y="3887593"/>
                <a:chExt cx="979021" cy="384206"/>
              </a:xfrm>
            </p:grpSpPr>
            <p:sp>
              <p:nvSpPr>
                <p:cNvPr id="621" name="Google Shape;621;p8"/>
                <p:cNvSpPr/>
                <p:nvPr/>
              </p:nvSpPr>
              <p:spPr>
                <a:xfrm>
                  <a:off x="3364413" y="3891538"/>
                  <a:ext cx="17703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63" y="3759"/>
                      </a:lnTo>
                      <a:lnTo>
                        <a:pt x="1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8"/>
                <p:cNvSpPr/>
                <p:nvPr/>
              </p:nvSpPr>
              <p:spPr>
                <a:xfrm>
                  <a:off x="3345597" y="3891538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8"/>
                <p:cNvSpPr/>
                <p:nvPr/>
              </p:nvSpPr>
              <p:spPr>
                <a:xfrm>
                  <a:off x="3325365" y="3891538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8"/>
                <p:cNvSpPr/>
                <p:nvPr/>
              </p:nvSpPr>
              <p:spPr>
                <a:xfrm>
                  <a:off x="3265884" y="3891538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90" y="3759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8"/>
                <p:cNvSpPr/>
                <p:nvPr/>
              </p:nvSpPr>
              <p:spPr>
                <a:xfrm>
                  <a:off x="3197702" y="3891538"/>
                  <a:ext cx="2043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8"/>
                <p:cNvSpPr/>
                <p:nvPr/>
              </p:nvSpPr>
              <p:spPr>
                <a:xfrm>
                  <a:off x="3251924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8"/>
                <p:cNvSpPr/>
                <p:nvPr/>
              </p:nvSpPr>
              <p:spPr>
                <a:xfrm>
                  <a:off x="3183742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8"/>
                <p:cNvSpPr/>
                <p:nvPr/>
              </p:nvSpPr>
              <p:spPr>
                <a:xfrm>
                  <a:off x="3169782" y="3891538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1" y="3759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8"/>
                <p:cNvSpPr/>
                <p:nvPr/>
              </p:nvSpPr>
              <p:spPr>
                <a:xfrm>
                  <a:off x="3156126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8"/>
                <p:cNvSpPr/>
                <p:nvPr/>
              </p:nvSpPr>
              <p:spPr>
                <a:xfrm>
                  <a:off x="2573751" y="3888807"/>
                  <a:ext cx="1891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8"/>
                <p:cNvSpPr/>
                <p:nvPr/>
              </p:nvSpPr>
              <p:spPr>
                <a:xfrm>
                  <a:off x="2597726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87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8"/>
                <p:cNvSpPr/>
                <p:nvPr/>
              </p:nvSpPr>
              <p:spPr>
                <a:xfrm>
                  <a:off x="2611686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8"/>
                <p:cNvSpPr/>
                <p:nvPr/>
              </p:nvSpPr>
              <p:spPr>
                <a:xfrm>
                  <a:off x="2625646" y="3888807"/>
                  <a:ext cx="8801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8"/>
                <p:cNvSpPr/>
                <p:nvPr/>
              </p:nvSpPr>
              <p:spPr>
                <a:xfrm>
                  <a:off x="3289858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8"/>
                <p:cNvSpPr/>
                <p:nvPr/>
              </p:nvSpPr>
              <p:spPr>
                <a:xfrm>
                  <a:off x="3103118" y="3890324"/>
                  <a:ext cx="18917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8"/>
                <p:cNvSpPr/>
                <p:nvPr/>
              </p:nvSpPr>
              <p:spPr>
                <a:xfrm>
                  <a:off x="3024619" y="3890324"/>
                  <a:ext cx="20333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8"/>
                <p:cNvSpPr/>
                <p:nvPr/>
              </p:nvSpPr>
              <p:spPr>
                <a:xfrm>
                  <a:off x="2999430" y="3890324"/>
                  <a:ext cx="18917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8"/>
                <p:cNvSpPr/>
                <p:nvPr/>
              </p:nvSpPr>
              <p:spPr>
                <a:xfrm>
                  <a:off x="2779610" y="3888807"/>
                  <a:ext cx="1891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8"/>
                <p:cNvSpPr/>
                <p:nvPr/>
              </p:nvSpPr>
              <p:spPr>
                <a:xfrm>
                  <a:off x="2754422" y="3888807"/>
                  <a:ext cx="20131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3762" extrusionOk="0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187" y="3762"/>
                      </a:lnTo>
                      <a:lnTo>
                        <a:pt x="1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8"/>
                <p:cNvSpPr/>
                <p:nvPr/>
              </p:nvSpPr>
              <p:spPr>
                <a:xfrm>
                  <a:off x="2697469" y="3888807"/>
                  <a:ext cx="20434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62" extrusionOk="0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189" y="3762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8"/>
                <p:cNvSpPr/>
                <p:nvPr/>
              </p:nvSpPr>
              <p:spPr>
                <a:xfrm>
                  <a:off x="3089158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8"/>
                <p:cNvSpPr/>
                <p:nvPr/>
              </p:nvSpPr>
              <p:spPr>
                <a:xfrm>
                  <a:off x="3073984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8"/>
                <p:cNvSpPr/>
                <p:nvPr/>
              </p:nvSpPr>
              <p:spPr>
                <a:xfrm>
                  <a:off x="2985470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8"/>
                <p:cNvSpPr/>
                <p:nvPr/>
              </p:nvSpPr>
              <p:spPr>
                <a:xfrm>
                  <a:off x="2804799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8"/>
                <p:cNvSpPr/>
                <p:nvPr/>
              </p:nvSpPr>
              <p:spPr>
                <a:xfrm>
                  <a:off x="2684723" y="3888807"/>
                  <a:ext cx="9206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8"/>
                <p:cNvSpPr/>
                <p:nvPr/>
              </p:nvSpPr>
              <p:spPr>
                <a:xfrm>
                  <a:off x="2671066" y="3888807"/>
                  <a:ext cx="7688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8"/>
                <p:cNvSpPr/>
                <p:nvPr/>
              </p:nvSpPr>
              <p:spPr>
                <a:xfrm>
                  <a:off x="2655893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8"/>
                <p:cNvSpPr/>
                <p:nvPr/>
              </p:nvSpPr>
              <p:spPr>
                <a:xfrm>
                  <a:off x="2865394" y="3890324"/>
                  <a:ext cx="2043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8"/>
                <p:cNvSpPr/>
                <p:nvPr/>
              </p:nvSpPr>
              <p:spPr>
                <a:xfrm>
                  <a:off x="2938734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8"/>
                <p:cNvSpPr/>
                <p:nvPr/>
              </p:nvSpPr>
              <p:spPr>
                <a:xfrm>
                  <a:off x="2926089" y="3890324"/>
                  <a:ext cx="8801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59" extrusionOk="0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8"/>
                <p:cNvSpPr/>
                <p:nvPr/>
              </p:nvSpPr>
              <p:spPr>
                <a:xfrm>
                  <a:off x="2914861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8"/>
                <p:cNvSpPr/>
                <p:nvPr/>
              </p:nvSpPr>
              <p:spPr>
                <a:xfrm>
                  <a:off x="2902115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8"/>
                <p:cNvSpPr/>
                <p:nvPr/>
              </p:nvSpPr>
              <p:spPr>
                <a:xfrm>
                  <a:off x="2889368" y="3890324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8"/>
                <p:cNvSpPr/>
                <p:nvPr/>
              </p:nvSpPr>
              <p:spPr>
                <a:xfrm>
                  <a:off x="2852951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8"/>
                <p:cNvSpPr/>
                <p:nvPr/>
              </p:nvSpPr>
              <p:spPr>
                <a:xfrm>
                  <a:off x="2492824" y="3887593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8"/>
                <p:cNvSpPr/>
                <p:nvPr/>
              </p:nvSpPr>
              <p:spPr>
                <a:xfrm>
                  <a:off x="2466421" y="3887593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8"/>
                <p:cNvSpPr/>
                <p:nvPr/>
              </p:nvSpPr>
              <p:spPr>
                <a:xfrm>
                  <a:off x="2529545" y="3888807"/>
                  <a:ext cx="758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8"/>
                <p:cNvSpPr/>
                <p:nvPr/>
              </p:nvSpPr>
              <p:spPr>
                <a:xfrm>
                  <a:off x="2516798" y="3887593"/>
                  <a:ext cx="8902" cy="38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74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4"/>
                      </a:lnTo>
                      <a:lnTo>
                        <a:pt x="87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9" name="Google Shape;659;p8"/>
                <p:cNvSpPr/>
                <p:nvPr/>
              </p:nvSpPr>
              <p:spPr>
                <a:xfrm>
                  <a:off x="2480078" y="3887593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0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660;p8"/>
                <p:cNvSpPr/>
                <p:nvPr/>
              </p:nvSpPr>
              <p:spPr>
                <a:xfrm>
                  <a:off x="3127093" y="3890324"/>
                  <a:ext cx="8801" cy="381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71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1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8"/>
                <p:cNvSpPr/>
                <p:nvPr/>
              </p:nvSpPr>
              <p:spPr>
                <a:xfrm>
                  <a:off x="2403095" y="3887593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8"/>
                <p:cNvSpPr/>
                <p:nvPr/>
              </p:nvSpPr>
              <p:spPr>
                <a:xfrm>
                  <a:off x="2427070" y="3887593"/>
                  <a:ext cx="910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63" name="Google Shape;663;p8"/>
              <p:cNvSpPr/>
              <p:nvPr/>
            </p:nvSpPr>
            <p:spPr>
              <a:xfrm>
                <a:off x="6446794" y="936521"/>
                <a:ext cx="1198847" cy="1180942"/>
              </a:xfrm>
              <a:custGeom>
                <a:avLst/>
                <a:gdLst/>
                <a:ahLst/>
                <a:cxnLst/>
                <a:rect l="l" t="t" r="r" b="b"/>
                <a:pathLst>
                  <a:path w="11851" h="11674" extrusionOk="0">
                    <a:moveTo>
                      <a:pt x="3873" y="1"/>
                    </a:moveTo>
                    <a:lnTo>
                      <a:pt x="3999" y="3357"/>
                    </a:lnTo>
                    <a:lnTo>
                      <a:pt x="714" y="2647"/>
                    </a:lnTo>
                    <a:lnTo>
                      <a:pt x="2962" y="5143"/>
                    </a:lnTo>
                    <a:lnTo>
                      <a:pt x="1" y="6705"/>
                    </a:lnTo>
                    <a:lnTo>
                      <a:pt x="3324" y="7166"/>
                    </a:lnTo>
                    <a:lnTo>
                      <a:pt x="2063" y="10277"/>
                    </a:lnTo>
                    <a:lnTo>
                      <a:pt x="2063" y="10277"/>
                    </a:lnTo>
                    <a:lnTo>
                      <a:pt x="4898" y="8491"/>
                    </a:lnTo>
                    <a:lnTo>
                      <a:pt x="5932" y="11674"/>
                    </a:lnTo>
                    <a:lnTo>
                      <a:pt x="6957" y="8491"/>
                    </a:lnTo>
                    <a:lnTo>
                      <a:pt x="9792" y="10277"/>
                    </a:lnTo>
                    <a:lnTo>
                      <a:pt x="8530" y="7166"/>
                    </a:lnTo>
                    <a:lnTo>
                      <a:pt x="11851" y="6705"/>
                    </a:lnTo>
                    <a:lnTo>
                      <a:pt x="8893" y="5143"/>
                    </a:lnTo>
                    <a:lnTo>
                      <a:pt x="11140" y="2647"/>
                    </a:lnTo>
                    <a:lnTo>
                      <a:pt x="7868" y="3357"/>
                    </a:lnTo>
                    <a:lnTo>
                      <a:pt x="7868" y="3357"/>
                    </a:lnTo>
                    <a:lnTo>
                      <a:pt x="7982" y="1"/>
                    </a:lnTo>
                    <a:lnTo>
                      <a:pt x="5932" y="2647"/>
                    </a:lnTo>
                    <a:lnTo>
                      <a:pt x="38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>
                <a:off x="6446794" y="2231059"/>
                <a:ext cx="1198847" cy="1181346"/>
              </a:xfrm>
              <a:custGeom>
                <a:avLst/>
                <a:gdLst/>
                <a:ahLst/>
                <a:cxnLst/>
                <a:rect l="l" t="t" r="r" b="b"/>
                <a:pathLst>
                  <a:path w="11851" h="11678" extrusionOk="0">
                    <a:moveTo>
                      <a:pt x="7982" y="1"/>
                    </a:moveTo>
                    <a:lnTo>
                      <a:pt x="5932" y="2650"/>
                    </a:lnTo>
                    <a:lnTo>
                      <a:pt x="3873" y="1"/>
                    </a:lnTo>
                    <a:lnTo>
                      <a:pt x="3873" y="1"/>
                    </a:lnTo>
                    <a:lnTo>
                      <a:pt x="3999" y="3348"/>
                    </a:lnTo>
                    <a:lnTo>
                      <a:pt x="714" y="2650"/>
                    </a:lnTo>
                    <a:lnTo>
                      <a:pt x="2962" y="5135"/>
                    </a:lnTo>
                    <a:lnTo>
                      <a:pt x="1" y="6708"/>
                    </a:lnTo>
                    <a:lnTo>
                      <a:pt x="3324" y="7170"/>
                    </a:lnTo>
                    <a:lnTo>
                      <a:pt x="2063" y="10266"/>
                    </a:lnTo>
                    <a:lnTo>
                      <a:pt x="4898" y="8482"/>
                    </a:lnTo>
                    <a:lnTo>
                      <a:pt x="5932" y="11677"/>
                    </a:lnTo>
                    <a:lnTo>
                      <a:pt x="6957" y="8482"/>
                    </a:lnTo>
                    <a:lnTo>
                      <a:pt x="9792" y="10266"/>
                    </a:lnTo>
                    <a:lnTo>
                      <a:pt x="8530" y="7170"/>
                    </a:lnTo>
                    <a:lnTo>
                      <a:pt x="11851" y="6708"/>
                    </a:lnTo>
                    <a:lnTo>
                      <a:pt x="8893" y="5135"/>
                    </a:lnTo>
                    <a:lnTo>
                      <a:pt x="11140" y="2650"/>
                    </a:lnTo>
                    <a:lnTo>
                      <a:pt x="7868" y="3348"/>
                    </a:lnTo>
                    <a:lnTo>
                      <a:pt x="7868" y="3348"/>
                    </a:lnTo>
                    <a:lnTo>
                      <a:pt x="79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65" name="Google Shape;665;p8"/>
              <p:cNvGrpSpPr/>
              <p:nvPr/>
            </p:nvGrpSpPr>
            <p:grpSpPr>
              <a:xfrm>
                <a:off x="6491955" y="3632291"/>
                <a:ext cx="1108525" cy="45360"/>
                <a:chOff x="2263150" y="3743816"/>
                <a:chExt cx="1108525" cy="45360"/>
              </a:xfrm>
            </p:grpSpPr>
            <p:sp>
              <p:nvSpPr>
                <p:cNvPr id="666" name="Google Shape;666;p8"/>
                <p:cNvSpPr/>
                <p:nvPr/>
              </p:nvSpPr>
              <p:spPr>
                <a:xfrm>
                  <a:off x="2263150" y="3743816"/>
                  <a:ext cx="4396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424" extrusionOk="0">
                      <a:moveTo>
                        <a:pt x="198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198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1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8"/>
                <p:cNvSpPr/>
                <p:nvPr/>
              </p:nvSpPr>
              <p:spPr>
                <a:xfrm>
                  <a:off x="2344546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3" y="1"/>
                      </a:moveTo>
                      <a:cubicBezTo>
                        <a:pt x="87" y="1"/>
                        <a:pt x="1" y="100"/>
                        <a:pt x="1" y="211"/>
                      </a:cubicBezTo>
                      <a:cubicBezTo>
                        <a:pt x="1" y="337"/>
                        <a:pt x="87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8"/>
                <p:cNvSpPr/>
                <p:nvPr/>
              </p:nvSpPr>
              <p:spPr>
                <a:xfrm>
                  <a:off x="2425942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4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4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9" name="Google Shape;669;p8"/>
                <p:cNvSpPr/>
                <p:nvPr/>
              </p:nvSpPr>
              <p:spPr>
                <a:xfrm>
                  <a:off x="2507445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39" y="423"/>
                        <a:pt x="426" y="337"/>
                        <a:pt x="426" y="211"/>
                      </a:cubicBezTo>
                      <a:cubicBezTo>
                        <a:pt x="426" y="100"/>
                        <a:pt x="339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8"/>
                <p:cNvSpPr/>
                <p:nvPr/>
              </p:nvSpPr>
              <p:spPr>
                <a:xfrm>
                  <a:off x="2590445" y="3743816"/>
                  <a:ext cx="4396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424" extrusionOk="0">
                      <a:moveTo>
                        <a:pt x="210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210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8"/>
                <p:cNvSpPr/>
                <p:nvPr/>
              </p:nvSpPr>
              <p:spPr>
                <a:xfrm>
                  <a:off x="2671841" y="3743816"/>
                  <a:ext cx="4535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24" extrusionOk="0">
                      <a:moveTo>
                        <a:pt x="213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3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672;p8"/>
                <p:cNvSpPr/>
                <p:nvPr/>
              </p:nvSpPr>
              <p:spPr>
                <a:xfrm>
                  <a:off x="2753237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8"/>
                <p:cNvSpPr/>
                <p:nvPr/>
              </p:nvSpPr>
              <p:spPr>
                <a:xfrm>
                  <a:off x="2835917" y="3743816"/>
                  <a:ext cx="44388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424" extrusionOk="0">
                      <a:moveTo>
                        <a:pt x="202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02" y="423"/>
                      </a:cubicBezTo>
                      <a:cubicBezTo>
                        <a:pt x="328" y="423"/>
                        <a:pt x="415" y="337"/>
                        <a:pt x="415" y="211"/>
                      </a:cubicBezTo>
                      <a:cubicBezTo>
                        <a:pt x="415" y="100"/>
                        <a:pt x="328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8"/>
                <p:cNvSpPr/>
                <p:nvPr/>
              </p:nvSpPr>
              <p:spPr>
                <a:xfrm>
                  <a:off x="2917420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90" y="1"/>
                        <a:pt x="0" y="100"/>
                        <a:pt x="0" y="211"/>
                      </a:cubicBezTo>
                      <a:cubicBezTo>
                        <a:pt x="0" y="337"/>
                        <a:pt x="90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8"/>
                <p:cNvSpPr/>
                <p:nvPr/>
              </p:nvSpPr>
              <p:spPr>
                <a:xfrm>
                  <a:off x="2999136" y="3743816"/>
                  <a:ext cx="45244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24" extrusionOk="0">
                      <a:moveTo>
                        <a:pt x="210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0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8"/>
                <p:cNvSpPr/>
                <p:nvPr/>
              </p:nvSpPr>
              <p:spPr>
                <a:xfrm>
                  <a:off x="3080532" y="3743816"/>
                  <a:ext cx="4535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24" extrusionOk="0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36" y="423"/>
                        <a:pt x="423" y="337"/>
                        <a:pt x="423" y="211"/>
                      </a:cubicBezTo>
                      <a:cubicBezTo>
                        <a:pt x="423" y="100"/>
                        <a:pt x="336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8"/>
                <p:cNvSpPr/>
                <p:nvPr/>
              </p:nvSpPr>
              <p:spPr>
                <a:xfrm>
                  <a:off x="3163212" y="3743816"/>
                  <a:ext cx="44388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424" extrusionOk="0">
                      <a:moveTo>
                        <a:pt x="214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14" y="423"/>
                      </a:cubicBezTo>
                      <a:cubicBezTo>
                        <a:pt x="325" y="423"/>
                        <a:pt x="414" y="337"/>
                        <a:pt x="414" y="211"/>
                      </a:cubicBezTo>
                      <a:cubicBezTo>
                        <a:pt x="414" y="100"/>
                        <a:pt x="325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8"/>
                <p:cNvSpPr/>
                <p:nvPr/>
              </p:nvSpPr>
              <p:spPr>
                <a:xfrm>
                  <a:off x="3244715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8"/>
                <p:cNvSpPr/>
                <p:nvPr/>
              </p:nvSpPr>
              <p:spPr>
                <a:xfrm>
                  <a:off x="3326110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80" name="Google Shape;680;p8"/>
            <p:cNvGrpSpPr/>
            <p:nvPr/>
          </p:nvGrpSpPr>
          <p:grpSpPr>
            <a:xfrm rot="1319490">
              <a:off x="8110580" y="2096952"/>
              <a:ext cx="2764462" cy="1013738"/>
              <a:chOff x="1462254" y="474431"/>
              <a:chExt cx="5092010" cy="1867258"/>
            </a:xfrm>
          </p:grpSpPr>
          <p:sp>
            <p:nvSpPr>
              <p:cNvPr id="681" name="Google Shape;681;p8"/>
              <p:cNvSpPr/>
              <p:nvPr/>
            </p:nvSpPr>
            <p:spPr>
              <a:xfrm>
                <a:off x="1462254" y="474431"/>
                <a:ext cx="5092010" cy="1867258"/>
              </a:xfrm>
              <a:custGeom>
                <a:avLst/>
                <a:gdLst/>
                <a:ahLst/>
                <a:cxnLst/>
                <a:rect l="l" t="t" r="r" b="b"/>
                <a:pathLst>
                  <a:path w="44341" h="16260" extrusionOk="0">
                    <a:moveTo>
                      <a:pt x="1124" y="1"/>
                    </a:moveTo>
                    <a:cubicBezTo>
                      <a:pt x="560" y="1"/>
                      <a:pt x="99" y="450"/>
                      <a:pt x="99" y="1011"/>
                    </a:cubicBezTo>
                    <a:lnTo>
                      <a:pt x="0" y="14947"/>
                    </a:lnTo>
                    <a:cubicBezTo>
                      <a:pt x="0" y="15510"/>
                      <a:pt x="450" y="15972"/>
                      <a:pt x="1010" y="15972"/>
                    </a:cubicBezTo>
                    <a:lnTo>
                      <a:pt x="32841" y="16185"/>
                    </a:lnTo>
                    <a:cubicBezTo>
                      <a:pt x="32817" y="16008"/>
                      <a:pt x="32817" y="15810"/>
                      <a:pt x="33428" y="15483"/>
                    </a:cubicBezTo>
                    <a:cubicBezTo>
                      <a:pt x="33428" y="15483"/>
                      <a:pt x="33440" y="15471"/>
                      <a:pt x="33452" y="15471"/>
                    </a:cubicBezTo>
                    <a:cubicBezTo>
                      <a:pt x="33791" y="15483"/>
                      <a:pt x="34052" y="15759"/>
                      <a:pt x="34052" y="16098"/>
                    </a:cubicBezTo>
                    <a:cubicBezTo>
                      <a:pt x="34052" y="16134"/>
                      <a:pt x="34052" y="16158"/>
                      <a:pt x="34040" y="16197"/>
                    </a:cubicBezTo>
                    <a:lnTo>
                      <a:pt x="43756" y="16260"/>
                    </a:lnTo>
                    <a:cubicBezTo>
                      <a:pt x="44017" y="16260"/>
                      <a:pt x="44241" y="16047"/>
                      <a:pt x="44241" y="15771"/>
                    </a:cubicBezTo>
                    <a:lnTo>
                      <a:pt x="44253" y="13835"/>
                    </a:lnTo>
                    <a:cubicBezTo>
                      <a:pt x="44253" y="13610"/>
                      <a:pt x="44116" y="13424"/>
                      <a:pt x="43906" y="13361"/>
                    </a:cubicBezTo>
                    <a:cubicBezTo>
                      <a:pt x="42680" y="13011"/>
                      <a:pt x="41745" y="10913"/>
                      <a:pt x="41769" y="8380"/>
                    </a:cubicBezTo>
                    <a:cubicBezTo>
                      <a:pt x="41781" y="5857"/>
                      <a:pt x="42743" y="3771"/>
                      <a:pt x="43966" y="3435"/>
                    </a:cubicBezTo>
                    <a:cubicBezTo>
                      <a:pt x="44178" y="3384"/>
                      <a:pt x="44328" y="3184"/>
                      <a:pt x="44328" y="2971"/>
                    </a:cubicBezTo>
                    <a:lnTo>
                      <a:pt x="44340" y="786"/>
                    </a:lnTo>
                    <a:cubicBezTo>
                      <a:pt x="44340" y="513"/>
                      <a:pt x="44131" y="289"/>
                      <a:pt x="43855" y="289"/>
                    </a:cubicBezTo>
                    <a:lnTo>
                      <a:pt x="34166" y="226"/>
                    </a:lnTo>
                    <a:cubicBezTo>
                      <a:pt x="34139" y="537"/>
                      <a:pt x="33878" y="786"/>
                      <a:pt x="33551" y="786"/>
                    </a:cubicBezTo>
                    <a:cubicBezTo>
                      <a:pt x="33228" y="786"/>
                      <a:pt x="32967" y="537"/>
                      <a:pt x="32940" y="214"/>
                    </a:cubicBezTo>
                    <a:lnTo>
                      <a:pt x="11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2" name="Google Shape;682;p8"/>
              <p:cNvGrpSpPr/>
              <p:nvPr/>
            </p:nvGrpSpPr>
            <p:grpSpPr>
              <a:xfrm>
                <a:off x="5886164" y="853054"/>
                <a:ext cx="183511" cy="1148609"/>
                <a:chOff x="4519324" y="1312991"/>
                <a:chExt cx="126813" cy="793732"/>
              </a:xfrm>
            </p:grpSpPr>
            <p:sp>
              <p:nvSpPr>
                <p:cNvPr id="683" name="Google Shape;683;p8"/>
                <p:cNvSpPr/>
                <p:nvPr/>
              </p:nvSpPr>
              <p:spPr>
                <a:xfrm>
                  <a:off x="4525276" y="1312991"/>
                  <a:ext cx="120861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50" extrusionOk="0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8"/>
                <p:cNvSpPr/>
                <p:nvPr/>
              </p:nvSpPr>
              <p:spPr>
                <a:xfrm>
                  <a:off x="4524324" y="1396237"/>
                  <a:ext cx="120861" cy="18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38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8"/>
                <p:cNvSpPr/>
                <p:nvPr/>
              </p:nvSpPr>
              <p:spPr>
                <a:xfrm>
                  <a:off x="4524324" y="1460675"/>
                  <a:ext cx="120861" cy="18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38" extrusionOk="0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8"/>
                <p:cNvSpPr/>
                <p:nvPr/>
              </p:nvSpPr>
              <p:spPr>
                <a:xfrm>
                  <a:off x="4524324" y="1423853"/>
                  <a:ext cx="120861" cy="9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26" extrusionOk="0">
                      <a:moveTo>
                        <a:pt x="0" y="0"/>
                      </a:moveTo>
                      <a:lnTo>
                        <a:pt x="0" y="114"/>
                      </a:lnTo>
                      <a:lnTo>
                        <a:pt x="1523" y="126"/>
                      </a:lnTo>
                      <a:lnTo>
                        <a:pt x="1523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8"/>
                <p:cNvSpPr/>
                <p:nvPr/>
              </p:nvSpPr>
              <p:spPr>
                <a:xfrm>
                  <a:off x="4523133" y="1569633"/>
                  <a:ext cx="121100" cy="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88" extrusionOk="0">
                      <a:moveTo>
                        <a:pt x="0" y="0"/>
                      </a:moveTo>
                      <a:lnTo>
                        <a:pt x="0" y="75"/>
                      </a:lnTo>
                      <a:lnTo>
                        <a:pt x="1526" y="87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8"/>
                <p:cNvSpPr/>
                <p:nvPr/>
              </p:nvSpPr>
              <p:spPr>
                <a:xfrm>
                  <a:off x="4523133" y="1532970"/>
                  <a:ext cx="121100" cy="9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24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1526" y="124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8"/>
                <p:cNvSpPr/>
                <p:nvPr/>
              </p:nvSpPr>
              <p:spPr>
                <a:xfrm>
                  <a:off x="4524324" y="1439725"/>
                  <a:ext cx="120861" cy="15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90" extrusionOk="0">
                      <a:moveTo>
                        <a:pt x="0" y="1"/>
                      </a:moveTo>
                      <a:lnTo>
                        <a:pt x="0" y="190"/>
                      </a:lnTo>
                      <a:lnTo>
                        <a:pt x="1523" y="190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8"/>
                <p:cNvSpPr/>
                <p:nvPr/>
              </p:nvSpPr>
              <p:spPr>
                <a:xfrm>
                  <a:off x="4523133" y="1548682"/>
                  <a:ext cx="121100" cy="16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02" extrusionOk="0">
                      <a:moveTo>
                        <a:pt x="0" y="1"/>
                      </a:moveTo>
                      <a:lnTo>
                        <a:pt x="0" y="189"/>
                      </a:lnTo>
                      <a:lnTo>
                        <a:pt x="1526" y="201"/>
                      </a:lnTo>
                      <a:lnTo>
                        <a:pt x="1526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8"/>
                <p:cNvSpPr/>
                <p:nvPr/>
              </p:nvSpPr>
              <p:spPr>
                <a:xfrm>
                  <a:off x="4524324" y="1342750"/>
                  <a:ext cx="121814" cy="42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537" extrusionOk="0">
                      <a:moveTo>
                        <a:pt x="12" y="0"/>
                      </a:moveTo>
                      <a:lnTo>
                        <a:pt x="0" y="537"/>
                      </a:lnTo>
                      <a:lnTo>
                        <a:pt x="1523" y="537"/>
                      </a:lnTo>
                      <a:lnTo>
                        <a:pt x="1535" y="12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8"/>
                <p:cNvSpPr/>
                <p:nvPr/>
              </p:nvSpPr>
              <p:spPr>
                <a:xfrm>
                  <a:off x="4523133" y="1486387"/>
                  <a:ext cx="122052" cy="42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37" extrusionOk="0">
                      <a:moveTo>
                        <a:pt x="15" y="0"/>
                      </a:moveTo>
                      <a:lnTo>
                        <a:pt x="0" y="525"/>
                      </a:lnTo>
                      <a:lnTo>
                        <a:pt x="1526" y="537"/>
                      </a:lnTo>
                      <a:lnTo>
                        <a:pt x="1538" y="1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8"/>
                <p:cNvSpPr/>
                <p:nvPr/>
              </p:nvSpPr>
              <p:spPr>
                <a:xfrm>
                  <a:off x="4523133" y="1584393"/>
                  <a:ext cx="121100" cy="1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52" extrusionOk="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526" y="252"/>
                      </a:lnTo>
                      <a:lnTo>
                        <a:pt x="1526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8"/>
                <p:cNvSpPr/>
                <p:nvPr/>
              </p:nvSpPr>
              <p:spPr>
                <a:xfrm>
                  <a:off x="4522181" y="1666687"/>
                  <a:ext cx="122052" cy="1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252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52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8"/>
                <p:cNvSpPr/>
                <p:nvPr/>
              </p:nvSpPr>
              <p:spPr>
                <a:xfrm>
                  <a:off x="4522181" y="1731125"/>
                  <a:ext cx="121100" cy="1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49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49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8"/>
                <p:cNvSpPr/>
                <p:nvPr/>
              </p:nvSpPr>
              <p:spPr>
                <a:xfrm>
                  <a:off x="4522181" y="1695414"/>
                  <a:ext cx="121100" cy="1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27" extrusionOk="0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1526" y="127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8"/>
                <p:cNvSpPr/>
                <p:nvPr/>
              </p:nvSpPr>
              <p:spPr>
                <a:xfrm>
                  <a:off x="4521229" y="1840003"/>
                  <a:ext cx="120861" cy="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91" extrusionOk="0">
                      <a:moveTo>
                        <a:pt x="0" y="1"/>
                      </a:moveTo>
                      <a:lnTo>
                        <a:pt x="0" y="91"/>
                      </a:lnTo>
                      <a:lnTo>
                        <a:pt x="1523" y="91"/>
                      </a:lnTo>
                      <a:lnTo>
                        <a:pt x="1523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8"/>
                <p:cNvSpPr/>
                <p:nvPr/>
              </p:nvSpPr>
              <p:spPr>
                <a:xfrm>
                  <a:off x="4521229" y="1803419"/>
                  <a:ext cx="122052" cy="1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127" extrusionOk="0">
                      <a:moveTo>
                        <a:pt x="0" y="0"/>
                      </a:moveTo>
                      <a:lnTo>
                        <a:pt x="0" y="126"/>
                      </a:lnTo>
                      <a:lnTo>
                        <a:pt x="1538" y="126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8"/>
                <p:cNvSpPr/>
                <p:nvPr/>
              </p:nvSpPr>
              <p:spPr>
                <a:xfrm>
                  <a:off x="4522181" y="1710413"/>
                  <a:ext cx="121100" cy="15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99" extrusionOk="0">
                      <a:moveTo>
                        <a:pt x="0" y="0"/>
                      </a:moveTo>
                      <a:lnTo>
                        <a:pt x="0" y="186"/>
                      </a:lnTo>
                      <a:lnTo>
                        <a:pt x="1526" y="198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8"/>
                <p:cNvSpPr/>
                <p:nvPr/>
              </p:nvSpPr>
              <p:spPr>
                <a:xfrm>
                  <a:off x="4521229" y="1820322"/>
                  <a:ext cx="120861" cy="1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01" extrusionOk="0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8"/>
                <p:cNvSpPr/>
                <p:nvPr/>
              </p:nvSpPr>
              <p:spPr>
                <a:xfrm>
                  <a:off x="4522181" y="1613120"/>
                  <a:ext cx="122052" cy="43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53" extrusionOk="0">
                      <a:moveTo>
                        <a:pt x="12" y="1"/>
                      </a:moveTo>
                      <a:lnTo>
                        <a:pt x="0" y="537"/>
                      </a:lnTo>
                      <a:lnTo>
                        <a:pt x="1538" y="552"/>
                      </a:lnTo>
                      <a:lnTo>
                        <a:pt x="1538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8"/>
                <p:cNvSpPr/>
                <p:nvPr/>
              </p:nvSpPr>
              <p:spPr>
                <a:xfrm>
                  <a:off x="4521229" y="1756757"/>
                  <a:ext cx="122052" cy="43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53" extrusionOk="0">
                      <a:moveTo>
                        <a:pt x="12" y="1"/>
                      </a:moveTo>
                      <a:lnTo>
                        <a:pt x="0" y="540"/>
                      </a:lnTo>
                      <a:lnTo>
                        <a:pt x="1538" y="552"/>
                      </a:lnTo>
                      <a:lnTo>
                        <a:pt x="1538" y="16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8"/>
                <p:cNvSpPr/>
                <p:nvPr/>
              </p:nvSpPr>
              <p:spPr>
                <a:xfrm>
                  <a:off x="4521229" y="1844050"/>
                  <a:ext cx="122052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250" extrusionOk="0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38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8"/>
                <p:cNvSpPr/>
                <p:nvPr/>
              </p:nvSpPr>
              <p:spPr>
                <a:xfrm>
                  <a:off x="4520276" y="1926344"/>
                  <a:ext cx="121814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250" extrusionOk="0">
                      <a:moveTo>
                        <a:pt x="12" y="1"/>
                      </a:moveTo>
                      <a:lnTo>
                        <a:pt x="0" y="238"/>
                      </a:lnTo>
                      <a:lnTo>
                        <a:pt x="1535" y="250"/>
                      </a:lnTo>
                      <a:lnTo>
                        <a:pt x="1535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8"/>
                <p:cNvSpPr/>
                <p:nvPr/>
              </p:nvSpPr>
              <p:spPr>
                <a:xfrm>
                  <a:off x="4520276" y="1990782"/>
                  <a:ext cx="120861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50" extrusionOk="0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8"/>
                <p:cNvSpPr/>
                <p:nvPr/>
              </p:nvSpPr>
              <p:spPr>
                <a:xfrm>
                  <a:off x="4520276" y="1955150"/>
                  <a:ext cx="121814" cy="9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124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3"/>
                      </a:lnTo>
                      <a:lnTo>
                        <a:pt x="15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8"/>
                <p:cNvSpPr/>
                <p:nvPr/>
              </p:nvSpPr>
              <p:spPr>
                <a:xfrm>
                  <a:off x="4519324" y="2099740"/>
                  <a:ext cx="121814" cy="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88" extrusionOk="0">
                      <a:moveTo>
                        <a:pt x="0" y="1"/>
                      </a:moveTo>
                      <a:lnTo>
                        <a:pt x="0" y="87"/>
                      </a:lnTo>
                      <a:lnTo>
                        <a:pt x="1523" y="87"/>
                      </a:lnTo>
                      <a:lnTo>
                        <a:pt x="15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8"/>
                <p:cNvSpPr/>
                <p:nvPr/>
              </p:nvSpPr>
              <p:spPr>
                <a:xfrm>
                  <a:off x="4520276" y="2063156"/>
                  <a:ext cx="120861" cy="9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26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6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8"/>
                <p:cNvSpPr/>
                <p:nvPr/>
              </p:nvSpPr>
              <p:spPr>
                <a:xfrm>
                  <a:off x="4520276" y="1969911"/>
                  <a:ext cx="120861" cy="1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01" extrusionOk="0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8"/>
                <p:cNvSpPr/>
                <p:nvPr/>
              </p:nvSpPr>
              <p:spPr>
                <a:xfrm>
                  <a:off x="4519324" y="2079980"/>
                  <a:ext cx="121814" cy="15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199" extrusionOk="0">
                      <a:moveTo>
                        <a:pt x="12" y="1"/>
                      </a:moveTo>
                      <a:lnTo>
                        <a:pt x="0" y="187"/>
                      </a:lnTo>
                      <a:lnTo>
                        <a:pt x="1535" y="199"/>
                      </a:lnTo>
                      <a:lnTo>
                        <a:pt x="15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8"/>
                <p:cNvSpPr/>
                <p:nvPr/>
              </p:nvSpPr>
              <p:spPr>
                <a:xfrm>
                  <a:off x="4521229" y="1872857"/>
                  <a:ext cx="120861" cy="43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549" extrusionOk="0">
                      <a:moveTo>
                        <a:pt x="0" y="0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8"/>
                <p:cNvSpPr/>
                <p:nvPr/>
              </p:nvSpPr>
              <p:spPr>
                <a:xfrm>
                  <a:off x="4520276" y="2016494"/>
                  <a:ext cx="120861" cy="43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550" extrusionOk="0">
                      <a:moveTo>
                        <a:pt x="0" y="1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3" name="Google Shape;713;p8"/>
              <p:cNvSpPr/>
              <p:nvPr/>
            </p:nvSpPr>
            <p:spPr>
              <a:xfrm>
                <a:off x="2289544" y="857186"/>
                <a:ext cx="516424" cy="520788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5" extrusionOk="0">
                    <a:moveTo>
                      <a:pt x="2509" y="0"/>
                    </a:moveTo>
                    <a:lnTo>
                      <a:pt x="1" y="2512"/>
                    </a:lnTo>
                    <a:lnTo>
                      <a:pt x="199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8"/>
              <p:cNvSpPr/>
              <p:nvPr/>
            </p:nvSpPr>
            <p:spPr>
              <a:xfrm>
                <a:off x="2299534" y="857186"/>
                <a:ext cx="288242" cy="288472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512" extrusionOk="0">
                    <a:moveTo>
                      <a:pt x="1" y="0"/>
                    </a:moveTo>
                    <a:lnTo>
                      <a:pt x="1" y="2512"/>
                    </a:lnTo>
                    <a:lnTo>
                      <a:pt x="2509" y="2512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8"/>
              <p:cNvSpPr/>
              <p:nvPr/>
            </p:nvSpPr>
            <p:spPr>
              <a:xfrm>
                <a:off x="2799997" y="857186"/>
                <a:ext cx="516309" cy="520788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5" extrusionOk="0">
                    <a:moveTo>
                      <a:pt x="2512" y="0"/>
                    </a:moveTo>
                    <a:lnTo>
                      <a:pt x="0" y="2512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8"/>
              <p:cNvSpPr/>
              <p:nvPr/>
            </p:nvSpPr>
            <p:spPr>
              <a:xfrm>
                <a:off x="2809987" y="857186"/>
                <a:ext cx="288472" cy="288472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12" extrusionOk="0">
                    <a:moveTo>
                      <a:pt x="0" y="0"/>
                    </a:moveTo>
                    <a:lnTo>
                      <a:pt x="0" y="2512"/>
                    </a:lnTo>
                    <a:lnTo>
                      <a:pt x="2512" y="2512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8"/>
              <p:cNvSpPr/>
              <p:nvPr/>
            </p:nvSpPr>
            <p:spPr>
              <a:xfrm>
                <a:off x="2299534" y="1373382"/>
                <a:ext cx="516424" cy="520903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6" extrusionOk="0">
                    <a:moveTo>
                      <a:pt x="2509" y="1"/>
                    </a:moveTo>
                    <a:lnTo>
                      <a:pt x="1" y="2500"/>
                    </a:lnTo>
                    <a:lnTo>
                      <a:pt x="2000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8"/>
              <p:cNvSpPr/>
              <p:nvPr/>
            </p:nvSpPr>
            <p:spPr>
              <a:xfrm>
                <a:off x="2309525" y="1373382"/>
                <a:ext cx="288587" cy="287209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501" extrusionOk="0">
                    <a:moveTo>
                      <a:pt x="1" y="1"/>
                    </a:moveTo>
                    <a:lnTo>
                      <a:pt x="1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8"/>
              <p:cNvSpPr/>
              <p:nvPr/>
            </p:nvSpPr>
            <p:spPr>
              <a:xfrm>
                <a:off x="2809987" y="1373382"/>
                <a:ext cx="516309" cy="520903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6" extrusionOk="0">
                    <a:moveTo>
                      <a:pt x="2512" y="1"/>
                    </a:moveTo>
                    <a:lnTo>
                      <a:pt x="0" y="2500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8"/>
              <p:cNvSpPr/>
              <p:nvPr/>
            </p:nvSpPr>
            <p:spPr>
              <a:xfrm>
                <a:off x="2809987" y="1373382"/>
                <a:ext cx="288472" cy="287209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01" extrusionOk="0">
                    <a:moveTo>
                      <a:pt x="0" y="1"/>
                    </a:moveTo>
                    <a:lnTo>
                      <a:pt x="0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8"/>
              <p:cNvSpPr/>
              <p:nvPr/>
            </p:nvSpPr>
            <p:spPr>
              <a:xfrm>
                <a:off x="3668973" y="857186"/>
                <a:ext cx="1092908" cy="1094172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9528" extrusionOk="0">
                    <a:moveTo>
                      <a:pt x="4760" y="0"/>
                    </a:moveTo>
                    <a:cubicBezTo>
                      <a:pt x="2122" y="0"/>
                      <a:pt x="1" y="2137"/>
                      <a:pt x="1" y="4772"/>
                    </a:cubicBezTo>
                    <a:cubicBezTo>
                      <a:pt x="1" y="7394"/>
                      <a:pt x="2122" y="9528"/>
                      <a:pt x="4760" y="9528"/>
                    </a:cubicBezTo>
                    <a:cubicBezTo>
                      <a:pt x="7394" y="9528"/>
                      <a:pt x="9516" y="7394"/>
                      <a:pt x="9516" y="4772"/>
                    </a:cubicBezTo>
                    <a:cubicBezTo>
                      <a:pt x="9516" y="2137"/>
                      <a:pt x="7394" y="0"/>
                      <a:pt x="47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8"/>
              <p:cNvSpPr/>
              <p:nvPr/>
            </p:nvSpPr>
            <p:spPr>
              <a:xfrm>
                <a:off x="3897155" y="1086746"/>
                <a:ext cx="636889" cy="635396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5533" extrusionOk="0">
                    <a:moveTo>
                      <a:pt x="2773" y="0"/>
                    </a:moveTo>
                    <a:cubicBezTo>
                      <a:pt x="1247" y="0"/>
                      <a:pt x="1" y="1235"/>
                      <a:pt x="1" y="2773"/>
                    </a:cubicBezTo>
                    <a:cubicBezTo>
                      <a:pt x="1" y="4295"/>
                      <a:pt x="1247" y="5533"/>
                      <a:pt x="2773" y="5533"/>
                    </a:cubicBezTo>
                    <a:cubicBezTo>
                      <a:pt x="4295" y="5533"/>
                      <a:pt x="5545" y="4295"/>
                      <a:pt x="5545" y="2773"/>
                    </a:cubicBezTo>
                    <a:cubicBezTo>
                      <a:pt x="5545" y="1235"/>
                      <a:pt x="4295" y="0"/>
                      <a:pt x="27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23" name="Google Shape;723;p8"/>
              <p:cNvGrpSpPr/>
              <p:nvPr/>
            </p:nvGrpSpPr>
            <p:grpSpPr>
              <a:xfrm rot="-5400000">
                <a:off x="4513093" y="1373690"/>
                <a:ext cx="1621711" cy="61149"/>
                <a:chOff x="3143975" y="2577950"/>
                <a:chExt cx="1242500" cy="46850"/>
              </a:xfrm>
            </p:grpSpPr>
            <p:sp>
              <p:nvSpPr>
                <p:cNvPr id="724" name="Google Shape;724;p8"/>
                <p:cNvSpPr/>
                <p:nvPr/>
              </p:nvSpPr>
              <p:spPr>
                <a:xfrm>
                  <a:off x="31439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8"/>
                <p:cNvSpPr/>
                <p:nvPr/>
              </p:nvSpPr>
              <p:spPr>
                <a:xfrm>
                  <a:off x="3229250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6" y="1451"/>
                        <a:pt x="1886" y="938"/>
                      </a:cubicBezTo>
                      <a:cubicBezTo>
                        <a:pt x="1886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8"/>
                <p:cNvSpPr/>
                <p:nvPr/>
              </p:nvSpPr>
              <p:spPr>
                <a:xfrm>
                  <a:off x="3314725" y="2577950"/>
                  <a:ext cx="468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5" h="1874" extrusionOk="0">
                      <a:moveTo>
                        <a:pt x="939" y="0"/>
                      </a:moveTo>
                      <a:cubicBezTo>
                        <a:pt x="427" y="0"/>
                        <a:pt x="1" y="414"/>
                        <a:pt x="1" y="938"/>
                      </a:cubicBezTo>
                      <a:cubicBezTo>
                        <a:pt x="1" y="1451"/>
                        <a:pt x="427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8"/>
                <p:cNvSpPr/>
                <p:nvPr/>
              </p:nvSpPr>
              <p:spPr>
                <a:xfrm>
                  <a:off x="34003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6" y="0"/>
                      </a:moveTo>
                      <a:cubicBezTo>
                        <a:pt x="411" y="0"/>
                        <a:pt x="1" y="414"/>
                        <a:pt x="1" y="938"/>
                      </a:cubicBezTo>
                      <a:cubicBezTo>
                        <a:pt x="1" y="1451"/>
                        <a:pt x="411" y="1873"/>
                        <a:pt x="936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6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8"/>
                <p:cNvSpPr/>
                <p:nvPr/>
              </p:nvSpPr>
              <p:spPr>
                <a:xfrm>
                  <a:off x="34855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729;p8"/>
                <p:cNvSpPr/>
                <p:nvPr/>
              </p:nvSpPr>
              <p:spPr>
                <a:xfrm>
                  <a:off x="35710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8"/>
                <p:cNvSpPr/>
                <p:nvPr/>
              </p:nvSpPr>
              <p:spPr>
                <a:xfrm>
                  <a:off x="3656325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5" y="1451"/>
                        <a:pt x="1885" y="938"/>
                      </a:cubicBezTo>
                      <a:cubicBezTo>
                        <a:pt x="1885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31;p8"/>
                <p:cNvSpPr/>
                <p:nvPr/>
              </p:nvSpPr>
              <p:spPr>
                <a:xfrm>
                  <a:off x="37418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8"/>
                <p:cNvSpPr/>
                <p:nvPr/>
              </p:nvSpPr>
              <p:spPr>
                <a:xfrm>
                  <a:off x="38273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8"/>
                <p:cNvSpPr/>
                <p:nvPr/>
              </p:nvSpPr>
              <p:spPr>
                <a:xfrm>
                  <a:off x="39125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8"/>
                <p:cNvSpPr/>
                <p:nvPr/>
              </p:nvSpPr>
              <p:spPr>
                <a:xfrm>
                  <a:off x="39981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14" y="0"/>
                        <a:pt x="0" y="414"/>
                        <a:pt x="0" y="938"/>
                      </a:cubicBezTo>
                      <a:cubicBezTo>
                        <a:pt x="0" y="1451"/>
                        <a:pt x="414" y="1873"/>
                        <a:pt x="938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8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35;p8"/>
                <p:cNvSpPr/>
                <p:nvPr/>
              </p:nvSpPr>
              <p:spPr>
                <a:xfrm>
                  <a:off x="4083375" y="2577950"/>
                  <a:ext cx="471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7" h="1874" extrusionOk="0">
                      <a:moveTo>
                        <a:pt x="936" y="0"/>
                      </a:moveTo>
                      <a:cubicBezTo>
                        <a:pt x="424" y="0"/>
                        <a:pt x="1" y="414"/>
                        <a:pt x="1" y="938"/>
                      </a:cubicBezTo>
                      <a:cubicBezTo>
                        <a:pt x="1" y="1451"/>
                        <a:pt x="424" y="1873"/>
                        <a:pt x="936" y="1873"/>
                      </a:cubicBezTo>
                      <a:cubicBezTo>
                        <a:pt x="1461" y="1873"/>
                        <a:pt x="1886" y="1451"/>
                        <a:pt x="1886" y="938"/>
                      </a:cubicBezTo>
                      <a:cubicBezTo>
                        <a:pt x="1886" y="414"/>
                        <a:pt x="1461" y="0"/>
                        <a:pt x="936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736;p8"/>
                <p:cNvSpPr/>
                <p:nvPr/>
              </p:nvSpPr>
              <p:spPr>
                <a:xfrm>
                  <a:off x="41688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8"/>
                <p:cNvSpPr/>
                <p:nvPr/>
              </p:nvSpPr>
              <p:spPr>
                <a:xfrm>
                  <a:off x="42544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8"/>
                <p:cNvSpPr/>
                <p:nvPr/>
              </p:nvSpPr>
              <p:spPr>
                <a:xfrm>
                  <a:off x="43396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39" name="Google Shape;739;p8"/>
            <p:cNvGrpSpPr/>
            <p:nvPr/>
          </p:nvGrpSpPr>
          <p:grpSpPr>
            <a:xfrm rot="1320208">
              <a:off x="7444465" y="726629"/>
              <a:ext cx="794314" cy="1691256"/>
              <a:chOff x="1894490" y="2649667"/>
              <a:chExt cx="931164" cy="1982636"/>
            </a:xfrm>
          </p:grpSpPr>
          <p:grpSp>
            <p:nvGrpSpPr>
              <p:cNvPr id="740" name="Google Shape;740;p8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741" name="Google Shape;741;p8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8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8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8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8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8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8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8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8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750;p8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1" name="Google Shape;751;p8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;p8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8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754;p8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755;p8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8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8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8;p8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8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8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8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8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63" name="Google Shape;763;p8"/>
              <p:cNvSpPr/>
              <p:nvPr/>
            </p:nvSpPr>
            <p:spPr>
              <a:xfrm>
                <a:off x="2159276" y="2969650"/>
                <a:ext cx="461729" cy="956340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9517" extrusionOk="0">
                    <a:moveTo>
                      <a:pt x="1" y="1"/>
                    </a:moveTo>
                    <a:lnTo>
                      <a:pt x="762" y="5995"/>
                    </a:lnTo>
                    <a:lnTo>
                      <a:pt x="2497" y="4958"/>
                    </a:lnTo>
                    <a:lnTo>
                      <a:pt x="2860" y="9516"/>
                    </a:lnTo>
                    <a:lnTo>
                      <a:pt x="4595" y="1835"/>
                    </a:lnTo>
                    <a:lnTo>
                      <a:pt x="2758" y="2647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4" name="Google Shape;764;p8"/>
            <p:cNvGrpSpPr/>
            <p:nvPr/>
          </p:nvGrpSpPr>
          <p:grpSpPr>
            <a:xfrm rot="1319958">
              <a:off x="7579849" y="4087042"/>
              <a:ext cx="894003" cy="2521191"/>
              <a:chOff x="89915" y="1124842"/>
              <a:chExt cx="893992" cy="2521159"/>
            </a:xfrm>
          </p:grpSpPr>
          <p:grpSp>
            <p:nvGrpSpPr>
              <p:cNvPr id="765" name="Google Shape;765;p8"/>
              <p:cNvGrpSpPr/>
              <p:nvPr/>
            </p:nvGrpSpPr>
            <p:grpSpPr>
              <a:xfrm>
                <a:off x="89915" y="1124842"/>
                <a:ext cx="893992" cy="2521159"/>
                <a:chOff x="6244575" y="510538"/>
                <a:chExt cx="1603285" cy="4521447"/>
              </a:xfrm>
            </p:grpSpPr>
            <p:sp>
              <p:nvSpPr>
                <p:cNvPr id="766" name="Google Shape;766;p8"/>
                <p:cNvSpPr/>
                <p:nvPr/>
              </p:nvSpPr>
              <p:spPr>
                <a:xfrm>
                  <a:off x="6244575" y="510538"/>
                  <a:ext cx="1603285" cy="4521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49" h="44696" extrusionOk="0">
                      <a:moveTo>
                        <a:pt x="462" y="1"/>
                      </a:moveTo>
                      <a:cubicBezTo>
                        <a:pt x="265" y="1"/>
                        <a:pt x="103" y="166"/>
                        <a:pt x="103" y="351"/>
                      </a:cubicBezTo>
                      <a:lnTo>
                        <a:pt x="40" y="29473"/>
                      </a:lnTo>
                      <a:cubicBezTo>
                        <a:pt x="163" y="29473"/>
                        <a:pt x="289" y="29497"/>
                        <a:pt x="403" y="29521"/>
                      </a:cubicBezTo>
                      <a:cubicBezTo>
                        <a:pt x="1113" y="29686"/>
                        <a:pt x="1649" y="30309"/>
                        <a:pt x="1676" y="31071"/>
                      </a:cubicBezTo>
                      <a:lnTo>
                        <a:pt x="1676" y="31122"/>
                      </a:lnTo>
                      <a:cubicBezTo>
                        <a:pt x="1676" y="31544"/>
                        <a:pt x="1499" y="31946"/>
                        <a:pt x="1227" y="32234"/>
                      </a:cubicBezTo>
                      <a:cubicBezTo>
                        <a:pt x="987" y="32482"/>
                        <a:pt x="675" y="32656"/>
                        <a:pt x="328" y="32731"/>
                      </a:cubicBezTo>
                      <a:cubicBezTo>
                        <a:pt x="226" y="32743"/>
                        <a:pt x="127" y="32758"/>
                        <a:pt x="28" y="32758"/>
                      </a:cubicBezTo>
                      <a:lnTo>
                        <a:pt x="1" y="44308"/>
                      </a:lnTo>
                      <a:cubicBezTo>
                        <a:pt x="1" y="44494"/>
                        <a:pt x="163" y="44656"/>
                        <a:pt x="352" y="44656"/>
                      </a:cubicBezTo>
                      <a:lnTo>
                        <a:pt x="6232" y="44671"/>
                      </a:lnTo>
                      <a:cubicBezTo>
                        <a:pt x="6232" y="44545"/>
                        <a:pt x="6247" y="44419"/>
                        <a:pt x="6283" y="44308"/>
                      </a:cubicBezTo>
                      <a:cubicBezTo>
                        <a:pt x="6444" y="43583"/>
                        <a:pt x="7095" y="43035"/>
                        <a:pt x="7880" y="43035"/>
                      </a:cubicBezTo>
                      <a:cubicBezTo>
                        <a:pt x="8306" y="43035"/>
                        <a:pt x="8704" y="43209"/>
                        <a:pt x="8992" y="43484"/>
                      </a:cubicBezTo>
                      <a:cubicBezTo>
                        <a:pt x="9244" y="43721"/>
                        <a:pt x="9417" y="44033"/>
                        <a:pt x="9480" y="44383"/>
                      </a:cubicBezTo>
                      <a:cubicBezTo>
                        <a:pt x="9504" y="44482"/>
                        <a:pt x="9504" y="44581"/>
                        <a:pt x="9504" y="44683"/>
                      </a:cubicBezTo>
                      <a:lnTo>
                        <a:pt x="15387" y="44695"/>
                      </a:lnTo>
                      <a:cubicBezTo>
                        <a:pt x="15585" y="44695"/>
                        <a:pt x="15735" y="44533"/>
                        <a:pt x="15747" y="44344"/>
                      </a:cubicBezTo>
                      <a:lnTo>
                        <a:pt x="15774" y="32794"/>
                      </a:lnTo>
                      <a:cubicBezTo>
                        <a:pt x="15648" y="32794"/>
                        <a:pt x="15522" y="32770"/>
                        <a:pt x="15399" y="32743"/>
                      </a:cubicBezTo>
                      <a:cubicBezTo>
                        <a:pt x="14674" y="32581"/>
                        <a:pt x="14138" y="31919"/>
                        <a:pt x="14138" y="31146"/>
                      </a:cubicBezTo>
                      <a:lnTo>
                        <a:pt x="14138" y="31095"/>
                      </a:lnTo>
                      <a:cubicBezTo>
                        <a:pt x="14150" y="30684"/>
                        <a:pt x="14323" y="30309"/>
                        <a:pt x="14587" y="30034"/>
                      </a:cubicBezTo>
                      <a:cubicBezTo>
                        <a:pt x="14812" y="29785"/>
                        <a:pt x="15124" y="29611"/>
                        <a:pt x="15474" y="29548"/>
                      </a:cubicBezTo>
                      <a:cubicBezTo>
                        <a:pt x="15573" y="29521"/>
                        <a:pt x="15672" y="29509"/>
                        <a:pt x="15774" y="29509"/>
                      </a:cubicBezTo>
                      <a:lnTo>
                        <a:pt x="15849" y="390"/>
                      </a:lnTo>
                      <a:cubicBezTo>
                        <a:pt x="15849" y="202"/>
                        <a:pt x="15687" y="40"/>
                        <a:pt x="15486" y="40"/>
                      </a:cubicBezTo>
                      <a:lnTo>
                        <a:pt x="9618" y="28"/>
                      </a:lnTo>
                      <a:cubicBezTo>
                        <a:pt x="9618" y="127"/>
                        <a:pt x="9603" y="226"/>
                        <a:pt x="9579" y="328"/>
                      </a:cubicBezTo>
                      <a:cubicBezTo>
                        <a:pt x="9516" y="675"/>
                        <a:pt x="9342" y="990"/>
                        <a:pt x="9094" y="1215"/>
                      </a:cubicBezTo>
                      <a:cubicBezTo>
                        <a:pt x="8806" y="1487"/>
                        <a:pt x="8404" y="1664"/>
                        <a:pt x="7970" y="1664"/>
                      </a:cubicBezTo>
                      <a:cubicBezTo>
                        <a:pt x="7194" y="1649"/>
                        <a:pt x="6546" y="1113"/>
                        <a:pt x="6381" y="390"/>
                      </a:cubicBezTo>
                      <a:cubicBezTo>
                        <a:pt x="6358" y="265"/>
                        <a:pt x="6334" y="139"/>
                        <a:pt x="6334" y="16"/>
                      </a:cubicBezTo>
                      <a:lnTo>
                        <a:pt x="46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8"/>
                <p:cNvSpPr/>
                <p:nvPr/>
              </p:nvSpPr>
              <p:spPr>
                <a:xfrm>
                  <a:off x="6248369" y="3653564"/>
                  <a:ext cx="1595698" cy="1378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4" h="13626" extrusionOk="0">
                      <a:moveTo>
                        <a:pt x="1676" y="1"/>
                      </a:moveTo>
                      <a:lnTo>
                        <a:pt x="1676" y="52"/>
                      </a:lnTo>
                      <a:cubicBezTo>
                        <a:pt x="1676" y="474"/>
                        <a:pt x="1499" y="876"/>
                        <a:pt x="1227" y="1164"/>
                      </a:cubicBezTo>
                      <a:cubicBezTo>
                        <a:pt x="987" y="1412"/>
                        <a:pt x="675" y="1586"/>
                        <a:pt x="328" y="1661"/>
                      </a:cubicBezTo>
                      <a:cubicBezTo>
                        <a:pt x="226" y="1673"/>
                        <a:pt x="127" y="1688"/>
                        <a:pt x="28" y="1688"/>
                      </a:cubicBezTo>
                      <a:lnTo>
                        <a:pt x="1" y="13238"/>
                      </a:lnTo>
                      <a:cubicBezTo>
                        <a:pt x="1" y="13424"/>
                        <a:pt x="163" y="13586"/>
                        <a:pt x="352" y="13586"/>
                      </a:cubicBezTo>
                      <a:lnTo>
                        <a:pt x="6232" y="13601"/>
                      </a:lnTo>
                      <a:cubicBezTo>
                        <a:pt x="6232" y="13475"/>
                        <a:pt x="6247" y="13349"/>
                        <a:pt x="6283" y="13238"/>
                      </a:cubicBezTo>
                      <a:cubicBezTo>
                        <a:pt x="6444" y="12513"/>
                        <a:pt x="7095" y="11965"/>
                        <a:pt x="7880" y="11965"/>
                      </a:cubicBezTo>
                      <a:cubicBezTo>
                        <a:pt x="8306" y="11965"/>
                        <a:pt x="8704" y="12139"/>
                        <a:pt x="8992" y="12414"/>
                      </a:cubicBezTo>
                      <a:cubicBezTo>
                        <a:pt x="9244" y="12651"/>
                        <a:pt x="9417" y="12963"/>
                        <a:pt x="9480" y="13313"/>
                      </a:cubicBezTo>
                      <a:cubicBezTo>
                        <a:pt x="9504" y="13412"/>
                        <a:pt x="9504" y="13511"/>
                        <a:pt x="9504" y="13613"/>
                      </a:cubicBezTo>
                      <a:lnTo>
                        <a:pt x="15387" y="13625"/>
                      </a:lnTo>
                      <a:cubicBezTo>
                        <a:pt x="15585" y="13625"/>
                        <a:pt x="15735" y="13463"/>
                        <a:pt x="15747" y="13274"/>
                      </a:cubicBezTo>
                      <a:lnTo>
                        <a:pt x="15774" y="1724"/>
                      </a:lnTo>
                      <a:cubicBezTo>
                        <a:pt x="15648" y="1724"/>
                        <a:pt x="15522" y="1700"/>
                        <a:pt x="15399" y="1673"/>
                      </a:cubicBezTo>
                      <a:cubicBezTo>
                        <a:pt x="14674" y="1511"/>
                        <a:pt x="14138" y="849"/>
                        <a:pt x="14138" y="76"/>
                      </a:cubicBezTo>
                      <a:lnTo>
                        <a:pt x="14138" y="25"/>
                      </a:lnTo>
                      <a:lnTo>
                        <a:pt x="16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68" name="Google Shape;768;p8"/>
                <p:cNvGrpSpPr/>
                <p:nvPr/>
              </p:nvGrpSpPr>
              <p:grpSpPr>
                <a:xfrm>
                  <a:off x="6556707" y="3830218"/>
                  <a:ext cx="979021" cy="384206"/>
                  <a:chOff x="2403095" y="3887593"/>
                  <a:chExt cx="979021" cy="384206"/>
                </a:xfrm>
              </p:grpSpPr>
              <p:sp>
                <p:nvSpPr>
                  <p:cNvPr id="769" name="Google Shape;769;p8"/>
                  <p:cNvSpPr/>
                  <p:nvPr/>
                </p:nvSpPr>
                <p:spPr>
                  <a:xfrm>
                    <a:off x="3364413" y="3891538"/>
                    <a:ext cx="1770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63" y="3759"/>
                        </a:lnTo>
                        <a:lnTo>
                          <a:pt x="1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0" name="Google Shape;770;p8"/>
                  <p:cNvSpPr/>
                  <p:nvPr/>
                </p:nvSpPr>
                <p:spPr>
                  <a:xfrm>
                    <a:off x="3345597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1" name="Google Shape;771;p8"/>
                  <p:cNvSpPr/>
                  <p:nvPr/>
                </p:nvSpPr>
                <p:spPr>
                  <a:xfrm>
                    <a:off x="3325365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2" name="Google Shape;772;p8"/>
                  <p:cNvSpPr/>
                  <p:nvPr/>
                </p:nvSpPr>
                <p:spPr>
                  <a:xfrm>
                    <a:off x="3265884" y="3891538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90" y="3759"/>
                        </a:lnTo>
                        <a:lnTo>
                          <a:pt x="1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3" name="Google Shape;773;p8"/>
                  <p:cNvSpPr/>
                  <p:nvPr/>
                </p:nvSpPr>
                <p:spPr>
                  <a:xfrm>
                    <a:off x="3197702" y="3891538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4" name="Google Shape;774;p8"/>
                  <p:cNvSpPr/>
                  <p:nvPr/>
                </p:nvSpPr>
                <p:spPr>
                  <a:xfrm>
                    <a:off x="3251924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5" name="Google Shape;775;p8"/>
                  <p:cNvSpPr/>
                  <p:nvPr/>
                </p:nvSpPr>
                <p:spPr>
                  <a:xfrm>
                    <a:off x="3183742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6" name="Google Shape;776;p8"/>
                  <p:cNvSpPr/>
                  <p:nvPr/>
                </p:nvSpPr>
                <p:spPr>
                  <a:xfrm>
                    <a:off x="3169782" y="3891538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1" y="3759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7" name="Google Shape;777;p8"/>
                  <p:cNvSpPr/>
                  <p:nvPr/>
                </p:nvSpPr>
                <p:spPr>
                  <a:xfrm>
                    <a:off x="3156126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8" name="Google Shape;778;p8"/>
                  <p:cNvSpPr/>
                  <p:nvPr/>
                </p:nvSpPr>
                <p:spPr>
                  <a:xfrm>
                    <a:off x="2573751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9" name="Google Shape;779;p8"/>
                  <p:cNvSpPr/>
                  <p:nvPr/>
                </p:nvSpPr>
                <p:spPr>
                  <a:xfrm>
                    <a:off x="259772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87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0" name="Google Shape;780;p8"/>
                  <p:cNvSpPr/>
                  <p:nvPr/>
                </p:nvSpPr>
                <p:spPr>
                  <a:xfrm>
                    <a:off x="261168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1" name="Google Shape;781;p8"/>
                  <p:cNvSpPr/>
                  <p:nvPr/>
                </p:nvSpPr>
                <p:spPr>
                  <a:xfrm>
                    <a:off x="2625646" y="3888807"/>
                    <a:ext cx="880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2" name="Google Shape;782;p8"/>
                  <p:cNvSpPr/>
                  <p:nvPr/>
                </p:nvSpPr>
                <p:spPr>
                  <a:xfrm>
                    <a:off x="3289858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3" name="Google Shape;783;p8"/>
                  <p:cNvSpPr/>
                  <p:nvPr/>
                </p:nvSpPr>
                <p:spPr>
                  <a:xfrm>
                    <a:off x="3103118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4" name="Google Shape;784;p8"/>
                  <p:cNvSpPr/>
                  <p:nvPr/>
                </p:nvSpPr>
                <p:spPr>
                  <a:xfrm>
                    <a:off x="3024619" y="3890324"/>
                    <a:ext cx="2033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5" name="Google Shape;785;p8"/>
                  <p:cNvSpPr/>
                  <p:nvPr/>
                </p:nvSpPr>
                <p:spPr>
                  <a:xfrm>
                    <a:off x="2999430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6" name="Google Shape;786;p8"/>
                  <p:cNvSpPr/>
                  <p:nvPr/>
                </p:nvSpPr>
                <p:spPr>
                  <a:xfrm>
                    <a:off x="2779610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7" name="Google Shape;787;p8"/>
                  <p:cNvSpPr/>
                  <p:nvPr/>
                </p:nvSpPr>
                <p:spPr>
                  <a:xfrm>
                    <a:off x="2754422" y="3888807"/>
                    <a:ext cx="2013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9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187" y="3762"/>
                        </a:lnTo>
                        <a:lnTo>
                          <a:pt x="19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8" name="Google Shape;788;p8"/>
                  <p:cNvSpPr/>
                  <p:nvPr/>
                </p:nvSpPr>
                <p:spPr>
                  <a:xfrm>
                    <a:off x="2697469" y="3888807"/>
                    <a:ext cx="20434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189" y="3762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9" name="Google Shape;789;p8"/>
                  <p:cNvSpPr/>
                  <p:nvPr/>
                </p:nvSpPr>
                <p:spPr>
                  <a:xfrm>
                    <a:off x="3089158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0" name="Google Shape;790;p8"/>
                  <p:cNvSpPr/>
                  <p:nvPr/>
                </p:nvSpPr>
                <p:spPr>
                  <a:xfrm>
                    <a:off x="307398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1" name="Google Shape;791;p8"/>
                  <p:cNvSpPr/>
                  <p:nvPr/>
                </p:nvSpPr>
                <p:spPr>
                  <a:xfrm>
                    <a:off x="2985470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2" name="Google Shape;792;p8"/>
                  <p:cNvSpPr/>
                  <p:nvPr/>
                </p:nvSpPr>
                <p:spPr>
                  <a:xfrm>
                    <a:off x="2804799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3" name="Google Shape;793;p8"/>
                  <p:cNvSpPr/>
                  <p:nvPr/>
                </p:nvSpPr>
                <p:spPr>
                  <a:xfrm>
                    <a:off x="2684723" y="3888807"/>
                    <a:ext cx="9206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4" name="Google Shape;794;p8"/>
                  <p:cNvSpPr/>
                  <p:nvPr/>
                </p:nvSpPr>
                <p:spPr>
                  <a:xfrm>
                    <a:off x="2671066" y="3888807"/>
                    <a:ext cx="7688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5" name="Google Shape;795;p8"/>
                  <p:cNvSpPr/>
                  <p:nvPr/>
                </p:nvSpPr>
                <p:spPr>
                  <a:xfrm>
                    <a:off x="2655893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6" name="Google Shape;796;p8"/>
                  <p:cNvSpPr/>
                  <p:nvPr/>
                </p:nvSpPr>
                <p:spPr>
                  <a:xfrm>
                    <a:off x="2865394" y="3890324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7" name="Google Shape;797;p8"/>
                  <p:cNvSpPr/>
                  <p:nvPr/>
                </p:nvSpPr>
                <p:spPr>
                  <a:xfrm>
                    <a:off x="293873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8" name="Google Shape;798;p8"/>
                  <p:cNvSpPr/>
                  <p:nvPr/>
                </p:nvSpPr>
                <p:spPr>
                  <a:xfrm>
                    <a:off x="2926089" y="3890324"/>
                    <a:ext cx="8801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9" name="Google Shape;799;p8"/>
                  <p:cNvSpPr/>
                  <p:nvPr/>
                </p:nvSpPr>
                <p:spPr>
                  <a:xfrm>
                    <a:off x="2914861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0" name="Google Shape;800;p8"/>
                  <p:cNvSpPr/>
                  <p:nvPr/>
                </p:nvSpPr>
                <p:spPr>
                  <a:xfrm>
                    <a:off x="2902115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1" name="Google Shape;801;p8"/>
                  <p:cNvSpPr/>
                  <p:nvPr/>
                </p:nvSpPr>
                <p:spPr>
                  <a:xfrm>
                    <a:off x="2889368" y="3890324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2" name="Google Shape;802;p8"/>
                  <p:cNvSpPr/>
                  <p:nvPr/>
                </p:nvSpPr>
                <p:spPr>
                  <a:xfrm>
                    <a:off x="2852951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3" name="Google Shape;803;p8"/>
                  <p:cNvSpPr/>
                  <p:nvPr/>
                </p:nvSpPr>
                <p:spPr>
                  <a:xfrm>
                    <a:off x="2492824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4" name="Google Shape;804;p8"/>
                  <p:cNvSpPr/>
                  <p:nvPr/>
                </p:nvSpPr>
                <p:spPr>
                  <a:xfrm>
                    <a:off x="2466421" y="3887593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5" name="Google Shape;805;p8"/>
                  <p:cNvSpPr/>
                  <p:nvPr/>
                </p:nvSpPr>
                <p:spPr>
                  <a:xfrm>
                    <a:off x="2529545" y="3888807"/>
                    <a:ext cx="758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6" name="Google Shape;806;p8"/>
                  <p:cNvSpPr/>
                  <p:nvPr/>
                </p:nvSpPr>
                <p:spPr>
                  <a:xfrm>
                    <a:off x="2516798" y="3887593"/>
                    <a:ext cx="8902" cy="3817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74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4"/>
                        </a:lnTo>
                        <a:lnTo>
                          <a:pt x="87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7" name="Google Shape;807;p8"/>
                  <p:cNvSpPr/>
                  <p:nvPr/>
                </p:nvSpPr>
                <p:spPr>
                  <a:xfrm>
                    <a:off x="2480078" y="3887593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0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8" name="Google Shape;808;p8"/>
                  <p:cNvSpPr/>
                  <p:nvPr/>
                </p:nvSpPr>
                <p:spPr>
                  <a:xfrm>
                    <a:off x="3127093" y="3890324"/>
                    <a:ext cx="8801" cy="381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71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1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9" name="Google Shape;809;p8"/>
                  <p:cNvSpPr/>
                  <p:nvPr/>
                </p:nvSpPr>
                <p:spPr>
                  <a:xfrm>
                    <a:off x="2403095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0" name="Google Shape;810;p8"/>
                  <p:cNvSpPr/>
                  <p:nvPr/>
                </p:nvSpPr>
                <p:spPr>
                  <a:xfrm>
                    <a:off x="2427070" y="3887593"/>
                    <a:ext cx="910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11" name="Google Shape;811;p8"/>
                <p:cNvSpPr/>
                <p:nvPr/>
              </p:nvSpPr>
              <p:spPr>
                <a:xfrm>
                  <a:off x="6446794" y="2231059"/>
                  <a:ext cx="1198847" cy="1181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1" h="11678" extrusionOk="0">
                      <a:moveTo>
                        <a:pt x="7982" y="1"/>
                      </a:moveTo>
                      <a:lnTo>
                        <a:pt x="5932" y="2650"/>
                      </a:lnTo>
                      <a:lnTo>
                        <a:pt x="3873" y="1"/>
                      </a:lnTo>
                      <a:lnTo>
                        <a:pt x="3873" y="1"/>
                      </a:lnTo>
                      <a:lnTo>
                        <a:pt x="3999" y="3348"/>
                      </a:lnTo>
                      <a:lnTo>
                        <a:pt x="714" y="2650"/>
                      </a:lnTo>
                      <a:lnTo>
                        <a:pt x="2962" y="5135"/>
                      </a:lnTo>
                      <a:lnTo>
                        <a:pt x="1" y="6708"/>
                      </a:lnTo>
                      <a:lnTo>
                        <a:pt x="3324" y="7170"/>
                      </a:lnTo>
                      <a:lnTo>
                        <a:pt x="2063" y="10266"/>
                      </a:lnTo>
                      <a:lnTo>
                        <a:pt x="4898" y="8482"/>
                      </a:lnTo>
                      <a:lnTo>
                        <a:pt x="5932" y="11677"/>
                      </a:lnTo>
                      <a:lnTo>
                        <a:pt x="6957" y="8482"/>
                      </a:lnTo>
                      <a:lnTo>
                        <a:pt x="9792" y="10266"/>
                      </a:lnTo>
                      <a:lnTo>
                        <a:pt x="8530" y="7170"/>
                      </a:lnTo>
                      <a:lnTo>
                        <a:pt x="11851" y="6708"/>
                      </a:lnTo>
                      <a:lnTo>
                        <a:pt x="8893" y="5135"/>
                      </a:lnTo>
                      <a:lnTo>
                        <a:pt x="11140" y="2650"/>
                      </a:lnTo>
                      <a:lnTo>
                        <a:pt x="7868" y="3348"/>
                      </a:lnTo>
                      <a:lnTo>
                        <a:pt x="7868" y="3348"/>
                      </a:lnTo>
                      <a:lnTo>
                        <a:pt x="798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12" name="Google Shape;812;p8"/>
                <p:cNvGrpSpPr/>
                <p:nvPr/>
              </p:nvGrpSpPr>
              <p:grpSpPr>
                <a:xfrm>
                  <a:off x="6491955" y="3632291"/>
                  <a:ext cx="1108525" cy="45360"/>
                  <a:chOff x="2263150" y="3743816"/>
                  <a:chExt cx="1108525" cy="45360"/>
                </a:xfrm>
              </p:grpSpPr>
              <p:sp>
                <p:nvSpPr>
                  <p:cNvPr id="813" name="Google Shape;813;p8"/>
                  <p:cNvSpPr/>
                  <p:nvPr/>
                </p:nvSpPr>
                <p:spPr>
                  <a:xfrm>
                    <a:off x="2263150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198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198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1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4" name="Google Shape;814;p8"/>
                  <p:cNvSpPr/>
                  <p:nvPr/>
                </p:nvSpPr>
                <p:spPr>
                  <a:xfrm>
                    <a:off x="2344546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87" y="1"/>
                          <a:pt x="1" y="100"/>
                          <a:pt x="1" y="211"/>
                        </a:cubicBezTo>
                        <a:cubicBezTo>
                          <a:pt x="1" y="337"/>
                          <a:pt x="87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5" name="Google Shape;815;p8"/>
                  <p:cNvSpPr/>
                  <p:nvPr/>
                </p:nvSpPr>
                <p:spPr>
                  <a:xfrm>
                    <a:off x="2425942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4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4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6" name="Google Shape;816;p8"/>
                  <p:cNvSpPr/>
                  <p:nvPr/>
                </p:nvSpPr>
                <p:spPr>
                  <a:xfrm>
                    <a:off x="250744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39" y="423"/>
                          <a:pt x="426" y="337"/>
                          <a:pt x="426" y="211"/>
                        </a:cubicBezTo>
                        <a:cubicBezTo>
                          <a:pt x="426" y="100"/>
                          <a:pt x="339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7" name="Google Shape;817;p8"/>
                  <p:cNvSpPr/>
                  <p:nvPr/>
                </p:nvSpPr>
                <p:spPr>
                  <a:xfrm>
                    <a:off x="2590445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210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210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8" name="Google Shape;818;p8"/>
                  <p:cNvSpPr/>
                  <p:nvPr/>
                </p:nvSpPr>
                <p:spPr>
                  <a:xfrm>
                    <a:off x="2671841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3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9" name="Google Shape;819;p8"/>
                  <p:cNvSpPr/>
                  <p:nvPr/>
                </p:nvSpPr>
                <p:spPr>
                  <a:xfrm>
                    <a:off x="2753237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0" name="Google Shape;820;p8"/>
                  <p:cNvSpPr/>
                  <p:nvPr/>
                </p:nvSpPr>
                <p:spPr>
                  <a:xfrm>
                    <a:off x="2835917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02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02" y="423"/>
                        </a:cubicBezTo>
                        <a:cubicBezTo>
                          <a:pt x="328" y="423"/>
                          <a:pt x="415" y="337"/>
                          <a:pt x="415" y="211"/>
                        </a:cubicBezTo>
                        <a:cubicBezTo>
                          <a:pt x="415" y="100"/>
                          <a:pt x="328" y="1"/>
                          <a:pt x="20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1" name="Google Shape;821;p8"/>
                  <p:cNvSpPr/>
                  <p:nvPr/>
                </p:nvSpPr>
                <p:spPr>
                  <a:xfrm>
                    <a:off x="291742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90" y="1"/>
                          <a:pt x="0" y="100"/>
                          <a:pt x="0" y="211"/>
                        </a:cubicBezTo>
                        <a:cubicBezTo>
                          <a:pt x="0" y="337"/>
                          <a:pt x="90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2" name="Google Shape;822;p8"/>
                  <p:cNvSpPr/>
                  <p:nvPr/>
                </p:nvSpPr>
                <p:spPr>
                  <a:xfrm>
                    <a:off x="2999136" y="3743816"/>
                    <a:ext cx="45244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" h="424" extrusionOk="0">
                        <a:moveTo>
                          <a:pt x="210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0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3" name="Google Shape;823;p8"/>
                  <p:cNvSpPr/>
                  <p:nvPr/>
                </p:nvSpPr>
                <p:spPr>
                  <a:xfrm>
                    <a:off x="3080532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36" y="423"/>
                          <a:pt x="423" y="337"/>
                          <a:pt x="423" y="211"/>
                        </a:cubicBezTo>
                        <a:cubicBezTo>
                          <a:pt x="423" y="100"/>
                          <a:pt x="336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4" name="Google Shape;824;p8"/>
                  <p:cNvSpPr/>
                  <p:nvPr/>
                </p:nvSpPr>
                <p:spPr>
                  <a:xfrm>
                    <a:off x="3163212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14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14" y="423"/>
                        </a:cubicBezTo>
                        <a:cubicBezTo>
                          <a:pt x="325" y="423"/>
                          <a:pt x="414" y="337"/>
                          <a:pt x="414" y="211"/>
                        </a:cubicBezTo>
                        <a:cubicBezTo>
                          <a:pt x="414" y="100"/>
                          <a:pt x="325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5" name="Google Shape;825;p8"/>
                  <p:cNvSpPr/>
                  <p:nvPr/>
                </p:nvSpPr>
                <p:spPr>
                  <a:xfrm>
                    <a:off x="324471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6" name="Google Shape;826;p8"/>
                  <p:cNvSpPr/>
                  <p:nvPr/>
                </p:nvSpPr>
                <p:spPr>
                  <a:xfrm>
                    <a:off x="332611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827" name="Google Shape;827;p8"/>
              <p:cNvGrpSpPr/>
              <p:nvPr/>
            </p:nvGrpSpPr>
            <p:grpSpPr>
              <a:xfrm>
                <a:off x="288125" y="1413362"/>
                <a:ext cx="497586" cy="486700"/>
                <a:chOff x="5934550" y="2672200"/>
                <a:chExt cx="202625" cy="198200"/>
              </a:xfrm>
            </p:grpSpPr>
            <p:sp>
              <p:nvSpPr>
                <p:cNvPr id="828" name="Google Shape;828;p8"/>
                <p:cNvSpPr/>
                <p:nvPr/>
              </p:nvSpPr>
              <p:spPr>
                <a:xfrm>
                  <a:off x="5934550" y="2672200"/>
                  <a:ext cx="202625" cy="10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5" h="4121" extrusionOk="0">
                      <a:moveTo>
                        <a:pt x="1" y="0"/>
                      </a:moveTo>
                      <a:lnTo>
                        <a:pt x="1" y="60"/>
                      </a:lnTo>
                      <a:cubicBezTo>
                        <a:pt x="1" y="2296"/>
                        <a:pt x="1823" y="4121"/>
                        <a:pt x="4059" y="4121"/>
                      </a:cubicBezTo>
                      <a:cubicBezTo>
                        <a:pt x="6294" y="4121"/>
                        <a:pt x="8105" y="2296"/>
                        <a:pt x="8105" y="60"/>
                      </a:cubicBezTo>
                      <a:lnTo>
                        <a:pt x="810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8"/>
                <p:cNvSpPr/>
                <p:nvPr/>
              </p:nvSpPr>
              <p:spPr>
                <a:xfrm>
                  <a:off x="5934550" y="2767350"/>
                  <a:ext cx="202625" cy="10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5" h="4122" extrusionOk="0">
                      <a:moveTo>
                        <a:pt x="4059" y="0"/>
                      </a:moveTo>
                      <a:cubicBezTo>
                        <a:pt x="1823" y="0"/>
                        <a:pt x="1" y="1825"/>
                        <a:pt x="1" y="4061"/>
                      </a:cubicBezTo>
                      <a:lnTo>
                        <a:pt x="1" y="4121"/>
                      </a:lnTo>
                      <a:lnTo>
                        <a:pt x="8105" y="4121"/>
                      </a:lnTo>
                      <a:lnTo>
                        <a:pt x="8105" y="4061"/>
                      </a:lnTo>
                      <a:cubicBezTo>
                        <a:pt x="8105" y="1825"/>
                        <a:pt x="6294" y="0"/>
                        <a:pt x="405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9"/>
          <p:cNvSpPr txBox="1">
            <a:spLocks noGrp="1"/>
          </p:cNvSpPr>
          <p:nvPr>
            <p:ph type="title"/>
          </p:nvPr>
        </p:nvSpPr>
        <p:spPr>
          <a:xfrm>
            <a:off x="3557875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Font typeface="Albert Sans ExtraBold"/>
              <a:buNone/>
              <a:defRPr sz="6000"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2" name="Google Shape;832;p9"/>
          <p:cNvSpPr txBox="1">
            <a:spLocks noGrp="1"/>
          </p:cNvSpPr>
          <p:nvPr>
            <p:ph type="subTitle" idx="1"/>
          </p:nvPr>
        </p:nvSpPr>
        <p:spPr>
          <a:xfrm>
            <a:off x="3557875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umbh Sans"/>
              <a:buNone/>
              <a:defRPr sz="1600">
                <a:latin typeface="Kumbh Sans"/>
                <a:ea typeface="Kumbh Sans"/>
                <a:cs typeface="Kumbh Sans"/>
                <a:sym typeface="Kumbh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833" name="Google Shape;833;p9"/>
          <p:cNvGrpSpPr/>
          <p:nvPr/>
        </p:nvGrpSpPr>
        <p:grpSpPr>
          <a:xfrm>
            <a:off x="-972835" y="138400"/>
            <a:ext cx="4119506" cy="6571803"/>
            <a:chOff x="-1225135" y="145225"/>
            <a:chExt cx="4119506" cy="6571803"/>
          </a:xfrm>
        </p:grpSpPr>
        <p:grpSp>
          <p:nvGrpSpPr>
            <p:cNvPr id="834" name="Google Shape;834;p9"/>
            <p:cNvGrpSpPr/>
            <p:nvPr/>
          </p:nvGrpSpPr>
          <p:grpSpPr>
            <a:xfrm rot="-1319919" flipH="1">
              <a:off x="1254055" y="4006983"/>
              <a:ext cx="986179" cy="2620746"/>
              <a:chOff x="1845525" y="949850"/>
              <a:chExt cx="1344279" cy="3572385"/>
            </a:xfrm>
          </p:grpSpPr>
          <p:sp>
            <p:nvSpPr>
              <p:cNvPr id="835" name="Google Shape;835;p9"/>
              <p:cNvSpPr/>
              <p:nvPr/>
            </p:nvSpPr>
            <p:spPr>
              <a:xfrm>
                <a:off x="1845525" y="949850"/>
                <a:ext cx="1344279" cy="3572385"/>
              </a:xfrm>
              <a:custGeom>
                <a:avLst/>
                <a:gdLst/>
                <a:ahLst/>
                <a:cxnLst/>
                <a:rect l="l" t="t" r="r" b="b"/>
                <a:pathLst>
                  <a:path w="12927" h="36465" extrusionOk="0">
                    <a:moveTo>
                      <a:pt x="375" y="0"/>
                    </a:moveTo>
                    <a:cubicBezTo>
                      <a:pt x="213" y="0"/>
                      <a:pt x="88" y="126"/>
                      <a:pt x="88" y="288"/>
                    </a:cubicBezTo>
                    <a:lnTo>
                      <a:pt x="28" y="24051"/>
                    </a:lnTo>
                    <a:cubicBezTo>
                      <a:pt x="139" y="24051"/>
                      <a:pt x="237" y="24063"/>
                      <a:pt x="327" y="24090"/>
                    </a:cubicBezTo>
                    <a:cubicBezTo>
                      <a:pt x="912" y="24213"/>
                      <a:pt x="1349" y="24725"/>
                      <a:pt x="1361" y="25349"/>
                    </a:cubicBezTo>
                    <a:lnTo>
                      <a:pt x="1361" y="25388"/>
                    </a:lnTo>
                    <a:cubicBezTo>
                      <a:pt x="1361" y="25738"/>
                      <a:pt x="1226" y="26062"/>
                      <a:pt x="1002" y="26299"/>
                    </a:cubicBezTo>
                    <a:cubicBezTo>
                      <a:pt x="813" y="26512"/>
                      <a:pt x="552" y="26650"/>
                      <a:pt x="264" y="26697"/>
                    </a:cubicBezTo>
                    <a:cubicBezTo>
                      <a:pt x="190" y="26712"/>
                      <a:pt x="115" y="26724"/>
                      <a:pt x="28" y="26724"/>
                    </a:cubicBezTo>
                    <a:lnTo>
                      <a:pt x="1" y="36153"/>
                    </a:lnTo>
                    <a:cubicBezTo>
                      <a:pt x="1" y="36303"/>
                      <a:pt x="127" y="36438"/>
                      <a:pt x="288" y="36438"/>
                    </a:cubicBezTo>
                    <a:lnTo>
                      <a:pt x="5084" y="36453"/>
                    </a:lnTo>
                    <a:cubicBezTo>
                      <a:pt x="5084" y="36351"/>
                      <a:pt x="5096" y="36240"/>
                      <a:pt x="5123" y="36153"/>
                    </a:cubicBezTo>
                    <a:cubicBezTo>
                      <a:pt x="5257" y="35554"/>
                      <a:pt x="5797" y="35116"/>
                      <a:pt x="6432" y="35116"/>
                    </a:cubicBezTo>
                    <a:cubicBezTo>
                      <a:pt x="6783" y="35116"/>
                      <a:pt x="7107" y="35254"/>
                      <a:pt x="7343" y="35479"/>
                    </a:cubicBezTo>
                    <a:cubicBezTo>
                      <a:pt x="7544" y="35676"/>
                      <a:pt x="7682" y="35928"/>
                      <a:pt x="7745" y="36213"/>
                    </a:cubicBezTo>
                    <a:cubicBezTo>
                      <a:pt x="7757" y="36288"/>
                      <a:pt x="7757" y="36378"/>
                      <a:pt x="7757" y="36453"/>
                    </a:cubicBezTo>
                    <a:lnTo>
                      <a:pt x="12564" y="36465"/>
                    </a:lnTo>
                    <a:cubicBezTo>
                      <a:pt x="12714" y="36465"/>
                      <a:pt x="12852" y="36339"/>
                      <a:pt x="12852" y="36177"/>
                    </a:cubicBezTo>
                    <a:lnTo>
                      <a:pt x="12864" y="26748"/>
                    </a:lnTo>
                    <a:cubicBezTo>
                      <a:pt x="12765" y="26748"/>
                      <a:pt x="12663" y="26736"/>
                      <a:pt x="12564" y="26712"/>
                    </a:cubicBezTo>
                    <a:cubicBezTo>
                      <a:pt x="11977" y="26575"/>
                      <a:pt x="11539" y="26050"/>
                      <a:pt x="11539" y="25412"/>
                    </a:cubicBezTo>
                    <a:lnTo>
                      <a:pt x="11539" y="25376"/>
                    </a:lnTo>
                    <a:cubicBezTo>
                      <a:pt x="11551" y="25037"/>
                      <a:pt x="11689" y="24725"/>
                      <a:pt x="11902" y="24501"/>
                    </a:cubicBezTo>
                    <a:cubicBezTo>
                      <a:pt x="12091" y="24300"/>
                      <a:pt x="12351" y="24150"/>
                      <a:pt x="12627" y="24102"/>
                    </a:cubicBezTo>
                    <a:cubicBezTo>
                      <a:pt x="12714" y="24090"/>
                      <a:pt x="12789" y="24075"/>
                      <a:pt x="12876" y="24075"/>
                    </a:cubicBezTo>
                    <a:lnTo>
                      <a:pt x="12927" y="312"/>
                    </a:lnTo>
                    <a:cubicBezTo>
                      <a:pt x="12927" y="162"/>
                      <a:pt x="12801" y="24"/>
                      <a:pt x="12639" y="24"/>
                    </a:cubicBezTo>
                    <a:lnTo>
                      <a:pt x="7844" y="12"/>
                    </a:lnTo>
                    <a:cubicBezTo>
                      <a:pt x="7844" y="99"/>
                      <a:pt x="7832" y="174"/>
                      <a:pt x="7820" y="264"/>
                    </a:cubicBezTo>
                    <a:cubicBezTo>
                      <a:pt x="7769" y="549"/>
                      <a:pt x="7619" y="800"/>
                      <a:pt x="7418" y="986"/>
                    </a:cubicBezTo>
                    <a:cubicBezTo>
                      <a:pt x="7181" y="1211"/>
                      <a:pt x="6858" y="1349"/>
                      <a:pt x="6507" y="1349"/>
                    </a:cubicBezTo>
                    <a:cubicBezTo>
                      <a:pt x="5872" y="1349"/>
                      <a:pt x="5347" y="899"/>
                      <a:pt x="5209" y="312"/>
                    </a:cubicBezTo>
                    <a:cubicBezTo>
                      <a:pt x="5182" y="213"/>
                      <a:pt x="5170" y="114"/>
                      <a:pt x="5170" y="12"/>
                    </a:cubicBezTo>
                    <a:lnTo>
                      <a:pt x="3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9"/>
              <p:cNvSpPr/>
              <p:nvPr/>
            </p:nvSpPr>
            <p:spPr>
              <a:xfrm>
                <a:off x="1845525" y="3366169"/>
                <a:ext cx="1337727" cy="1156057"/>
              </a:xfrm>
              <a:custGeom>
                <a:avLst/>
                <a:gdLst/>
                <a:ahLst/>
                <a:cxnLst/>
                <a:rect l="l" t="t" r="r" b="b"/>
                <a:pathLst>
                  <a:path w="12864" h="11117" extrusionOk="0">
                    <a:moveTo>
                      <a:pt x="1361" y="1"/>
                    </a:moveTo>
                    <a:lnTo>
                      <a:pt x="1361" y="40"/>
                    </a:lnTo>
                    <a:cubicBezTo>
                      <a:pt x="1361" y="390"/>
                      <a:pt x="1226" y="714"/>
                      <a:pt x="1002" y="951"/>
                    </a:cubicBezTo>
                    <a:cubicBezTo>
                      <a:pt x="813" y="1164"/>
                      <a:pt x="552" y="1302"/>
                      <a:pt x="264" y="1349"/>
                    </a:cubicBezTo>
                    <a:cubicBezTo>
                      <a:pt x="190" y="1364"/>
                      <a:pt x="115" y="1376"/>
                      <a:pt x="28" y="1376"/>
                    </a:cubicBezTo>
                    <a:lnTo>
                      <a:pt x="1" y="10805"/>
                    </a:lnTo>
                    <a:cubicBezTo>
                      <a:pt x="1" y="10955"/>
                      <a:pt x="127" y="11090"/>
                      <a:pt x="288" y="11090"/>
                    </a:cubicBezTo>
                    <a:lnTo>
                      <a:pt x="5084" y="11105"/>
                    </a:lnTo>
                    <a:cubicBezTo>
                      <a:pt x="5084" y="11003"/>
                      <a:pt x="5096" y="10892"/>
                      <a:pt x="5123" y="10805"/>
                    </a:cubicBezTo>
                    <a:cubicBezTo>
                      <a:pt x="5257" y="10206"/>
                      <a:pt x="5797" y="9768"/>
                      <a:pt x="6432" y="9768"/>
                    </a:cubicBezTo>
                    <a:cubicBezTo>
                      <a:pt x="6783" y="9768"/>
                      <a:pt x="7107" y="9906"/>
                      <a:pt x="7343" y="10131"/>
                    </a:cubicBezTo>
                    <a:cubicBezTo>
                      <a:pt x="7544" y="10328"/>
                      <a:pt x="7682" y="10580"/>
                      <a:pt x="7745" y="10865"/>
                    </a:cubicBezTo>
                    <a:cubicBezTo>
                      <a:pt x="7757" y="10940"/>
                      <a:pt x="7757" y="11030"/>
                      <a:pt x="7757" y="11105"/>
                    </a:cubicBezTo>
                    <a:lnTo>
                      <a:pt x="12564" y="11117"/>
                    </a:lnTo>
                    <a:cubicBezTo>
                      <a:pt x="12714" y="11117"/>
                      <a:pt x="12852" y="10991"/>
                      <a:pt x="12852" y="10829"/>
                    </a:cubicBezTo>
                    <a:lnTo>
                      <a:pt x="12864" y="1400"/>
                    </a:lnTo>
                    <a:cubicBezTo>
                      <a:pt x="12765" y="1400"/>
                      <a:pt x="12663" y="1388"/>
                      <a:pt x="12564" y="1364"/>
                    </a:cubicBezTo>
                    <a:cubicBezTo>
                      <a:pt x="11977" y="1227"/>
                      <a:pt x="11539" y="702"/>
                      <a:pt x="11539" y="64"/>
                    </a:cubicBezTo>
                    <a:lnTo>
                      <a:pt x="11539" y="28"/>
                    </a:lnTo>
                    <a:lnTo>
                      <a:pt x="13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7" name="Google Shape;837;p9"/>
              <p:cNvGrpSpPr/>
              <p:nvPr/>
            </p:nvGrpSpPr>
            <p:grpSpPr>
              <a:xfrm>
                <a:off x="2061211" y="3506978"/>
                <a:ext cx="910430" cy="281496"/>
                <a:chOff x="2061200" y="3130007"/>
                <a:chExt cx="910430" cy="181775"/>
              </a:xfrm>
            </p:grpSpPr>
            <p:sp>
              <p:nvSpPr>
                <p:cNvPr id="838" name="Google Shape;838;p9"/>
                <p:cNvSpPr/>
                <p:nvPr/>
              </p:nvSpPr>
              <p:spPr>
                <a:xfrm>
                  <a:off x="2957175" y="3131255"/>
                  <a:ext cx="144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139" y="1735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839;p9"/>
                <p:cNvSpPr/>
                <p:nvPr/>
              </p:nvSpPr>
              <p:spPr>
                <a:xfrm>
                  <a:off x="2940433" y="3131255"/>
                  <a:ext cx="7799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1736" extrusionOk="0">
                      <a:moveTo>
                        <a:pt x="12" y="0"/>
                      </a:moveTo>
                      <a:lnTo>
                        <a:pt x="0" y="1735"/>
                      </a:lnTo>
                      <a:lnTo>
                        <a:pt x="75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" name="Google Shape;840;p9"/>
                <p:cNvSpPr/>
                <p:nvPr/>
              </p:nvSpPr>
              <p:spPr>
                <a:xfrm>
                  <a:off x="2923586" y="3131255"/>
                  <a:ext cx="7903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36" extrusionOk="0">
                      <a:moveTo>
                        <a:pt x="12" y="0"/>
                      </a:moveTo>
                      <a:lnTo>
                        <a:pt x="0" y="1735"/>
                      </a:lnTo>
                      <a:lnTo>
                        <a:pt x="75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" name="Google Shape;841;p9"/>
                <p:cNvSpPr/>
                <p:nvPr/>
              </p:nvSpPr>
              <p:spPr>
                <a:xfrm>
                  <a:off x="2873983" y="3131255"/>
                  <a:ext cx="16950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36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163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9"/>
                <p:cNvSpPr/>
                <p:nvPr/>
              </p:nvSpPr>
              <p:spPr>
                <a:xfrm>
                  <a:off x="2816997" y="3131255"/>
                  <a:ext cx="16950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24" extrusionOk="0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162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9"/>
                <p:cNvSpPr/>
                <p:nvPr/>
              </p:nvSpPr>
              <p:spPr>
                <a:xfrm>
                  <a:off x="2863688" y="3131255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844;p9"/>
                <p:cNvSpPr/>
                <p:nvPr/>
              </p:nvSpPr>
              <p:spPr>
                <a:xfrm>
                  <a:off x="2805142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5" y="0"/>
                      </a:moveTo>
                      <a:lnTo>
                        <a:pt x="0" y="1723"/>
                      </a:lnTo>
                      <a:lnTo>
                        <a:pt x="75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5" name="Google Shape;845;p9"/>
                <p:cNvSpPr/>
                <p:nvPr/>
              </p:nvSpPr>
              <p:spPr>
                <a:xfrm>
                  <a:off x="2794847" y="3131255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9"/>
                <p:cNvSpPr/>
                <p:nvPr/>
              </p:nvSpPr>
              <p:spPr>
                <a:xfrm>
                  <a:off x="2783304" y="3131255"/>
                  <a:ext cx="634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1" y="1723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9"/>
                <p:cNvSpPr/>
                <p:nvPr/>
              </p:nvSpPr>
              <p:spPr>
                <a:xfrm>
                  <a:off x="2293721" y="3130007"/>
                  <a:ext cx="16950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48;p9"/>
                <p:cNvSpPr/>
                <p:nvPr/>
              </p:nvSpPr>
              <p:spPr>
                <a:xfrm>
                  <a:off x="2314311" y="3130007"/>
                  <a:ext cx="7903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36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49;p9"/>
                <p:cNvSpPr/>
                <p:nvPr/>
              </p:nvSpPr>
              <p:spPr>
                <a:xfrm>
                  <a:off x="2326165" y="3130007"/>
                  <a:ext cx="6551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9"/>
                <p:cNvSpPr/>
                <p:nvPr/>
              </p:nvSpPr>
              <p:spPr>
                <a:xfrm>
                  <a:off x="2337604" y="3130007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4" y="1735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9"/>
                <p:cNvSpPr/>
                <p:nvPr/>
              </p:nvSpPr>
              <p:spPr>
                <a:xfrm>
                  <a:off x="2894885" y="3131255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2;p9"/>
                <p:cNvSpPr/>
                <p:nvPr/>
              </p:nvSpPr>
              <p:spPr>
                <a:xfrm>
                  <a:off x="2737861" y="3131255"/>
                  <a:ext cx="16846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3;p9"/>
                <p:cNvSpPr/>
                <p:nvPr/>
              </p:nvSpPr>
              <p:spPr>
                <a:xfrm>
                  <a:off x="2672659" y="3131255"/>
                  <a:ext cx="15702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9"/>
                <p:cNvSpPr/>
                <p:nvPr/>
              </p:nvSpPr>
              <p:spPr>
                <a:xfrm>
                  <a:off x="2650821" y="3131255"/>
                  <a:ext cx="16950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9"/>
                <p:cNvSpPr/>
                <p:nvPr/>
              </p:nvSpPr>
              <p:spPr>
                <a:xfrm>
                  <a:off x="2466344" y="3130007"/>
                  <a:ext cx="16950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151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9"/>
                <p:cNvSpPr/>
                <p:nvPr/>
              </p:nvSpPr>
              <p:spPr>
                <a:xfrm>
                  <a:off x="2445442" y="3130007"/>
                  <a:ext cx="16950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36" extrusionOk="0">
                      <a:moveTo>
                        <a:pt x="13" y="0"/>
                      </a:moveTo>
                      <a:lnTo>
                        <a:pt x="1" y="1735"/>
                      </a:lnTo>
                      <a:lnTo>
                        <a:pt x="163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9"/>
                <p:cNvSpPr/>
                <p:nvPr/>
              </p:nvSpPr>
              <p:spPr>
                <a:xfrm>
                  <a:off x="2398750" y="3130007"/>
                  <a:ext cx="15702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150" y="1735"/>
                      </a:ln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9"/>
                <p:cNvSpPr/>
                <p:nvPr/>
              </p:nvSpPr>
              <p:spPr>
                <a:xfrm>
                  <a:off x="2726006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75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9"/>
                <p:cNvSpPr/>
                <p:nvPr/>
              </p:nvSpPr>
              <p:spPr>
                <a:xfrm>
                  <a:off x="2714463" y="3131255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0;p9"/>
                <p:cNvSpPr/>
                <p:nvPr/>
              </p:nvSpPr>
              <p:spPr>
                <a:xfrm>
                  <a:off x="2639070" y="3131255"/>
                  <a:ext cx="7799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1;p9"/>
                <p:cNvSpPr/>
                <p:nvPr/>
              </p:nvSpPr>
              <p:spPr>
                <a:xfrm>
                  <a:off x="2488493" y="3130007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2;p9"/>
                <p:cNvSpPr/>
                <p:nvPr/>
              </p:nvSpPr>
              <p:spPr>
                <a:xfrm>
                  <a:off x="2387207" y="3130007"/>
                  <a:ext cx="7903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3;p9"/>
                <p:cNvSpPr/>
                <p:nvPr/>
              </p:nvSpPr>
              <p:spPr>
                <a:xfrm>
                  <a:off x="2375353" y="3130007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4" y="1735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4" name="Google Shape;864;p9"/>
                <p:cNvSpPr/>
                <p:nvPr/>
              </p:nvSpPr>
              <p:spPr>
                <a:xfrm>
                  <a:off x="2362562" y="3130007"/>
                  <a:ext cx="7903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36" extrusionOk="0">
                      <a:moveTo>
                        <a:pt x="13" y="0"/>
                      </a:moveTo>
                      <a:lnTo>
                        <a:pt x="1" y="1735"/>
                      </a:lnTo>
                      <a:lnTo>
                        <a:pt x="76" y="1735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5;p9"/>
                <p:cNvSpPr/>
                <p:nvPr/>
              </p:nvSpPr>
              <p:spPr>
                <a:xfrm>
                  <a:off x="2538928" y="3131255"/>
                  <a:ext cx="15702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9"/>
                <p:cNvSpPr/>
                <p:nvPr/>
              </p:nvSpPr>
              <p:spPr>
                <a:xfrm>
                  <a:off x="2600074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9"/>
                <p:cNvSpPr/>
                <p:nvPr/>
              </p:nvSpPr>
              <p:spPr>
                <a:xfrm>
                  <a:off x="2589779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9"/>
                <p:cNvSpPr/>
                <p:nvPr/>
              </p:nvSpPr>
              <p:spPr>
                <a:xfrm>
                  <a:off x="2579172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6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9"/>
                <p:cNvSpPr/>
                <p:nvPr/>
              </p:nvSpPr>
              <p:spPr>
                <a:xfrm>
                  <a:off x="2568877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9"/>
                <p:cNvSpPr/>
                <p:nvPr/>
              </p:nvSpPr>
              <p:spPr>
                <a:xfrm>
                  <a:off x="2558582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9"/>
                <p:cNvSpPr/>
                <p:nvPr/>
              </p:nvSpPr>
              <p:spPr>
                <a:xfrm>
                  <a:off x="2528737" y="3130007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9"/>
                <p:cNvSpPr/>
                <p:nvPr/>
              </p:nvSpPr>
              <p:spPr>
                <a:xfrm>
                  <a:off x="2226127" y="3130007"/>
                  <a:ext cx="16846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9"/>
                <p:cNvSpPr/>
                <p:nvPr/>
              </p:nvSpPr>
              <p:spPr>
                <a:xfrm>
                  <a:off x="2203978" y="3130007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9"/>
                <p:cNvSpPr/>
                <p:nvPr/>
              </p:nvSpPr>
              <p:spPr>
                <a:xfrm>
                  <a:off x="2255972" y="3130007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9"/>
                <p:cNvSpPr/>
                <p:nvPr/>
              </p:nvSpPr>
              <p:spPr>
                <a:xfrm>
                  <a:off x="2245677" y="3130007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9"/>
                <p:cNvSpPr/>
                <p:nvPr/>
              </p:nvSpPr>
              <p:spPr>
                <a:xfrm>
                  <a:off x="2215832" y="3130007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9"/>
                <p:cNvSpPr/>
                <p:nvPr/>
              </p:nvSpPr>
              <p:spPr>
                <a:xfrm>
                  <a:off x="2758347" y="3131255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9"/>
                <p:cNvSpPr/>
                <p:nvPr/>
              </p:nvSpPr>
              <p:spPr>
                <a:xfrm>
                  <a:off x="2150631" y="3130007"/>
                  <a:ext cx="17262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6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9"/>
                <p:cNvSpPr/>
                <p:nvPr/>
              </p:nvSpPr>
              <p:spPr>
                <a:xfrm>
                  <a:off x="2139088" y="3130007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9"/>
                <p:cNvSpPr/>
                <p:nvPr/>
              </p:nvSpPr>
              <p:spPr>
                <a:xfrm>
                  <a:off x="2127233" y="3130007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9"/>
                <p:cNvSpPr/>
                <p:nvPr/>
              </p:nvSpPr>
              <p:spPr>
                <a:xfrm>
                  <a:off x="2171533" y="3130007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9"/>
                <p:cNvSpPr/>
                <p:nvPr/>
              </p:nvSpPr>
              <p:spPr>
                <a:xfrm>
                  <a:off x="2061200" y="3130007"/>
                  <a:ext cx="16950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162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9"/>
                <p:cNvSpPr/>
                <p:nvPr/>
              </p:nvSpPr>
              <p:spPr>
                <a:xfrm>
                  <a:off x="2082102" y="3130007"/>
                  <a:ext cx="634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0" y="1723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9"/>
                <p:cNvSpPr/>
                <p:nvPr/>
              </p:nvSpPr>
              <p:spPr>
                <a:xfrm>
                  <a:off x="2094892" y="3130007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85" name="Google Shape;885;p9"/>
              <p:cNvSpPr/>
              <p:nvPr/>
            </p:nvSpPr>
            <p:spPr>
              <a:xfrm>
                <a:off x="2080542" y="1632985"/>
                <a:ext cx="875492" cy="554475"/>
              </a:xfrm>
              <a:custGeom>
                <a:avLst/>
                <a:gdLst/>
                <a:ahLst/>
                <a:cxnLst/>
                <a:rect l="l" t="t" r="r" b="b"/>
                <a:pathLst>
                  <a:path w="8419" h="5332" extrusionOk="0">
                    <a:moveTo>
                      <a:pt x="0" y="0"/>
                    </a:moveTo>
                    <a:lnTo>
                      <a:pt x="0" y="5332"/>
                    </a:lnTo>
                    <a:lnTo>
                      <a:pt x="1637" y="5332"/>
                    </a:lnTo>
                    <a:lnTo>
                      <a:pt x="1637" y="3471"/>
                    </a:lnTo>
                    <a:lnTo>
                      <a:pt x="1076" y="3471"/>
                    </a:lnTo>
                    <a:lnTo>
                      <a:pt x="1076" y="0"/>
                    </a:lnTo>
                    <a:close/>
                    <a:moveTo>
                      <a:pt x="2761" y="0"/>
                    </a:moveTo>
                    <a:lnTo>
                      <a:pt x="2761" y="3471"/>
                    </a:lnTo>
                    <a:lnTo>
                      <a:pt x="2248" y="3471"/>
                    </a:lnTo>
                    <a:lnTo>
                      <a:pt x="2248" y="5332"/>
                    </a:lnTo>
                    <a:lnTo>
                      <a:pt x="3885" y="5332"/>
                    </a:lnTo>
                    <a:lnTo>
                      <a:pt x="3885" y="3471"/>
                    </a:lnTo>
                    <a:lnTo>
                      <a:pt x="3411" y="3471"/>
                    </a:lnTo>
                    <a:lnTo>
                      <a:pt x="3411" y="0"/>
                    </a:lnTo>
                    <a:close/>
                    <a:moveTo>
                      <a:pt x="5095" y="0"/>
                    </a:moveTo>
                    <a:lnTo>
                      <a:pt x="5095" y="3471"/>
                    </a:lnTo>
                    <a:lnTo>
                      <a:pt x="4547" y="3471"/>
                    </a:lnTo>
                    <a:lnTo>
                      <a:pt x="4547" y="5332"/>
                    </a:lnTo>
                    <a:lnTo>
                      <a:pt x="6171" y="5332"/>
                    </a:lnTo>
                    <a:lnTo>
                      <a:pt x="6171" y="3471"/>
                    </a:lnTo>
                    <a:lnTo>
                      <a:pt x="5620" y="3471"/>
                    </a:lnTo>
                    <a:lnTo>
                      <a:pt x="5620" y="0"/>
                    </a:lnTo>
                    <a:close/>
                    <a:moveTo>
                      <a:pt x="7307" y="0"/>
                    </a:moveTo>
                    <a:lnTo>
                      <a:pt x="7307" y="3471"/>
                    </a:lnTo>
                    <a:lnTo>
                      <a:pt x="6783" y="3471"/>
                    </a:lnTo>
                    <a:lnTo>
                      <a:pt x="6783" y="5332"/>
                    </a:lnTo>
                    <a:lnTo>
                      <a:pt x="8419" y="5332"/>
                    </a:lnTo>
                    <a:lnTo>
                      <a:pt x="84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9"/>
              <p:cNvSpPr/>
              <p:nvPr/>
            </p:nvSpPr>
            <p:spPr>
              <a:xfrm>
                <a:off x="2696057" y="1551041"/>
                <a:ext cx="111997" cy="396202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3810" extrusionOk="0">
                    <a:moveTo>
                      <a:pt x="0" y="0"/>
                    </a:moveTo>
                    <a:lnTo>
                      <a:pt x="0" y="3809"/>
                    </a:lnTo>
                    <a:lnTo>
                      <a:pt x="1076" y="3809"/>
                    </a:lnTo>
                    <a:lnTo>
                      <a:pt x="10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9"/>
              <p:cNvSpPr/>
              <p:nvPr/>
            </p:nvSpPr>
            <p:spPr>
              <a:xfrm>
                <a:off x="2466344" y="1551041"/>
                <a:ext cx="110437" cy="396202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3810" extrusionOk="0">
                    <a:moveTo>
                      <a:pt x="1" y="0"/>
                    </a:moveTo>
                    <a:lnTo>
                      <a:pt x="1" y="3809"/>
                    </a:lnTo>
                    <a:lnTo>
                      <a:pt x="1062" y="3809"/>
                    </a:lnTo>
                    <a:lnTo>
                      <a:pt x="106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9"/>
              <p:cNvSpPr/>
              <p:nvPr/>
            </p:nvSpPr>
            <p:spPr>
              <a:xfrm>
                <a:off x="2223632" y="1551041"/>
                <a:ext cx="111581" cy="396202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3810" extrusionOk="0">
                    <a:moveTo>
                      <a:pt x="0" y="0"/>
                    </a:moveTo>
                    <a:lnTo>
                      <a:pt x="0" y="3809"/>
                    </a:lnTo>
                    <a:lnTo>
                      <a:pt x="1073" y="3809"/>
                    </a:ln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9" name="Google Shape;889;p9"/>
              <p:cNvGrpSpPr/>
              <p:nvPr/>
            </p:nvGrpSpPr>
            <p:grpSpPr>
              <a:xfrm>
                <a:off x="2066368" y="3341420"/>
                <a:ext cx="910378" cy="37874"/>
                <a:chOff x="3058425" y="2577950"/>
                <a:chExt cx="1328050" cy="46850"/>
              </a:xfrm>
            </p:grpSpPr>
            <p:sp>
              <p:nvSpPr>
                <p:cNvPr id="890" name="Google Shape;890;p9"/>
                <p:cNvSpPr/>
                <p:nvPr/>
              </p:nvSpPr>
              <p:spPr>
                <a:xfrm>
                  <a:off x="30584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1;p9"/>
                <p:cNvSpPr/>
                <p:nvPr/>
              </p:nvSpPr>
              <p:spPr>
                <a:xfrm>
                  <a:off x="31439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9"/>
                <p:cNvSpPr/>
                <p:nvPr/>
              </p:nvSpPr>
              <p:spPr>
                <a:xfrm>
                  <a:off x="3229250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6" y="1451"/>
                        <a:pt x="1886" y="938"/>
                      </a:cubicBezTo>
                      <a:cubicBezTo>
                        <a:pt x="1886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9"/>
                <p:cNvSpPr/>
                <p:nvPr/>
              </p:nvSpPr>
              <p:spPr>
                <a:xfrm>
                  <a:off x="3314725" y="2577950"/>
                  <a:ext cx="468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5" h="1874" extrusionOk="0">
                      <a:moveTo>
                        <a:pt x="939" y="0"/>
                      </a:moveTo>
                      <a:cubicBezTo>
                        <a:pt x="427" y="0"/>
                        <a:pt x="1" y="414"/>
                        <a:pt x="1" y="938"/>
                      </a:cubicBezTo>
                      <a:cubicBezTo>
                        <a:pt x="1" y="1451"/>
                        <a:pt x="427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9"/>
                <p:cNvSpPr/>
                <p:nvPr/>
              </p:nvSpPr>
              <p:spPr>
                <a:xfrm>
                  <a:off x="34003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6" y="0"/>
                      </a:moveTo>
                      <a:cubicBezTo>
                        <a:pt x="411" y="0"/>
                        <a:pt x="1" y="414"/>
                        <a:pt x="1" y="938"/>
                      </a:cubicBezTo>
                      <a:cubicBezTo>
                        <a:pt x="1" y="1451"/>
                        <a:pt x="411" y="1873"/>
                        <a:pt x="936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9"/>
                <p:cNvSpPr/>
                <p:nvPr/>
              </p:nvSpPr>
              <p:spPr>
                <a:xfrm>
                  <a:off x="34855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9"/>
                <p:cNvSpPr/>
                <p:nvPr/>
              </p:nvSpPr>
              <p:spPr>
                <a:xfrm>
                  <a:off x="35710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9"/>
                <p:cNvSpPr/>
                <p:nvPr/>
              </p:nvSpPr>
              <p:spPr>
                <a:xfrm>
                  <a:off x="3656325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5" y="1451"/>
                        <a:pt x="1885" y="938"/>
                      </a:cubicBezTo>
                      <a:cubicBezTo>
                        <a:pt x="1885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9"/>
                <p:cNvSpPr/>
                <p:nvPr/>
              </p:nvSpPr>
              <p:spPr>
                <a:xfrm>
                  <a:off x="37418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899;p9"/>
                <p:cNvSpPr/>
                <p:nvPr/>
              </p:nvSpPr>
              <p:spPr>
                <a:xfrm>
                  <a:off x="38273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0" name="Google Shape;900;p9"/>
                <p:cNvSpPr/>
                <p:nvPr/>
              </p:nvSpPr>
              <p:spPr>
                <a:xfrm>
                  <a:off x="39125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" name="Google Shape;901;p9"/>
                <p:cNvSpPr/>
                <p:nvPr/>
              </p:nvSpPr>
              <p:spPr>
                <a:xfrm>
                  <a:off x="39981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14" y="0"/>
                        <a:pt x="0" y="414"/>
                        <a:pt x="0" y="938"/>
                      </a:cubicBezTo>
                      <a:cubicBezTo>
                        <a:pt x="0" y="1451"/>
                        <a:pt x="414" y="1873"/>
                        <a:pt x="938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2" name="Google Shape;902;p9"/>
                <p:cNvSpPr/>
                <p:nvPr/>
              </p:nvSpPr>
              <p:spPr>
                <a:xfrm>
                  <a:off x="4083375" y="2577950"/>
                  <a:ext cx="471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7" h="1874" extrusionOk="0">
                      <a:moveTo>
                        <a:pt x="936" y="0"/>
                      </a:moveTo>
                      <a:cubicBezTo>
                        <a:pt x="424" y="0"/>
                        <a:pt x="1" y="414"/>
                        <a:pt x="1" y="938"/>
                      </a:cubicBezTo>
                      <a:cubicBezTo>
                        <a:pt x="1" y="1451"/>
                        <a:pt x="424" y="1873"/>
                        <a:pt x="936" y="1873"/>
                      </a:cubicBezTo>
                      <a:cubicBezTo>
                        <a:pt x="1461" y="1873"/>
                        <a:pt x="1886" y="1451"/>
                        <a:pt x="1886" y="938"/>
                      </a:cubicBezTo>
                      <a:cubicBezTo>
                        <a:pt x="1886" y="414"/>
                        <a:pt x="1461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3" name="Google Shape;903;p9"/>
                <p:cNvSpPr/>
                <p:nvPr/>
              </p:nvSpPr>
              <p:spPr>
                <a:xfrm>
                  <a:off x="41688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4" name="Google Shape;904;p9"/>
                <p:cNvSpPr/>
                <p:nvPr/>
              </p:nvSpPr>
              <p:spPr>
                <a:xfrm>
                  <a:off x="42544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5" name="Google Shape;905;p9"/>
                <p:cNvSpPr/>
                <p:nvPr/>
              </p:nvSpPr>
              <p:spPr>
                <a:xfrm>
                  <a:off x="43396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06" name="Google Shape;906;p9"/>
            <p:cNvGrpSpPr/>
            <p:nvPr/>
          </p:nvGrpSpPr>
          <p:grpSpPr>
            <a:xfrm rot="-1320208" flipH="1">
              <a:off x="267090" y="4422936"/>
              <a:ext cx="747177" cy="1788823"/>
              <a:chOff x="1733411" y="268923"/>
              <a:chExt cx="875906" cy="2097012"/>
            </a:xfrm>
          </p:grpSpPr>
          <p:grpSp>
            <p:nvGrpSpPr>
              <p:cNvPr id="907" name="Google Shape;907;p9"/>
              <p:cNvGrpSpPr/>
              <p:nvPr/>
            </p:nvGrpSpPr>
            <p:grpSpPr>
              <a:xfrm>
                <a:off x="1733411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908" name="Google Shape;908;p9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" name="Google Shape;909;p9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" name="Google Shape;910;p9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" name="Google Shape;911;p9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" name="Google Shape;912;p9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913;p9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9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5" name="Google Shape;915;p9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6" name="Google Shape;916;p9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7" name="Google Shape;917;p9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8" name="Google Shape;918;p9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919;p9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0" name="Google Shape;920;p9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9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9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923;p9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4" name="Google Shape;924;p9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5" name="Google Shape;925;p9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" name="Google Shape;926;p9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" name="Google Shape;927;p9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" name="Google Shape;928;p9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29" name="Google Shape;929;p9"/>
              <p:cNvSpPr/>
              <p:nvPr/>
            </p:nvSpPr>
            <p:spPr>
              <a:xfrm>
                <a:off x="1914082" y="1128398"/>
                <a:ext cx="514564" cy="514149"/>
              </a:xfrm>
              <a:custGeom>
                <a:avLst/>
                <a:gdLst/>
                <a:ahLst/>
                <a:cxnLst/>
                <a:rect l="l" t="t" r="r" b="b"/>
                <a:pathLst>
                  <a:path w="17359" h="17345" extrusionOk="0">
                    <a:moveTo>
                      <a:pt x="8679" y="0"/>
                    </a:moveTo>
                    <a:lnTo>
                      <a:pt x="7894" y="2560"/>
                    </a:lnTo>
                    <a:cubicBezTo>
                      <a:pt x="7106" y="5107"/>
                      <a:pt x="5110" y="7106"/>
                      <a:pt x="2562" y="7892"/>
                    </a:cubicBezTo>
                    <a:lnTo>
                      <a:pt x="0" y="8680"/>
                    </a:lnTo>
                    <a:lnTo>
                      <a:pt x="2649" y="9516"/>
                    </a:lnTo>
                    <a:cubicBezTo>
                      <a:pt x="5197" y="10316"/>
                      <a:pt x="7169" y="12324"/>
                      <a:pt x="7942" y="14872"/>
                    </a:cubicBezTo>
                    <a:lnTo>
                      <a:pt x="8679" y="17344"/>
                    </a:lnTo>
                    <a:lnTo>
                      <a:pt x="9468" y="14785"/>
                    </a:lnTo>
                    <a:cubicBezTo>
                      <a:pt x="10253" y="12237"/>
                      <a:pt x="12252" y="10253"/>
                      <a:pt x="14799" y="9465"/>
                    </a:cubicBezTo>
                    <a:lnTo>
                      <a:pt x="17359" y="8680"/>
                    </a:lnTo>
                    <a:lnTo>
                      <a:pt x="14799" y="7892"/>
                    </a:lnTo>
                    <a:cubicBezTo>
                      <a:pt x="12252" y="7106"/>
                      <a:pt x="10253" y="5107"/>
                      <a:pt x="9468" y="2560"/>
                    </a:cubicBezTo>
                    <a:lnTo>
                      <a:pt x="86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9"/>
              <p:cNvSpPr/>
              <p:nvPr/>
            </p:nvSpPr>
            <p:spPr>
              <a:xfrm>
                <a:off x="1929968" y="579750"/>
                <a:ext cx="482793" cy="475530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380" extrusionOk="0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9"/>
              <p:cNvSpPr/>
              <p:nvPr/>
            </p:nvSpPr>
            <p:spPr>
              <a:xfrm>
                <a:off x="2571701" y="17480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9"/>
            <p:cNvGrpSpPr/>
            <p:nvPr/>
          </p:nvGrpSpPr>
          <p:grpSpPr>
            <a:xfrm rot="-1320042" flipH="1">
              <a:off x="-136382" y="2801409"/>
              <a:ext cx="2935989" cy="1076638"/>
              <a:chOff x="1462254" y="474431"/>
              <a:chExt cx="5092010" cy="1867258"/>
            </a:xfrm>
          </p:grpSpPr>
          <p:sp>
            <p:nvSpPr>
              <p:cNvPr id="933" name="Google Shape;933;p9"/>
              <p:cNvSpPr/>
              <p:nvPr/>
            </p:nvSpPr>
            <p:spPr>
              <a:xfrm>
                <a:off x="1462254" y="474431"/>
                <a:ext cx="5092010" cy="1867258"/>
              </a:xfrm>
              <a:custGeom>
                <a:avLst/>
                <a:gdLst/>
                <a:ahLst/>
                <a:cxnLst/>
                <a:rect l="l" t="t" r="r" b="b"/>
                <a:pathLst>
                  <a:path w="44341" h="16260" extrusionOk="0">
                    <a:moveTo>
                      <a:pt x="1124" y="1"/>
                    </a:moveTo>
                    <a:cubicBezTo>
                      <a:pt x="560" y="1"/>
                      <a:pt x="99" y="450"/>
                      <a:pt x="99" y="1011"/>
                    </a:cubicBezTo>
                    <a:lnTo>
                      <a:pt x="0" y="14947"/>
                    </a:lnTo>
                    <a:cubicBezTo>
                      <a:pt x="0" y="15510"/>
                      <a:pt x="450" y="15972"/>
                      <a:pt x="1010" y="15972"/>
                    </a:cubicBezTo>
                    <a:lnTo>
                      <a:pt x="32841" y="16185"/>
                    </a:lnTo>
                    <a:cubicBezTo>
                      <a:pt x="32817" y="16008"/>
                      <a:pt x="32817" y="15810"/>
                      <a:pt x="33428" y="15483"/>
                    </a:cubicBezTo>
                    <a:cubicBezTo>
                      <a:pt x="33428" y="15483"/>
                      <a:pt x="33440" y="15471"/>
                      <a:pt x="33452" y="15471"/>
                    </a:cubicBezTo>
                    <a:cubicBezTo>
                      <a:pt x="33791" y="15483"/>
                      <a:pt x="34052" y="15759"/>
                      <a:pt x="34052" y="16098"/>
                    </a:cubicBezTo>
                    <a:cubicBezTo>
                      <a:pt x="34052" y="16134"/>
                      <a:pt x="34052" y="16158"/>
                      <a:pt x="34040" y="16197"/>
                    </a:cubicBezTo>
                    <a:lnTo>
                      <a:pt x="43756" y="16260"/>
                    </a:lnTo>
                    <a:cubicBezTo>
                      <a:pt x="44017" y="16260"/>
                      <a:pt x="44241" y="16047"/>
                      <a:pt x="44241" y="15771"/>
                    </a:cubicBezTo>
                    <a:lnTo>
                      <a:pt x="44253" y="13835"/>
                    </a:lnTo>
                    <a:cubicBezTo>
                      <a:pt x="44253" y="13610"/>
                      <a:pt x="44116" y="13424"/>
                      <a:pt x="43906" y="13361"/>
                    </a:cubicBezTo>
                    <a:cubicBezTo>
                      <a:pt x="42680" y="13011"/>
                      <a:pt x="41745" y="10913"/>
                      <a:pt x="41769" y="8380"/>
                    </a:cubicBezTo>
                    <a:cubicBezTo>
                      <a:pt x="41781" y="5857"/>
                      <a:pt x="42743" y="3771"/>
                      <a:pt x="43966" y="3435"/>
                    </a:cubicBezTo>
                    <a:cubicBezTo>
                      <a:pt x="44178" y="3384"/>
                      <a:pt x="44328" y="3184"/>
                      <a:pt x="44328" y="2971"/>
                    </a:cubicBezTo>
                    <a:lnTo>
                      <a:pt x="44340" y="786"/>
                    </a:lnTo>
                    <a:cubicBezTo>
                      <a:pt x="44340" y="513"/>
                      <a:pt x="44131" y="289"/>
                      <a:pt x="43855" y="289"/>
                    </a:cubicBezTo>
                    <a:lnTo>
                      <a:pt x="34166" y="226"/>
                    </a:lnTo>
                    <a:cubicBezTo>
                      <a:pt x="34139" y="537"/>
                      <a:pt x="33878" y="786"/>
                      <a:pt x="33551" y="786"/>
                    </a:cubicBezTo>
                    <a:cubicBezTo>
                      <a:pt x="33228" y="786"/>
                      <a:pt x="32967" y="537"/>
                      <a:pt x="32940" y="214"/>
                    </a:cubicBezTo>
                    <a:lnTo>
                      <a:pt x="11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34" name="Google Shape;934;p9"/>
              <p:cNvGrpSpPr/>
              <p:nvPr/>
            </p:nvGrpSpPr>
            <p:grpSpPr>
              <a:xfrm>
                <a:off x="5886164" y="853054"/>
                <a:ext cx="183511" cy="1148609"/>
                <a:chOff x="4519324" y="1312991"/>
                <a:chExt cx="126813" cy="793732"/>
              </a:xfrm>
            </p:grpSpPr>
            <p:sp>
              <p:nvSpPr>
                <p:cNvPr id="935" name="Google Shape;935;p9"/>
                <p:cNvSpPr/>
                <p:nvPr/>
              </p:nvSpPr>
              <p:spPr>
                <a:xfrm>
                  <a:off x="4525276" y="1312991"/>
                  <a:ext cx="120861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50" extrusionOk="0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" name="Google Shape;936;p9"/>
                <p:cNvSpPr/>
                <p:nvPr/>
              </p:nvSpPr>
              <p:spPr>
                <a:xfrm>
                  <a:off x="4524324" y="1396237"/>
                  <a:ext cx="120861" cy="18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38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9"/>
                <p:cNvSpPr/>
                <p:nvPr/>
              </p:nvSpPr>
              <p:spPr>
                <a:xfrm>
                  <a:off x="4524324" y="1460675"/>
                  <a:ext cx="120861" cy="18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38" extrusionOk="0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9"/>
                <p:cNvSpPr/>
                <p:nvPr/>
              </p:nvSpPr>
              <p:spPr>
                <a:xfrm>
                  <a:off x="4524324" y="1423853"/>
                  <a:ext cx="120861" cy="9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26" extrusionOk="0">
                      <a:moveTo>
                        <a:pt x="0" y="0"/>
                      </a:moveTo>
                      <a:lnTo>
                        <a:pt x="0" y="114"/>
                      </a:lnTo>
                      <a:lnTo>
                        <a:pt x="1523" y="126"/>
                      </a:lnTo>
                      <a:lnTo>
                        <a:pt x="1523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939;p9"/>
                <p:cNvSpPr/>
                <p:nvPr/>
              </p:nvSpPr>
              <p:spPr>
                <a:xfrm>
                  <a:off x="4523133" y="1569633"/>
                  <a:ext cx="121100" cy="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88" extrusionOk="0">
                      <a:moveTo>
                        <a:pt x="0" y="0"/>
                      </a:moveTo>
                      <a:lnTo>
                        <a:pt x="0" y="75"/>
                      </a:lnTo>
                      <a:lnTo>
                        <a:pt x="1526" y="87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" name="Google Shape;940;p9"/>
                <p:cNvSpPr/>
                <p:nvPr/>
              </p:nvSpPr>
              <p:spPr>
                <a:xfrm>
                  <a:off x="4523133" y="1532970"/>
                  <a:ext cx="121100" cy="9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24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1526" y="124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" name="Google Shape;941;p9"/>
                <p:cNvSpPr/>
                <p:nvPr/>
              </p:nvSpPr>
              <p:spPr>
                <a:xfrm>
                  <a:off x="4524324" y="1439725"/>
                  <a:ext cx="120861" cy="15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90" extrusionOk="0">
                      <a:moveTo>
                        <a:pt x="0" y="1"/>
                      </a:moveTo>
                      <a:lnTo>
                        <a:pt x="0" y="190"/>
                      </a:lnTo>
                      <a:lnTo>
                        <a:pt x="1523" y="190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" name="Google Shape;942;p9"/>
                <p:cNvSpPr/>
                <p:nvPr/>
              </p:nvSpPr>
              <p:spPr>
                <a:xfrm>
                  <a:off x="4523133" y="1548682"/>
                  <a:ext cx="121100" cy="16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02" extrusionOk="0">
                      <a:moveTo>
                        <a:pt x="0" y="1"/>
                      </a:moveTo>
                      <a:lnTo>
                        <a:pt x="0" y="189"/>
                      </a:lnTo>
                      <a:lnTo>
                        <a:pt x="1526" y="201"/>
                      </a:lnTo>
                      <a:lnTo>
                        <a:pt x="1526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" name="Google Shape;943;p9"/>
                <p:cNvSpPr/>
                <p:nvPr/>
              </p:nvSpPr>
              <p:spPr>
                <a:xfrm>
                  <a:off x="4524324" y="1342750"/>
                  <a:ext cx="121814" cy="42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537" extrusionOk="0">
                      <a:moveTo>
                        <a:pt x="12" y="0"/>
                      </a:moveTo>
                      <a:lnTo>
                        <a:pt x="0" y="537"/>
                      </a:lnTo>
                      <a:lnTo>
                        <a:pt x="1523" y="537"/>
                      </a:lnTo>
                      <a:lnTo>
                        <a:pt x="1535" y="12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9"/>
                <p:cNvSpPr/>
                <p:nvPr/>
              </p:nvSpPr>
              <p:spPr>
                <a:xfrm>
                  <a:off x="4523133" y="1486387"/>
                  <a:ext cx="122052" cy="42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37" extrusionOk="0">
                      <a:moveTo>
                        <a:pt x="15" y="0"/>
                      </a:moveTo>
                      <a:lnTo>
                        <a:pt x="0" y="525"/>
                      </a:lnTo>
                      <a:lnTo>
                        <a:pt x="1526" y="537"/>
                      </a:lnTo>
                      <a:lnTo>
                        <a:pt x="1538" y="1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" name="Google Shape;945;p9"/>
                <p:cNvSpPr/>
                <p:nvPr/>
              </p:nvSpPr>
              <p:spPr>
                <a:xfrm>
                  <a:off x="4523133" y="1584393"/>
                  <a:ext cx="121100" cy="1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52" extrusionOk="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526" y="252"/>
                      </a:lnTo>
                      <a:lnTo>
                        <a:pt x="1526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6" name="Google Shape;946;p9"/>
                <p:cNvSpPr/>
                <p:nvPr/>
              </p:nvSpPr>
              <p:spPr>
                <a:xfrm>
                  <a:off x="4522181" y="1666687"/>
                  <a:ext cx="122052" cy="1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252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52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7" name="Google Shape;947;p9"/>
                <p:cNvSpPr/>
                <p:nvPr/>
              </p:nvSpPr>
              <p:spPr>
                <a:xfrm>
                  <a:off x="4522181" y="1731125"/>
                  <a:ext cx="121100" cy="1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49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49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8" name="Google Shape;948;p9"/>
                <p:cNvSpPr/>
                <p:nvPr/>
              </p:nvSpPr>
              <p:spPr>
                <a:xfrm>
                  <a:off x="4522181" y="1695414"/>
                  <a:ext cx="121100" cy="1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27" extrusionOk="0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1526" y="127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9" name="Google Shape;949;p9"/>
                <p:cNvSpPr/>
                <p:nvPr/>
              </p:nvSpPr>
              <p:spPr>
                <a:xfrm>
                  <a:off x="4521229" y="1840003"/>
                  <a:ext cx="120861" cy="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91" extrusionOk="0">
                      <a:moveTo>
                        <a:pt x="0" y="1"/>
                      </a:moveTo>
                      <a:lnTo>
                        <a:pt x="0" y="91"/>
                      </a:lnTo>
                      <a:lnTo>
                        <a:pt x="1523" y="91"/>
                      </a:lnTo>
                      <a:lnTo>
                        <a:pt x="1523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0" name="Google Shape;950;p9"/>
                <p:cNvSpPr/>
                <p:nvPr/>
              </p:nvSpPr>
              <p:spPr>
                <a:xfrm>
                  <a:off x="4521229" y="1803419"/>
                  <a:ext cx="122052" cy="1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127" extrusionOk="0">
                      <a:moveTo>
                        <a:pt x="0" y="0"/>
                      </a:moveTo>
                      <a:lnTo>
                        <a:pt x="0" y="126"/>
                      </a:lnTo>
                      <a:lnTo>
                        <a:pt x="1538" y="126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1" name="Google Shape;951;p9"/>
                <p:cNvSpPr/>
                <p:nvPr/>
              </p:nvSpPr>
              <p:spPr>
                <a:xfrm>
                  <a:off x="4522181" y="1710413"/>
                  <a:ext cx="121100" cy="15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99" extrusionOk="0">
                      <a:moveTo>
                        <a:pt x="0" y="0"/>
                      </a:moveTo>
                      <a:lnTo>
                        <a:pt x="0" y="186"/>
                      </a:lnTo>
                      <a:lnTo>
                        <a:pt x="1526" y="198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2" name="Google Shape;952;p9"/>
                <p:cNvSpPr/>
                <p:nvPr/>
              </p:nvSpPr>
              <p:spPr>
                <a:xfrm>
                  <a:off x="4521229" y="1820322"/>
                  <a:ext cx="120861" cy="1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01" extrusionOk="0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3" name="Google Shape;953;p9"/>
                <p:cNvSpPr/>
                <p:nvPr/>
              </p:nvSpPr>
              <p:spPr>
                <a:xfrm>
                  <a:off x="4522181" y="1613120"/>
                  <a:ext cx="122052" cy="43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53" extrusionOk="0">
                      <a:moveTo>
                        <a:pt x="12" y="1"/>
                      </a:moveTo>
                      <a:lnTo>
                        <a:pt x="0" y="537"/>
                      </a:lnTo>
                      <a:lnTo>
                        <a:pt x="1538" y="552"/>
                      </a:lnTo>
                      <a:lnTo>
                        <a:pt x="1538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4" name="Google Shape;954;p9"/>
                <p:cNvSpPr/>
                <p:nvPr/>
              </p:nvSpPr>
              <p:spPr>
                <a:xfrm>
                  <a:off x="4521229" y="1756757"/>
                  <a:ext cx="122052" cy="43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53" extrusionOk="0">
                      <a:moveTo>
                        <a:pt x="12" y="1"/>
                      </a:moveTo>
                      <a:lnTo>
                        <a:pt x="0" y="540"/>
                      </a:lnTo>
                      <a:lnTo>
                        <a:pt x="1538" y="552"/>
                      </a:lnTo>
                      <a:lnTo>
                        <a:pt x="1538" y="16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" name="Google Shape;955;p9"/>
                <p:cNvSpPr/>
                <p:nvPr/>
              </p:nvSpPr>
              <p:spPr>
                <a:xfrm>
                  <a:off x="4521229" y="1844050"/>
                  <a:ext cx="122052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250" extrusionOk="0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38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6" name="Google Shape;956;p9"/>
                <p:cNvSpPr/>
                <p:nvPr/>
              </p:nvSpPr>
              <p:spPr>
                <a:xfrm>
                  <a:off x="4520276" y="1926344"/>
                  <a:ext cx="121814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250" extrusionOk="0">
                      <a:moveTo>
                        <a:pt x="12" y="1"/>
                      </a:moveTo>
                      <a:lnTo>
                        <a:pt x="0" y="238"/>
                      </a:lnTo>
                      <a:lnTo>
                        <a:pt x="1535" y="250"/>
                      </a:lnTo>
                      <a:lnTo>
                        <a:pt x="1535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7" name="Google Shape;957;p9"/>
                <p:cNvSpPr/>
                <p:nvPr/>
              </p:nvSpPr>
              <p:spPr>
                <a:xfrm>
                  <a:off x="4520276" y="1990782"/>
                  <a:ext cx="120861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50" extrusionOk="0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8" name="Google Shape;958;p9"/>
                <p:cNvSpPr/>
                <p:nvPr/>
              </p:nvSpPr>
              <p:spPr>
                <a:xfrm>
                  <a:off x="4520276" y="1955150"/>
                  <a:ext cx="121814" cy="9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124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3"/>
                      </a:lnTo>
                      <a:lnTo>
                        <a:pt x="15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9" name="Google Shape;959;p9"/>
                <p:cNvSpPr/>
                <p:nvPr/>
              </p:nvSpPr>
              <p:spPr>
                <a:xfrm>
                  <a:off x="4519324" y="2099740"/>
                  <a:ext cx="121814" cy="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88" extrusionOk="0">
                      <a:moveTo>
                        <a:pt x="0" y="1"/>
                      </a:moveTo>
                      <a:lnTo>
                        <a:pt x="0" y="87"/>
                      </a:lnTo>
                      <a:lnTo>
                        <a:pt x="1523" y="87"/>
                      </a:lnTo>
                      <a:lnTo>
                        <a:pt x="15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0" name="Google Shape;960;p9"/>
                <p:cNvSpPr/>
                <p:nvPr/>
              </p:nvSpPr>
              <p:spPr>
                <a:xfrm>
                  <a:off x="4520276" y="2063156"/>
                  <a:ext cx="120861" cy="9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26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6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1" name="Google Shape;961;p9"/>
                <p:cNvSpPr/>
                <p:nvPr/>
              </p:nvSpPr>
              <p:spPr>
                <a:xfrm>
                  <a:off x="4520276" y="1969911"/>
                  <a:ext cx="120861" cy="1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01" extrusionOk="0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2" name="Google Shape;962;p9"/>
                <p:cNvSpPr/>
                <p:nvPr/>
              </p:nvSpPr>
              <p:spPr>
                <a:xfrm>
                  <a:off x="4519324" y="2079980"/>
                  <a:ext cx="121814" cy="15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199" extrusionOk="0">
                      <a:moveTo>
                        <a:pt x="12" y="1"/>
                      </a:moveTo>
                      <a:lnTo>
                        <a:pt x="0" y="187"/>
                      </a:lnTo>
                      <a:lnTo>
                        <a:pt x="1535" y="199"/>
                      </a:lnTo>
                      <a:lnTo>
                        <a:pt x="15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3" name="Google Shape;963;p9"/>
                <p:cNvSpPr/>
                <p:nvPr/>
              </p:nvSpPr>
              <p:spPr>
                <a:xfrm>
                  <a:off x="4521229" y="1872857"/>
                  <a:ext cx="120861" cy="43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549" extrusionOk="0">
                      <a:moveTo>
                        <a:pt x="0" y="0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4" name="Google Shape;964;p9"/>
                <p:cNvSpPr/>
                <p:nvPr/>
              </p:nvSpPr>
              <p:spPr>
                <a:xfrm>
                  <a:off x="4520276" y="2016494"/>
                  <a:ext cx="120861" cy="43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550" extrusionOk="0">
                      <a:moveTo>
                        <a:pt x="0" y="1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65" name="Google Shape;965;p9"/>
              <p:cNvSpPr/>
              <p:nvPr/>
            </p:nvSpPr>
            <p:spPr>
              <a:xfrm>
                <a:off x="2289544" y="857186"/>
                <a:ext cx="516424" cy="520788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5" extrusionOk="0">
                    <a:moveTo>
                      <a:pt x="2509" y="0"/>
                    </a:moveTo>
                    <a:lnTo>
                      <a:pt x="1" y="2512"/>
                    </a:lnTo>
                    <a:lnTo>
                      <a:pt x="199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9"/>
              <p:cNvSpPr/>
              <p:nvPr/>
            </p:nvSpPr>
            <p:spPr>
              <a:xfrm>
                <a:off x="2299534" y="857186"/>
                <a:ext cx="288242" cy="288472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512" extrusionOk="0">
                    <a:moveTo>
                      <a:pt x="1" y="0"/>
                    </a:moveTo>
                    <a:lnTo>
                      <a:pt x="1" y="2512"/>
                    </a:lnTo>
                    <a:lnTo>
                      <a:pt x="2509" y="2512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9"/>
              <p:cNvSpPr/>
              <p:nvPr/>
            </p:nvSpPr>
            <p:spPr>
              <a:xfrm>
                <a:off x="2799997" y="857186"/>
                <a:ext cx="516309" cy="520788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5" extrusionOk="0">
                    <a:moveTo>
                      <a:pt x="2512" y="0"/>
                    </a:moveTo>
                    <a:lnTo>
                      <a:pt x="0" y="2512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9"/>
              <p:cNvSpPr/>
              <p:nvPr/>
            </p:nvSpPr>
            <p:spPr>
              <a:xfrm>
                <a:off x="2809987" y="857186"/>
                <a:ext cx="288472" cy="288472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12" extrusionOk="0">
                    <a:moveTo>
                      <a:pt x="0" y="0"/>
                    </a:moveTo>
                    <a:lnTo>
                      <a:pt x="0" y="2512"/>
                    </a:lnTo>
                    <a:lnTo>
                      <a:pt x="2512" y="2512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9"/>
              <p:cNvSpPr/>
              <p:nvPr/>
            </p:nvSpPr>
            <p:spPr>
              <a:xfrm>
                <a:off x="2299534" y="1373382"/>
                <a:ext cx="516424" cy="520903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6" extrusionOk="0">
                    <a:moveTo>
                      <a:pt x="2509" y="1"/>
                    </a:moveTo>
                    <a:lnTo>
                      <a:pt x="1" y="2500"/>
                    </a:lnTo>
                    <a:lnTo>
                      <a:pt x="2000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9"/>
              <p:cNvSpPr/>
              <p:nvPr/>
            </p:nvSpPr>
            <p:spPr>
              <a:xfrm>
                <a:off x="2309525" y="1373382"/>
                <a:ext cx="288587" cy="287209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501" extrusionOk="0">
                    <a:moveTo>
                      <a:pt x="1" y="1"/>
                    </a:moveTo>
                    <a:lnTo>
                      <a:pt x="1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9"/>
              <p:cNvSpPr/>
              <p:nvPr/>
            </p:nvSpPr>
            <p:spPr>
              <a:xfrm>
                <a:off x="2809987" y="1373382"/>
                <a:ext cx="516309" cy="520903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6" extrusionOk="0">
                    <a:moveTo>
                      <a:pt x="2512" y="1"/>
                    </a:moveTo>
                    <a:lnTo>
                      <a:pt x="0" y="2500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9"/>
              <p:cNvSpPr/>
              <p:nvPr/>
            </p:nvSpPr>
            <p:spPr>
              <a:xfrm>
                <a:off x="2809987" y="1373382"/>
                <a:ext cx="288472" cy="287209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01" extrusionOk="0">
                    <a:moveTo>
                      <a:pt x="0" y="1"/>
                    </a:moveTo>
                    <a:lnTo>
                      <a:pt x="0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9"/>
              <p:cNvSpPr/>
              <p:nvPr/>
            </p:nvSpPr>
            <p:spPr>
              <a:xfrm>
                <a:off x="3668973" y="857186"/>
                <a:ext cx="1092908" cy="1094172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9528" extrusionOk="0">
                    <a:moveTo>
                      <a:pt x="4760" y="0"/>
                    </a:moveTo>
                    <a:cubicBezTo>
                      <a:pt x="2122" y="0"/>
                      <a:pt x="1" y="2137"/>
                      <a:pt x="1" y="4772"/>
                    </a:cubicBezTo>
                    <a:cubicBezTo>
                      <a:pt x="1" y="7394"/>
                      <a:pt x="2122" y="9528"/>
                      <a:pt x="4760" y="9528"/>
                    </a:cubicBezTo>
                    <a:cubicBezTo>
                      <a:pt x="7394" y="9528"/>
                      <a:pt x="9516" y="7394"/>
                      <a:pt x="9516" y="4772"/>
                    </a:cubicBezTo>
                    <a:cubicBezTo>
                      <a:pt x="9516" y="2137"/>
                      <a:pt x="7394" y="0"/>
                      <a:pt x="4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9"/>
              <p:cNvSpPr/>
              <p:nvPr/>
            </p:nvSpPr>
            <p:spPr>
              <a:xfrm>
                <a:off x="3897155" y="1086746"/>
                <a:ext cx="636889" cy="635396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5533" extrusionOk="0">
                    <a:moveTo>
                      <a:pt x="2773" y="0"/>
                    </a:moveTo>
                    <a:cubicBezTo>
                      <a:pt x="1247" y="0"/>
                      <a:pt x="1" y="1235"/>
                      <a:pt x="1" y="2773"/>
                    </a:cubicBezTo>
                    <a:cubicBezTo>
                      <a:pt x="1" y="4295"/>
                      <a:pt x="1247" y="5533"/>
                      <a:pt x="2773" y="5533"/>
                    </a:cubicBezTo>
                    <a:cubicBezTo>
                      <a:pt x="4295" y="5533"/>
                      <a:pt x="5545" y="4295"/>
                      <a:pt x="5545" y="2773"/>
                    </a:cubicBezTo>
                    <a:cubicBezTo>
                      <a:pt x="5545" y="1235"/>
                      <a:pt x="4295" y="0"/>
                      <a:pt x="27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75" name="Google Shape;975;p9"/>
              <p:cNvGrpSpPr/>
              <p:nvPr/>
            </p:nvGrpSpPr>
            <p:grpSpPr>
              <a:xfrm rot="-5400000">
                <a:off x="4513093" y="1373690"/>
                <a:ext cx="1621711" cy="61149"/>
                <a:chOff x="3143975" y="2577950"/>
                <a:chExt cx="1242500" cy="46850"/>
              </a:xfrm>
            </p:grpSpPr>
            <p:sp>
              <p:nvSpPr>
                <p:cNvPr id="976" name="Google Shape;976;p9"/>
                <p:cNvSpPr/>
                <p:nvPr/>
              </p:nvSpPr>
              <p:spPr>
                <a:xfrm>
                  <a:off x="31439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7" name="Google Shape;977;p9"/>
                <p:cNvSpPr/>
                <p:nvPr/>
              </p:nvSpPr>
              <p:spPr>
                <a:xfrm>
                  <a:off x="3229250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6" y="1451"/>
                        <a:pt x="1886" y="938"/>
                      </a:cubicBezTo>
                      <a:cubicBezTo>
                        <a:pt x="1886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8" name="Google Shape;978;p9"/>
                <p:cNvSpPr/>
                <p:nvPr/>
              </p:nvSpPr>
              <p:spPr>
                <a:xfrm>
                  <a:off x="3314725" y="2577950"/>
                  <a:ext cx="468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5" h="1874" extrusionOk="0">
                      <a:moveTo>
                        <a:pt x="939" y="0"/>
                      </a:moveTo>
                      <a:cubicBezTo>
                        <a:pt x="427" y="0"/>
                        <a:pt x="1" y="414"/>
                        <a:pt x="1" y="938"/>
                      </a:cubicBezTo>
                      <a:cubicBezTo>
                        <a:pt x="1" y="1451"/>
                        <a:pt x="427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9" name="Google Shape;979;p9"/>
                <p:cNvSpPr/>
                <p:nvPr/>
              </p:nvSpPr>
              <p:spPr>
                <a:xfrm>
                  <a:off x="34003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6" y="0"/>
                      </a:moveTo>
                      <a:cubicBezTo>
                        <a:pt x="411" y="0"/>
                        <a:pt x="1" y="414"/>
                        <a:pt x="1" y="938"/>
                      </a:cubicBezTo>
                      <a:cubicBezTo>
                        <a:pt x="1" y="1451"/>
                        <a:pt x="411" y="1873"/>
                        <a:pt x="936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6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0" name="Google Shape;980;p9"/>
                <p:cNvSpPr/>
                <p:nvPr/>
              </p:nvSpPr>
              <p:spPr>
                <a:xfrm>
                  <a:off x="34855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1" name="Google Shape;981;p9"/>
                <p:cNvSpPr/>
                <p:nvPr/>
              </p:nvSpPr>
              <p:spPr>
                <a:xfrm>
                  <a:off x="35710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2" name="Google Shape;982;p9"/>
                <p:cNvSpPr/>
                <p:nvPr/>
              </p:nvSpPr>
              <p:spPr>
                <a:xfrm>
                  <a:off x="3656325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5" y="1451"/>
                        <a:pt x="1885" y="938"/>
                      </a:cubicBezTo>
                      <a:cubicBezTo>
                        <a:pt x="1885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3" name="Google Shape;983;p9"/>
                <p:cNvSpPr/>
                <p:nvPr/>
              </p:nvSpPr>
              <p:spPr>
                <a:xfrm>
                  <a:off x="37418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9"/>
                <p:cNvSpPr/>
                <p:nvPr/>
              </p:nvSpPr>
              <p:spPr>
                <a:xfrm>
                  <a:off x="38273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5" name="Google Shape;985;p9"/>
                <p:cNvSpPr/>
                <p:nvPr/>
              </p:nvSpPr>
              <p:spPr>
                <a:xfrm>
                  <a:off x="39125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6" name="Google Shape;986;p9"/>
                <p:cNvSpPr/>
                <p:nvPr/>
              </p:nvSpPr>
              <p:spPr>
                <a:xfrm>
                  <a:off x="39981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14" y="0"/>
                        <a:pt x="0" y="414"/>
                        <a:pt x="0" y="938"/>
                      </a:cubicBezTo>
                      <a:cubicBezTo>
                        <a:pt x="0" y="1451"/>
                        <a:pt x="414" y="1873"/>
                        <a:pt x="938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8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9"/>
                <p:cNvSpPr/>
                <p:nvPr/>
              </p:nvSpPr>
              <p:spPr>
                <a:xfrm>
                  <a:off x="4083375" y="2577950"/>
                  <a:ext cx="471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7" h="1874" extrusionOk="0">
                      <a:moveTo>
                        <a:pt x="936" y="0"/>
                      </a:moveTo>
                      <a:cubicBezTo>
                        <a:pt x="424" y="0"/>
                        <a:pt x="1" y="414"/>
                        <a:pt x="1" y="938"/>
                      </a:cubicBezTo>
                      <a:cubicBezTo>
                        <a:pt x="1" y="1451"/>
                        <a:pt x="424" y="1873"/>
                        <a:pt x="936" y="1873"/>
                      </a:cubicBezTo>
                      <a:cubicBezTo>
                        <a:pt x="1461" y="1873"/>
                        <a:pt x="1886" y="1451"/>
                        <a:pt x="1886" y="938"/>
                      </a:cubicBezTo>
                      <a:cubicBezTo>
                        <a:pt x="1886" y="414"/>
                        <a:pt x="1461" y="0"/>
                        <a:pt x="936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9"/>
                <p:cNvSpPr/>
                <p:nvPr/>
              </p:nvSpPr>
              <p:spPr>
                <a:xfrm>
                  <a:off x="41688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9" name="Google Shape;989;p9"/>
                <p:cNvSpPr/>
                <p:nvPr/>
              </p:nvSpPr>
              <p:spPr>
                <a:xfrm>
                  <a:off x="42544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0" name="Google Shape;990;p9"/>
                <p:cNvSpPr/>
                <p:nvPr/>
              </p:nvSpPr>
              <p:spPr>
                <a:xfrm>
                  <a:off x="43396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91" name="Google Shape;991;p9"/>
            <p:cNvGrpSpPr/>
            <p:nvPr/>
          </p:nvGrpSpPr>
          <p:grpSpPr>
            <a:xfrm rot="-1320208" flipH="1">
              <a:off x="616729" y="850183"/>
              <a:ext cx="747177" cy="1788823"/>
              <a:chOff x="1911111" y="2549523"/>
              <a:chExt cx="875906" cy="2097012"/>
            </a:xfrm>
          </p:grpSpPr>
          <p:sp>
            <p:nvSpPr>
              <p:cNvPr id="992" name="Google Shape;992;p9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3" name="Google Shape;993;p9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994" name="Google Shape;994;p9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5" name="Google Shape;995;p9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6" name="Google Shape;996;p9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9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8" name="Google Shape;998;p9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9" name="Google Shape;999;p9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0" name="Google Shape;1000;p9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1" name="Google Shape;1001;p9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2" name="Google Shape;1002;p9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3" name="Google Shape;1003;p9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4" name="Google Shape;1004;p9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5" name="Google Shape;1005;p9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6" name="Google Shape;1006;p9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7" name="Google Shape;1007;p9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8" name="Google Shape;1008;p9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9" name="Google Shape;1009;p9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0" name="Google Shape;1010;p9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1" name="Google Shape;1011;p9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2" name="Google Shape;1012;p9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3" name="Google Shape;1013;p9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4" name="Google Shape;1014;p9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15" name="Google Shape;1015;p9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1016" name="Google Shape;1016;p9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8" h="5245" extrusionOk="0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7" name="Google Shape;1017;p9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2647" extrusionOk="0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8" name="Google Shape;1018;p9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517" extrusionOk="0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9" name="Google Shape;1019;p9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1" h="8617" extrusionOk="0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0" name="Google Shape;1020;p9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0" h="6471" extrusionOk="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9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8" h="4185" extrusionOk="0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2" name="Google Shape;1022;p9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1826" extrusionOk="0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23" name="Google Shape;1023;p9"/>
            <p:cNvGrpSpPr/>
            <p:nvPr/>
          </p:nvGrpSpPr>
          <p:grpSpPr>
            <a:xfrm rot="-1320277" flipH="1">
              <a:off x="-723211" y="231573"/>
              <a:ext cx="1020381" cy="2877593"/>
              <a:chOff x="7601874" y="-691780"/>
              <a:chExt cx="1020330" cy="2877449"/>
            </a:xfrm>
          </p:grpSpPr>
          <p:grpSp>
            <p:nvGrpSpPr>
              <p:cNvPr id="1024" name="Google Shape;1024;p9"/>
              <p:cNvGrpSpPr/>
              <p:nvPr/>
            </p:nvGrpSpPr>
            <p:grpSpPr>
              <a:xfrm>
                <a:off x="7601874" y="-691780"/>
                <a:ext cx="1020330" cy="2877449"/>
                <a:chOff x="6244575" y="510538"/>
                <a:chExt cx="1603285" cy="4521447"/>
              </a:xfrm>
            </p:grpSpPr>
            <p:sp>
              <p:nvSpPr>
                <p:cNvPr id="1025" name="Google Shape;1025;p9"/>
                <p:cNvSpPr/>
                <p:nvPr/>
              </p:nvSpPr>
              <p:spPr>
                <a:xfrm>
                  <a:off x="6244575" y="510538"/>
                  <a:ext cx="1603285" cy="4521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49" h="44696" extrusionOk="0">
                      <a:moveTo>
                        <a:pt x="462" y="1"/>
                      </a:moveTo>
                      <a:cubicBezTo>
                        <a:pt x="265" y="1"/>
                        <a:pt x="103" y="166"/>
                        <a:pt x="103" y="351"/>
                      </a:cubicBezTo>
                      <a:lnTo>
                        <a:pt x="40" y="29473"/>
                      </a:lnTo>
                      <a:cubicBezTo>
                        <a:pt x="163" y="29473"/>
                        <a:pt x="289" y="29497"/>
                        <a:pt x="403" y="29521"/>
                      </a:cubicBezTo>
                      <a:cubicBezTo>
                        <a:pt x="1113" y="29686"/>
                        <a:pt x="1649" y="30309"/>
                        <a:pt x="1676" y="31071"/>
                      </a:cubicBezTo>
                      <a:lnTo>
                        <a:pt x="1676" y="31122"/>
                      </a:lnTo>
                      <a:cubicBezTo>
                        <a:pt x="1676" y="31544"/>
                        <a:pt x="1499" y="31946"/>
                        <a:pt x="1227" y="32234"/>
                      </a:cubicBezTo>
                      <a:cubicBezTo>
                        <a:pt x="987" y="32482"/>
                        <a:pt x="675" y="32656"/>
                        <a:pt x="328" y="32731"/>
                      </a:cubicBezTo>
                      <a:cubicBezTo>
                        <a:pt x="226" y="32743"/>
                        <a:pt x="127" y="32758"/>
                        <a:pt x="28" y="32758"/>
                      </a:cubicBezTo>
                      <a:lnTo>
                        <a:pt x="1" y="44308"/>
                      </a:lnTo>
                      <a:cubicBezTo>
                        <a:pt x="1" y="44494"/>
                        <a:pt x="163" y="44656"/>
                        <a:pt x="352" y="44656"/>
                      </a:cubicBezTo>
                      <a:lnTo>
                        <a:pt x="6232" y="44671"/>
                      </a:lnTo>
                      <a:cubicBezTo>
                        <a:pt x="6232" y="44545"/>
                        <a:pt x="6247" y="44419"/>
                        <a:pt x="6283" y="44308"/>
                      </a:cubicBezTo>
                      <a:cubicBezTo>
                        <a:pt x="6444" y="43583"/>
                        <a:pt x="7095" y="43035"/>
                        <a:pt x="7880" y="43035"/>
                      </a:cubicBezTo>
                      <a:cubicBezTo>
                        <a:pt x="8306" y="43035"/>
                        <a:pt x="8704" y="43209"/>
                        <a:pt x="8992" y="43484"/>
                      </a:cubicBezTo>
                      <a:cubicBezTo>
                        <a:pt x="9244" y="43721"/>
                        <a:pt x="9417" y="44033"/>
                        <a:pt x="9480" y="44383"/>
                      </a:cubicBezTo>
                      <a:cubicBezTo>
                        <a:pt x="9504" y="44482"/>
                        <a:pt x="9504" y="44581"/>
                        <a:pt x="9504" y="44683"/>
                      </a:cubicBezTo>
                      <a:lnTo>
                        <a:pt x="15387" y="44695"/>
                      </a:lnTo>
                      <a:cubicBezTo>
                        <a:pt x="15585" y="44695"/>
                        <a:pt x="15735" y="44533"/>
                        <a:pt x="15747" y="44344"/>
                      </a:cubicBezTo>
                      <a:lnTo>
                        <a:pt x="15774" y="32794"/>
                      </a:lnTo>
                      <a:cubicBezTo>
                        <a:pt x="15648" y="32794"/>
                        <a:pt x="15522" y="32770"/>
                        <a:pt x="15399" y="32743"/>
                      </a:cubicBezTo>
                      <a:cubicBezTo>
                        <a:pt x="14674" y="32581"/>
                        <a:pt x="14138" y="31919"/>
                        <a:pt x="14138" y="31146"/>
                      </a:cubicBezTo>
                      <a:lnTo>
                        <a:pt x="14138" y="31095"/>
                      </a:lnTo>
                      <a:cubicBezTo>
                        <a:pt x="14150" y="30684"/>
                        <a:pt x="14323" y="30309"/>
                        <a:pt x="14587" y="30034"/>
                      </a:cubicBezTo>
                      <a:cubicBezTo>
                        <a:pt x="14812" y="29785"/>
                        <a:pt x="15124" y="29611"/>
                        <a:pt x="15474" y="29548"/>
                      </a:cubicBezTo>
                      <a:cubicBezTo>
                        <a:pt x="15573" y="29521"/>
                        <a:pt x="15672" y="29509"/>
                        <a:pt x="15774" y="29509"/>
                      </a:cubicBezTo>
                      <a:lnTo>
                        <a:pt x="15849" y="390"/>
                      </a:lnTo>
                      <a:cubicBezTo>
                        <a:pt x="15849" y="202"/>
                        <a:pt x="15687" y="40"/>
                        <a:pt x="15486" y="40"/>
                      </a:cubicBezTo>
                      <a:lnTo>
                        <a:pt x="9618" y="28"/>
                      </a:lnTo>
                      <a:cubicBezTo>
                        <a:pt x="9618" y="127"/>
                        <a:pt x="9603" y="226"/>
                        <a:pt x="9579" y="328"/>
                      </a:cubicBezTo>
                      <a:cubicBezTo>
                        <a:pt x="9516" y="675"/>
                        <a:pt x="9342" y="990"/>
                        <a:pt x="9094" y="1215"/>
                      </a:cubicBezTo>
                      <a:cubicBezTo>
                        <a:pt x="8806" y="1487"/>
                        <a:pt x="8404" y="1664"/>
                        <a:pt x="7970" y="1664"/>
                      </a:cubicBezTo>
                      <a:cubicBezTo>
                        <a:pt x="7194" y="1649"/>
                        <a:pt x="6546" y="1113"/>
                        <a:pt x="6381" y="390"/>
                      </a:cubicBezTo>
                      <a:cubicBezTo>
                        <a:pt x="6358" y="265"/>
                        <a:pt x="6334" y="139"/>
                        <a:pt x="6334" y="16"/>
                      </a:cubicBezTo>
                      <a:lnTo>
                        <a:pt x="46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" name="Google Shape;1026;p9"/>
                <p:cNvSpPr/>
                <p:nvPr/>
              </p:nvSpPr>
              <p:spPr>
                <a:xfrm>
                  <a:off x="6248369" y="3653564"/>
                  <a:ext cx="1595698" cy="1378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4" h="13626" extrusionOk="0">
                      <a:moveTo>
                        <a:pt x="1676" y="1"/>
                      </a:moveTo>
                      <a:lnTo>
                        <a:pt x="1676" y="52"/>
                      </a:lnTo>
                      <a:cubicBezTo>
                        <a:pt x="1676" y="474"/>
                        <a:pt x="1499" y="876"/>
                        <a:pt x="1227" y="1164"/>
                      </a:cubicBezTo>
                      <a:cubicBezTo>
                        <a:pt x="987" y="1412"/>
                        <a:pt x="675" y="1586"/>
                        <a:pt x="328" y="1661"/>
                      </a:cubicBezTo>
                      <a:cubicBezTo>
                        <a:pt x="226" y="1673"/>
                        <a:pt x="127" y="1688"/>
                        <a:pt x="28" y="1688"/>
                      </a:cubicBezTo>
                      <a:lnTo>
                        <a:pt x="1" y="13238"/>
                      </a:lnTo>
                      <a:cubicBezTo>
                        <a:pt x="1" y="13424"/>
                        <a:pt x="163" y="13586"/>
                        <a:pt x="352" y="13586"/>
                      </a:cubicBezTo>
                      <a:lnTo>
                        <a:pt x="6232" y="13601"/>
                      </a:lnTo>
                      <a:cubicBezTo>
                        <a:pt x="6232" y="13475"/>
                        <a:pt x="6247" y="13349"/>
                        <a:pt x="6283" y="13238"/>
                      </a:cubicBezTo>
                      <a:cubicBezTo>
                        <a:pt x="6444" y="12513"/>
                        <a:pt x="7095" y="11965"/>
                        <a:pt x="7880" y="11965"/>
                      </a:cubicBezTo>
                      <a:cubicBezTo>
                        <a:pt x="8306" y="11965"/>
                        <a:pt x="8704" y="12139"/>
                        <a:pt x="8992" y="12414"/>
                      </a:cubicBezTo>
                      <a:cubicBezTo>
                        <a:pt x="9244" y="12651"/>
                        <a:pt x="9417" y="12963"/>
                        <a:pt x="9480" y="13313"/>
                      </a:cubicBezTo>
                      <a:cubicBezTo>
                        <a:pt x="9504" y="13412"/>
                        <a:pt x="9504" y="13511"/>
                        <a:pt x="9504" y="13613"/>
                      </a:cubicBezTo>
                      <a:lnTo>
                        <a:pt x="15387" y="13625"/>
                      </a:lnTo>
                      <a:cubicBezTo>
                        <a:pt x="15585" y="13625"/>
                        <a:pt x="15735" y="13463"/>
                        <a:pt x="15747" y="13274"/>
                      </a:cubicBezTo>
                      <a:lnTo>
                        <a:pt x="15774" y="1724"/>
                      </a:lnTo>
                      <a:cubicBezTo>
                        <a:pt x="15648" y="1724"/>
                        <a:pt x="15522" y="1700"/>
                        <a:pt x="15399" y="1673"/>
                      </a:cubicBezTo>
                      <a:cubicBezTo>
                        <a:pt x="14674" y="1511"/>
                        <a:pt x="14138" y="849"/>
                        <a:pt x="14138" y="76"/>
                      </a:cubicBezTo>
                      <a:lnTo>
                        <a:pt x="14138" y="25"/>
                      </a:lnTo>
                      <a:lnTo>
                        <a:pt x="16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27" name="Google Shape;1027;p9"/>
                <p:cNvGrpSpPr/>
                <p:nvPr/>
              </p:nvGrpSpPr>
              <p:grpSpPr>
                <a:xfrm>
                  <a:off x="6556707" y="3830218"/>
                  <a:ext cx="979021" cy="384206"/>
                  <a:chOff x="2403095" y="3887593"/>
                  <a:chExt cx="979021" cy="384206"/>
                </a:xfrm>
              </p:grpSpPr>
              <p:sp>
                <p:nvSpPr>
                  <p:cNvPr id="1028" name="Google Shape;1028;p9"/>
                  <p:cNvSpPr/>
                  <p:nvPr/>
                </p:nvSpPr>
                <p:spPr>
                  <a:xfrm>
                    <a:off x="3364413" y="3891538"/>
                    <a:ext cx="1770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63" y="3759"/>
                        </a:lnTo>
                        <a:lnTo>
                          <a:pt x="1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9" name="Google Shape;1029;p9"/>
                  <p:cNvSpPr/>
                  <p:nvPr/>
                </p:nvSpPr>
                <p:spPr>
                  <a:xfrm>
                    <a:off x="3345597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0" name="Google Shape;1030;p9"/>
                  <p:cNvSpPr/>
                  <p:nvPr/>
                </p:nvSpPr>
                <p:spPr>
                  <a:xfrm>
                    <a:off x="3325365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1" name="Google Shape;1031;p9"/>
                  <p:cNvSpPr/>
                  <p:nvPr/>
                </p:nvSpPr>
                <p:spPr>
                  <a:xfrm>
                    <a:off x="3265884" y="3891538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90" y="3759"/>
                        </a:lnTo>
                        <a:lnTo>
                          <a:pt x="1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2" name="Google Shape;1032;p9"/>
                  <p:cNvSpPr/>
                  <p:nvPr/>
                </p:nvSpPr>
                <p:spPr>
                  <a:xfrm>
                    <a:off x="3197702" y="3891538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3" name="Google Shape;1033;p9"/>
                  <p:cNvSpPr/>
                  <p:nvPr/>
                </p:nvSpPr>
                <p:spPr>
                  <a:xfrm>
                    <a:off x="3251924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4" name="Google Shape;1034;p9"/>
                  <p:cNvSpPr/>
                  <p:nvPr/>
                </p:nvSpPr>
                <p:spPr>
                  <a:xfrm>
                    <a:off x="3183742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5" name="Google Shape;1035;p9"/>
                  <p:cNvSpPr/>
                  <p:nvPr/>
                </p:nvSpPr>
                <p:spPr>
                  <a:xfrm>
                    <a:off x="3169782" y="3891538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1" y="3759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6" name="Google Shape;1036;p9"/>
                  <p:cNvSpPr/>
                  <p:nvPr/>
                </p:nvSpPr>
                <p:spPr>
                  <a:xfrm>
                    <a:off x="3156126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7" name="Google Shape;1037;p9"/>
                  <p:cNvSpPr/>
                  <p:nvPr/>
                </p:nvSpPr>
                <p:spPr>
                  <a:xfrm>
                    <a:off x="2573751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8" name="Google Shape;1038;p9"/>
                  <p:cNvSpPr/>
                  <p:nvPr/>
                </p:nvSpPr>
                <p:spPr>
                  <a:xfrm>
                    <a:off x="259772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87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9" name="Google Shape;1039;p9"/>
                  <p:cNvSpPr/>
                  <p:nvPr/>
                </p:nvSpPr>
                <p:spPr>
                  <a:xfrm>
                    <a:off x="261168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0" name="Google Shape;1040;p9"/>
                  <p:cNvSpPr/>
                  <p:nvPr/>
                </p:nvSpPr>
                <p:spPr>
                  <a:xfrm>
                    <a:off x="2625646" y="3888807"/>
                    <a:ext cx="880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1" name="Google Shape;1041;p9"/>
                  <p:cNvSpPr/>
                  <p:nvPr/>
                </p:nvSpPr>
                <p:spPr>
                  <a:xfrm>
                    <a:off x="3289858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2" name="Google Shape;1042;p9"/>
                  <p:cNvSpPr/>
                  <p:nvPr/>
                </p:nvSpPr>
                <p:spPr>
                  <a:xfrm>
                    <a:off x="3103118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3" name="Google Shape;1043;p9"/>
                  <p:cNvSpPr/>
                  <p:nvPr/>
                </p:nvSpPr>
                <p:spPr>
                  <a:xfrm>
                    <a:off x="3024619" y="3890324"/>
                    <a:ext cx="2033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4" name="Google Shape;1044;p9"/>
                  <p:cNvSpPr/>
                  <p:nvPr/>
                </p:nvSpPr>
                <p:spPr>
                  <a:xfrm>
                    <a:off x="2999430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5" name="Google Shape;1045;p9"/>
                  <p:cNvSpPr/>
                  <p:nvPr/>
                </p:nvSpPr>
                <p:spPr>
                  <a:xfrm>
                    <a:off x="2779610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6" name="Google Shape;1046;p9"/>
                  <p:cNvSpPr/>
                  <p:nvPr/>
                </p:nvSpPr>
                <p:spPr>
                  <a:xfrm>
                    <a:off x="2754422" y="3888807"/>
                    <a:ext cx="2013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9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187" y="3762"/>
                        </a:lnTo>
                        <a:lnTo>
                          <a:pt x="19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7" name="Google Shape;1047;p9"/>
                  <p:cNvSpPr/>
                  <p:nvPr/>
                </p:nvSpPr>
                <p:spPr>
                  <a:xfrm>
                    <a:off x="2697469" y="3888807"/>
                    <a:ext cx="20434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189" y="3762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8" name="Google Shape;1048;p9"/>
                  <p:cNvSpPr/>
                  <p:nvPr/>
                </p:nvSpPr>
                <p:spPr>
                  <a:xfrm>
                    <a:off x="3089158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" name="Google Shape;1049;p9"/>
                  <p:cNvSpPr/>
                  <p:nvPr/>
                </p:nvSpPr>
                <p:spPr>
                  <a:xfrm>
                    <a:off x="307398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0" name="Google Shape;1050;p9"/>
                  <p:cNvSpPr/>
                  <p:nvPr/>
                </p:nvSpPr>
                <p:spPr>
                  <a:xfrm>
                    <a:off x="2985470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1" name="Google Shape;1051;p9"/>
                  <p:cNvSpPr/>
                  <p:nvPr/>
                </p:nvSpPr>
                <p:spPr>
                  <a:xfrm>
                    <a:off x="2804799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2" name="Google Shape;1052;p9"/>
                  <p:cNvSpPr/>
                  <p:nvPr/>
                </p:nvSpPr>
                <p:spPr>
                  <a:xfrm>
                    <a:off x="2684723" y="3888807"/>
                    <a:ext cx="9206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3" name="Google Shape;1053;p9"/>
                  <p:cNvSpPr/>
                  <p:nvPr/>
                </p:nvSpPr>
                <p:spPr>
                  <a:xfrm>
                    <a:off x="2671066" y="3888807"/>
                    <a:ext cx="7688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4" name="Google Shape;1054;p9"/>
                  <p:cNvSpPr/>
                  <p:nvPr/>
                </p:nvSpPr>
                <p:spPr>
                  <a:xfrm>
                    <a:off x="2655893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5" name="Google Shape;1055;p9"/>
                  <p:cNvSpPr/>
                  <p:nvPr/>
                </p:nvSpPr>
                <p:spPr>
                  <a:xfrm>
                    <a:off x="2865394" y="3890324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6" name="Google Shape;1056;p9"/>
                  <p:cNvSpPr/>
                  <p:nvPr/>
                </p:nvSpPr>
                <p:spPr>
                  <a:xfrm>
                    <a:off x="293873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7" name="Google Shape;1057;p9"/>
                  <p:cNvSpPr/>
                  <p:nvPr/>
                </p:nvSpPr>
                <p:spPr>
                  <a:xfrm>
                    <a:off x="2926089" y="3890324"/>
                    <a:ext cx="8801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8" name="Google Shape;1058;p9"/>
                  <p:cNvSpPr/>
                  <p:nvPr/>
                </p:nvSpPr>
                <p:spPr>
                  <a:xfrm>
                    <a:off x="2914861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9" name="Google Shape;1059;p9"/>
                  <p:cNvSpPr/>
                  <p:nvPr/>
                </p:nvSpPr>
                <p:spPr>
                  <a:xfrm>
                    <a:off x="2902115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0" name="Google Shape;1060;p9"/>
                  <p:cNvSpPr/>
                  <p:nvPr/>
                </p:nvSpPr>
                <p:spPr>
                  <a:xfrm>
                    <a:off x="2889368" y="3890324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1" name="Google Shape;1061;p9"/>
                  <p:cNvSpPr/>
                  <p:nvPr/>
                </p:nvSpPr>
                <p:spPr>
                  <a:xfrm>
                    <a:off x="2852951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2" name="Google Shape;1062;p9"/>
                  <p:cNvSpPr/>
                  <p:nvPr/>
                </p:nvSpPr>
                <p:spPr>
                  <a:xfrm>
                    <a:off x="2492824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" name="Google Shape;1063;p9"/>
                  <p:cNvSpPr/>
                  <p:nvPr/>
                </p:nvSpPr>
                <p:spPr>
                  <a:xfrm>
                    <a:off x="2466421" y="3887593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" name="Google Shape;1064;p9"/>
                  <p:cNvSpPr/>
                  <p:nvPr/>
                </p:nvSpPr>
                <p:spPr>
                  <a:xfrm>
                    <a:off x="2529545" y="3888807"/>
                    <a:ext cx="758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5" name="Google Shape;1065;p9"/>
                  <p:cNvSpPr/>
                  <p:nvPr/>
                </p:nvSpPr>
                <p:spPr>
                  <a:xfrm>
                    <a:off x="2516798" y="3887593"/>
                    <a:ext cx="8902" cy="3817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74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4"/>
                        </a:lnTo>
                        <a:lnTo>
                          <a:pt x="87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6" name="Google Shape;1066;p9"/>
                  <p:cNvSpPr/>
                  <p:nvPr/>
                </p:nvSpPr>
                <p:spPr>
                  <a:xfrm>
                    <a:off x="2480078" y="3887593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0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7" name="Google Shape;1067;p9"/>
                  <p:cNvSpPr/>
                  <p:nvPr/>
                </p:nvSpPr>
                <p:spPr>
                  <a:xfrm>
                    <a:off x="3127093" y="3890324"/>
                    <a:ext cx="8801" cy="381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71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1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8" name="Google Shape;1068;p9"/>
                  <p:cNvSpPr/>
                  <p:nvPr/>
                </p:nvSpPr>
                <p:spPr>
                  <a:xfrm>
                    <a:off x="2403095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9" name="Google Shape;1069;p9"/>
                  <p:cNvSpPr/>
                  <p:nvPr/>
                </p:nvSpPr>
                <p:spPr>
                  <a:xfrm>
                    <a:off x="2427070" y="3887593"/>
                    <a:ext cx="910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70" name="Google Shape;1070;p9"/>
                <p:cNvGrpSpPr/>
                <p:nvPr/>
              </p:nvGrpSpPr>
              <p:grpSpPr>
                <a:xfrm>
                  <a:off x="6491955" y="3632291"/>
                  <a:ext cx="1108525" cy="45360"/>
                  <a:chOff x="2263150" y="3743816"/>
                  <a:chExt cx="1108525" cy="45360"/>
                </a:xfrm>
              </p:grpSpPr>
              <p:sp>
                <p:nvSpPr>
                  <p:cNvPr id="1071" name="Google Shape;1071;p9"/>
                  <p:cNvSpPr/>
                  <p:nvPr/>
                </p:nvSpPr>
                <p:spPr>
                  <a:xfrm>
                    <a:off x="2263150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198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198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1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2" name="Google Shape;1072;p9"/>
                  <p:cNvSpPr/>
                  <p:nvPr/>
                </p:nvSpPr>
                <p:spPr>
                  <a:xfrm>
                    <a:off x="2344546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87" y="1"/>
                          <a:pt x="1" y="100"/>
                          <a:pt x="1" y="211"/>
                        </a:cubicBezTo>
                        <a:cubicBezTo>
                          <a:pt x="1" y="337"/>
                          <a:pt x="87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3" name="Google Shape;1073;p9"/>
                  <p:cNvSpPr/>
                  <p:nvPr/>
                </p:nvSpPr>
                <p:spPr>
                  <a:xfrm>
                    <a:off x="2425942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4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4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4" name="Google Shape;1074;p9"/>
                  <p:cNvSpPr/>
                  <p:nvPr/>
                </p:nvSpPr>
                <p:spPr>
                  <a:xfrm>
                    <a:off x="250744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39" y="423"/>
                          <a:pt x="426" y="337"/>
                          <a:pt x="426" y="211"/>
                        </a:cubicBezTo>
                        <a:cubicBezTo>
                          <a:pt x="426" y="100"/>
                          <a:pt x="339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5" name="Google Shape;1075;p9"/>
                  <p:cNvSpPr/>
                  <p:nvPr/>
                </p:nvSpPr>
                <p:spPr>
                  <a:xfrm>
                    <a:off x="2590445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210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210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6" name="Google Shape;1076;p9"/>
                  <p:cNvSpPr/>
                  <p:nvPr/>
                </p:nvSpPr>
                <p:spPr>
                  <a:xfrm>
                    <a:off x="2671841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3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7" name="Google Shape;1077;p9"/>
                  <p:cNvSpPr/>
                  <p:nvPr/>
                </p:nvSpPr>
                <p:spPr>
                  <a:xfrm>
                    <a:off x="2753237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8" name="Google Shape;1078;p9"/>
                  <p:cNvSpPr/>
                  <p:nvPr/>
                </p:nvSpPr>
                <p:spPr>
                  <a:xfrm>
                    <a:off x="2835917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02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02" y="423"/>
                        </a:cubicBezTo>
                        <a:cubicBezTo>
                          <a:pt x="328" y="423"/>
                          <a:pt x="415" y="337"/>
                          <a:pt x="415" y="211"/>
                        </a:cubicBezTo>
                        <a:cubicBezTo>
                          <a:pt x="415" y="100"/>
                          <a:pt x="328" y="1"/>
                          <a:pt x="20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9" name="Google Shape;1079;p9"/>
                  <p:cNvSpPr/>
                  <p:nvPr/>
                </p:nvSpPr>
                <p:spPr>
                  <a:xfrm>
                    <a:off x="291742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90" y="1"/>
                          <a:pt x="0" y="100"/>
                          <a:pt x="0" y="211"/>
                        </a:cubicBezTo>
                        <a:cubicBezTo>
                          <a:pt x="0" y="337"/>
                          <a:pt x="90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0" name="Google Shape;1080;p9"/>
                  <p:cNvSpPr/>
                  <p:nvPr/>
                </p:nvSpPr>
                <p:spPr>
                  <a:xfrm>
                    <a:off x="2999136" y="3743816"/>
                    <a:ext cx="45244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" h="424" extrusionOk="0">
                        <a:moveTo>
                          <a:pt x="210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0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1" name="Google Shape;1081;p9"/>
                  <p:cNvSpPr/>
                  <p:nvPr/>
                </p:nvSpPr>
                <p:spPr>
                  <a:xfrm>
                    <a:off x="3080532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36" y="423"/>
                          <a:pt x="423" y="337"/>
                          <a:pt x="423" y="211"/>
                        </a:cubicBezTo>
                        <a:cubicBezTo>
                          <a:pt x="423" y="100"/>
                          <a:pt x="336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2" name="Google Shape;1082;p9"/>
                  <p:cNvSpPr/>
                  <p:nvPr/>
                </p:nvSpPr>
                <p:spPr>
                  <a:xfrm>
                    <a:off x="3163212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14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14" y="423"/>
                        </a:cubicBezTo>
                        <a:cubicBezTo>
                          <a:pt x="325" y="423"/>
                          <a:pt x="414" y="337"/>
                          <a:pt x="414" y="211"/>
                        </a:cubicBezTo>
                        <a:cubicBezTo>
                          <a:pt x="414" y="100"/>
                          <a:pt x="325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3" name="Google Shape;1083;p9"/>
                  <p:cNvSpPr/>
                  <p:nvPr/>
                </p:nvSpPr>
                <p:spPr>
                  <a:xfrm>
                    <a:off x="324471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4" name="Google Shape;1084;p9"/>
                  <p:cNvSpPr/>
                  <p:nvPr/>
                </p:nvSpPr>
                <p:spPr>
                  <a:xfrm>
                    <a:off x="332611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085" name="Google Shape;1085;p9"/>
              <p:cNvGrpSpPr/>
              <p:nvPr/>
            </p:nvGrpSpPr>
            <p:grpSpPr>
              <a:xfrm>
                <a:off x="7738037" y="-382399"/>
                <a:ext cx="748002" cy="748002"/>
                <a:chOff x="7055875" y="2971225"/>
                <a:chExt cx="192650" cy="192650"/>
              </a:xfrm>
            </p:grpSpPr>
            <p:sp>
              <p:nvSpPr>
                <p:cNvPr id="1086" name="Google Shape;1086;p9"/>
                <p:cNvSpPr/>
                <p:nvPr/>
              </p:nvSpPr>
              <p:spPr>
                <a:xfrm>
                  <a:off x="7055875" y="3063675"/>
                  <a:ext cx="192650" cy="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6" h="324" extrusionOk="0">
                      <a:moveTo>
                        <a:pt x="1" y="0"/>
                      </a:moveTo>
                      <a:lnTo>
                        <a:pt x="1" y="324"/>
                      </a:lnTo>
                      <a:lnTo>
                        <a:pt x="7706" y="324"/>
                      </a:lnTo>
                      <a:lnTo>
                        <a:pt x="770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7" name="Google Shape;1087;p9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8" name="Google Shape;1088;p9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9" name="Google Shape;1089;p9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5446" y="0"/>
                      </a:moveTo>
                      <a:lnTo>
                        <a:pt x="1" y="5458"/>
                      </a:lnTo>
                      <a:lnTo>
                        <a:pt x="237" y="5682"/>
                      </a:lnTo>
                      <a:lnTo>
                        <a:pt x="5683" y="237"/>
                      </a:lnTo>
                      <a:lnTo>
                        <a:pt x="54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0" name="Google Shape;1090;p9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237" y="0"/>
                      </a:moveTo>
                      <a:lnTo>
                        <a:pt x="1" y="237"/>
                      </a:lnTo>
                      <a:lnTo>
                        <a:pt x="5446" y="5682"/>
                      </a:lnTo>
                      <a:lnTo>
                        <a:pt x="5683" y="5458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1" name="Google Shape;1091;p9"/>
                <p:cNvSpPr/>
                <p:nvPr/>
              </p:nvSpPr>
              <p:spPr>
                <a:xfrm>
                  <a:off x="7063075" y="3023350"/>
                  <a:ext cx="178275" cy="8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1" h="3535" extrusionOk="0">
                      <a:moveTo>
                        <a:pt x="6995" y="1"/>
                      </a:moveTo>
                      <a:lnTo>
                        <a:pt x="0" y="3235"/>
                      </a:lnTo>
                      <a:lnTo>
                        <a:pt x="138" y="3534"/>
                      </a:lnTo>
                      <a:lnTo>
                        <a:pt x="7130" y="301"/>
                      </a:lnTo>
                      <a:lnTo>
                        <a:pt x="699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2" name="Google Shape;1092;p9"/>
                <p:cNvSpPr/>
                <p:nvPr/>
              </p:nvSpPr>
              <p:spPr>
                <a:xfrm>
                  <a:off x="7060300" y="3030550"/>
                  <a:ext cx="183875" cy="7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5" h="2974" extrusionOk="0">
                      <a:moveTo>
                        <a:pt x="111" y="1"/>
                      </a:moveTo>
                      <a:lnTo>
                        <a:pt x="0" y="312"/>
                      </a:lnTo>
                      <a:lnTo>
                        <a:pt x="7241" y="2974"/>
                      </a:lnTo>
                      <a:lnTo>
                        <a:pt x="7355" y="2659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3" name="Google Shape;1093;p9"/>
                <p:cNvSpPr/>
                <p:nvPr/>
              </p:nvSpPr>
              <p:spPr>
                <a:xfrm>
                  <a:off x="7108025" y="2978400"/>
                  <a:ext cx="88350" cy="17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7131" extrusionOk="0">
                      <a:moveTo>
                        <a:pt x="300" y="1"/>
                      </a:moveTo>
                      <a:lnTo>
                        <a:pt x="0" y="139"/>
                      </a:lnTo>
                      <a:lnTo>
                        <a:pt x="3234" y="7131"/>
                      </a:lnTo>
                      <a:lnTo>
                        <a:pt x="3534" y="6993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4" name="Google Shape;1094;p9"/>
                <p:cNvSpPr/>
                <p:nvPr/>
              </p:nvSpPr>
              <p:spPr>
                <a:xfrm>
                  <a:off x="7114925" y="2975925"/>
                  <a:ext cx="74350" cy="18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" h="7344" extrusionOk="0">
                      <a:moveTo>
                        <a:pt x="2673" y="1"/>
                      </a:moveTo>
                      <a:lnTo>
                        <a:pt x="0" y="7230"/>
                      </a:lnTo>
                      <a:lnTo>
                        <a:pt x="312" y="7343"/>
                      </a:lnTo>
                      <a:lnTo>
                        <a:pt x="2973" y="112"/>
                      </a:lnTo>
                      <a:lnTo>
                        <a:pt x="26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95" name="Google Shape;1095;p9"/>
              <p:cNvSpPr/>
              <p:nvPr/>
            </p:nvSpPr>
            <p:spPr>
              <a:xfrm rot="-150">
                <a:off x="7896711" y="504454"/>
                <a:ext cx="431234" cy="570640"/>
              </a:xfrm>
              <a:custGeom>
                <a:avLst/>
                <a:gdLst/>
                <a:ahLst/>
                <a:cxnLst/>
                <a:rect l="l" t="t" r="r" b="b"/>
                <a:pathLst>
                  <a:path w="7520" h="9951" extrusionOk="0">
                    <a:moveTo>
                      <a:pt x="3758" y="0"/>
                    </a:moveTo>
                    <a:cubicBezTo>
                      <a:pt x="3758" y="0"/>
                      <a:pt x="0" y="4121"/>
                      <a:pt x="0" y="6192"/>
                    </a:cubicBezTo>
                    <a:cubicBezTo>
                      <a:pt x="0" y="8266"/>
                      <a:pt x="1687" y="9950"/>
                      <a:pt x="3758" y="9950"/>
                    </a:cubicBezTo>
                    <a:cubicBezTo>
                      <a:pt x="5832" y="9950"/>
                      <a:pt x="7520" y="8266"/>
                      <a:pt x="7520" y="6192"/>
                    </a:cubicBezTo>
                    <a:cubicBezTo>
                      <a:pt x="7520" y="4121"/>
                      <a:pt x="3758" y="0"/>
                      <a:pt x="37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Albert Sans ExtraBold"/>
              <a:buNone/>
              <a:defRPr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98" name="Google Shape;1098;p10"/>
          <p:cNvGrpSpPr/>
          <p:nvPr/>
        </p:nvGrpSpPr>
        <p:grpSpPr>
          <a:xfrm>
            <a:off x="6196308" y="-1213745"/>
            <a:ext cx="3838014" cy="3285581"/>
            <a:chOff x="-1205917" y="2104117"/>
            <a:chExt cx="3838014" cy="3285581"/>
          </a:xfrm>
        </p:grpSpPr>
        <p:grpSp>
          <p:nvGrpSpPr>
            <p:cNvPr id="1099" name="Google Shape;1099;p10"/>
            <p:cNvGrpSpPr/>
            <p:nvPr/>
          </p:nvGrpSpPr>
          <p:grpSpPr>
            <a:xfrm rot="1320244">
              <a:off x="1566434" y="2423601"/>
              <a:ext cx="712793" cy="1706502"/>
              <a:chOff x="1911111" y="2549523"/>
              <a:chExt cx="875906" cy="2097012"/>
            </a:xfrm>
          </p:grpSpPr>
          <p:sp>
            <p:nvSpPr>
              <p:cNvPr id="1100" name="Google Shape;1100;p10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01" name="Google Shape;1101;p10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1102" name="Google Shape;1102;p10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3" name="Google Shape;1103;p10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4" name="Google Shape;1104;p10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5" name="Google Shape;1105;p10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6" name="Google Shape;1106;p10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7" name="Google Shape;1107;p10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8" name="Google Shape;1108;p10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9" name="Google Shape;1109;p10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0" name="Google Shape;1110;p10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1" name="Google Shape;1111;p10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2" name="Google Shape;1112;p10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3" name="Google Shape;1113;p10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4" name="Google Shape;1114;p10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5" name="Google Shape;1115;p10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6" name="Google Shape;1116;p10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7" name="Google Shape;1117;p10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8" name="Google Shape;1118;p10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9" name="Google Shape;1119;p10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0" name="Google Shape;1120;p10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1" name="Google Shape;1121;p10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2" name="Google Shape;1122;p10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23" name="Google Shape;1123;p10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1124" name="Google Shape;1124;p10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8" h="5245" extrusionOk="0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5" name="Google Shape;1125;p10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2647" extrusionOk="0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6" name="Google Shape;1126;p10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517" extrusionOk="0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7" name="Google Shape;1127;p10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1" h="8617" extrusionOk="0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8" name="Google Shape;1128;p10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0" h="6471" extrusionOk="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9" name="Google Shape;1129;p10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8" h="4185" extrusionOk="0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0" name="Google Shape;1130;p10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1826" extrusionOk="0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31" name="Google Shape;1131;p10"/>
            <p:cNvGrpSpPr/>
            <p:nvPr/>
          </p:nvGrpSpPr>
          <p:grpSpPr>
            <a:xfrm>
              <a:off x="196275" y="3785228"/>
              <a:ext cx="2435822" cy="1604471"/>
              <a:chOff x="196275" y="3785228"/>
              <a:chExt cx="2435822" cy="1604471"/>
            </a:xfrm>
          </p:grpSpPr>
          <p:sp>
            <p:nvSpPr>
              <p:cNvPr id="1132" name="Google Shape;1132;p10"/>
              <p:cNvSpPr/>
              <p:nvPr/>
            </p:nvSpPr>
            <p:spPr>
              <a:xfrm rot="1319206">
                <a:off x="1855770" y="4497861"/>
                <a:ext cx="650254" cy="799220"/>
              </a:xfrm>
              <a:custGeom>
                <a:avLst/>
                <a:gdLst/>
                <a:ahLst/>
                <a:cxnLst/>
                <a:rect l="l" t="t" r="r" b="b"/>
                <a:pathLst>
                  <a:path w="12052" h="14809" extrusionOk="0">
                    <a:moveTo>
                      <a:pt x="324" y="0"/>
                    </a:moveTo>
                    <a:cubicBezTo>
                      <a:pt x="150" y="0"/>
                      <a:pt x="12" y="150"/>
                      <a:pt x="12" y="324"/>
                    </a:cubicBezTo>
                    <a:lnTo>
                      <a:pt x="0" y="14473"/>
                    </a:lnTo>
                    <a:cubicBezTo>
                      <a:pt x="0" y="14659"/>
                      <a:pt x="138" y="14796"/>
                      <a:pt x="324" y="14796"/>
                    </a:cubicBezTo>
                    <a:lnTo>
                      <a:pt x="11713" y="14808"/>
                    </a:lnTo>
                    <a:cubicBezTo>
                      <a:pt x="11901" y="14808"/>
                      <a:pt x="12039" y="14659"/>
                      <a:pt x="12039" y="14485"/>
                    </a:cubicBezTo>
                    <a:lnTo>
                      <a:pt x="12051" y="324"/>
                    </a:lnTo>
                    <a:cubicBezTo>
                      <a:pt x="12051" y="150"/>
                      <a:pt x="11901" y="12"/>
                      <a:pt x="11728" y="12"/>
                    </a:cubicBezTo>
                    <a:lnTo>
                      <a:pt x="3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3" name="Google Shape;1133;p10"/>
              <p:cNvGrpSpPr/>
              <p:nvPr/>
            </p:nvGrpSpPr>
            <p:grpSpPr>
              <a:xfrm rot="1319274">
                <a:off x="2330246" y="4760527"/>
                <a:ext cx="153011" cy="483180"/>
                <a:chOff x="8258971" y="494344"/>
                <a:chExt cx="268208" cy="846697"/>
              </a:xfrm>
            </p:grpSpPr>
            <p:sp>
              <p:nvSpPr>
                <p:cNvPr id="1134" name="Google Shape;1134;p10"/>
                <p:cNvSpPr/>
                <p:nvPr/>
              </p:nvSpPr>
              <p:spPr>
                <a:xfrm>
                  <a:off x="8258971" y="494344"/>
                  <a:ext cx="268208" cy="28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00" extrusionOk="0">
                      <a:moveTo>
                        <a:pt x="0" y="0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10"/>
                <p:cNvSpPr/>
                <p:nvPr/>
              </p:nvSpPr>
              <p:spPr>
                <a:xfrm>
                  <a:off x="8258971" y="1311440"/>
                  <a:ext cx="267073" cy="2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3" extrusionOk="0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6" name="Google Shape;1136;p10"/>
                <p:cNvSpPr/>
                <p:nvPr/>
              </p:nvSpPr>
              <p:spPr>
                <a:xfrm>
                  <a:off x="8258971" y="951218"/>
                  <a:ext cx="267073" cy="29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2" extrusionOk="0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7" name="Google Shape;1137;p10"/>
                <p:cNvSpPr/>
                <p:nvPr/>
              </p:nvSpPr>
              <p:spPr>
                <a:xfrm>
                  <a:off x="8258971" y="1201738"/>
                  <a:ext cx="267073" cy="2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3" extrusionOk="0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23" y="312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8" name="Google Shape;1138;p10"/>
                <p:cNvSpPr/>
                <p:nvPr/>
              </p:nvSpPr>
              <p:spPr>
                <a:xfrm>
                  <a:off x="8258971" y="729259"/>
                  <a:ext cx="268208" cy="2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01" extrusionOk="0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9" name="Google Shape;1139;p10"/>
                <p:cNvSpPr/>
                <p:nvPr/>
              </p:nvSpPr>
              <p:spPr>
                <a:xfrm>
                  <a:off x="8258971" y="555532"/>
                  <a:ext cx="268208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03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02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0" name="Google Shape;1140;p10"/>
                <p:cNvSpPr/>
                <p:nvPr/>
              </p:nvSpPr>
              <p:spPr>
                <a:xfrm>
                  <a:off x="8258971" y="782314"/>
                  <a:ext cx="268208" cy="1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4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10"/>
                <p:cNvSpPr/>
                <p:nvPr/>
              </p:nvSpPr>
              <p:spPr>
                <a:xfrm>
                  <a:off x="8258971" y="815414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10"/>
                <p:cNvSpPr/>
                <p:nvPr/>
              </p:nvSpPr>
              <p:spPr>
                <a:xfrm>
                  <a:off x="8258971" y="1255832"/>
                  <a:ext cx="267073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5" extrusionOk="0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2823" y="115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3" name="Google Shape;1143;p10"/>
                <p:cNvSpPr/>
                <p:nvPr/>
              </p:nvSpPr>
              <p:spPr>
                <a:xfrm>
                  <a:off x="8258971" y="1024606"/>
                  <a:ext cx="267073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2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23" y="11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4" name="Google Shape;1144;p10"/>
                <p:cNvSpPr/>
                <p:nvPr/>
              </p:nvSpPr>
              <p:spPr>
                <a:xfrm>
                  <a:off x="8258971" y="1069338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5" name="Google Shape;1145;p10"/>
                <p:cNvSpPr/>
                <p:nvPr/>
              </p:nvSpPr>
              <p:spPr>
                <a:xfrm>
                  <a:off x="8258971" y="1044466"/>
                  <a:ext cx="267073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3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23" y="10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10"/>
                <p:cNvSpPr/>
                <p:nvPr/>
              </p:nvSpPr>
              <p:spPr>
                <a:xfrm>
                  <a:off x="8258971" y="887383"/>
                  <a:ext cx="267073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3" extrusionOk="0">
                      <a:moveTo>
                        <a:pt x="0" y="1"/>
                      </a:moveTo>
                      <a:lnTo>
                        <a:pt x="0" y="103"/>
                      </a:lnTo>
                      <a:lnTo>
                        <a:pt x="2823" y="103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10"/>
                <p:cNvSpPr/>
                <p:nvPr/>
              </p:nvSpPr>
              <p:spPr>
                <a:xfrm>
                  <a:off x="8258971" y="918307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8" name="Google Shape;1148;p10"/>
                <p:cNvSpPr/>
                <p:nvPr/>
              </p:nvSpPr>
              <p:spPr>
                <a:xfrm>
                  <a:off x="8258971" y="1113030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149;p10"/>
                <p:cNvSpPr/>
                <p:nvPr/>
              </p:nvSpPr>
              <p:spPr>
                <a:xfrm>
                  <a:off x="8258971" y="574541"/>
                  <a:ext cx="268208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5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0" name="Google Shape;1150;p10"/>
                <p:cNvSpPr/>
                <p:nvPr/>
              </p:nvSpPr>
              <p:spPr>
                <a:xfrm>
                  <a:off x="8258971" y="594684"/>
                  <a:ext cx="268208" cy="9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99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99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10"/>
                <p:cNvSpPr/>
                <p:nvPr/>
              </p:nvSpPr>
              <p:spPr>
                <a:xfrm>
                  <a:off x="8258971" y="633459"/>
                  <a:ext cx="268208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5" extrusionOk="0">
                      <a:moveTo>
                        <a:pt x="0" y="1"/>
                      </a:moveTo>
                      <a:lnTo>
                        <a:pt x="0" y="114"/>
                      </a:lnTo>
                      <a:lnTo>
                        <a:pt x="2835" y="114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10"/>
                <p:cNvSpPr/>
                <p:nvPr/>
              </p:nvSpPr>
              <p:spPr>
                <a:xfrm>
                  <a:off x="8258971" y="693795"/>
                  <a:ext cx="268208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2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35" y="112"/>
                      </a:lnTo>
                      <a:lnTo>
                        <a:pt x="28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10"/>
                <p:cNvSpPr/>
                <p:nvPr/>
              </p:nvSpPr>
              <p:spPr>
                <a:xfrm>
                  <a:off x="8258971" y="1281934"/>
                  <a:ext cx="267073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2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23" y="112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10"/>
                <p:cNvSpPr/>
                <p:nvPr/>
              </p:nvSpPr>
              <p:spPr>
                <a:xfrm>
                  <a:off x="8258971" y="653602"/>
                  <a:ext cx="268208" cy="20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214" extrusionOk="0">
                      <a:moveTo>
                        <a:pt x="0" y="0"/>
                      </a:moveTo>
                      <a:lnTo>
                        <a:pt x="0" y="213"/>
                      </a:lnTo>
                      <a:lnTo>
                        <a:pt x="2835" y="213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10"/>
                <p:cNvSpPr/>
                <p:nvPr/>
              </p:nvSpPr>
              <p:spPr>
                <a:xfrm>
                  <a:off x="8258971" y="850878"/>
                  <a:ext cx="267073" cy="19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202" extrusionOk="0">
                      <a:moveTo>
                        <a:pt x="0" y="0"/>
                      </a:moveTo>
                      <a:lnTo>
                        <a:pt x="0" y="201"/>
                      </a:lnTo>
                      <a:lnTo>
                        <a:pt x="2823" y="20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156;p10"/>
                <p:cNvSpPr/>
                <p:nvPr/>
              </p:nvSpPr>
              <p:spPr>
                <a:xfrm>
                  <a:off x="8258971" y="1152182"/>
                  <a:ext cx="267073" cy="19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210" extrusionOk="0">
                      <a:moveTo>
                        <a:pt x="0" y="0"/>
                      </a:moveTo>
                      <a:lnTo>
                        <a:pt x="0" y="210"/>
                      </a:lnTo>
                      <a:lnTo>
                        <a:pt x="2823" y="210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57" name="Google Shape;1157;p10"/>
              <p:cNvSpPr/>
              <p:nvPr/>
            </p:nvSpPr>
            <p:spPr>
              <a:xfrm rot="1319206">
                <a:off x="285851" y="4065872"/>
                <a:ext cx="1654717" cy="799382"/>
              </a:xfrm>
              <a:custGeom>
                <a:avLst/>
                <a:gdLst/>
                <a:ahLst/>
                <a:cxnLst/>
                <a:rect l="l" t="t" r="r" b="b"/>
                <a:pathLst>
                  <a:path w="30669" h="14812" extrusionOk="0">
                    <a:moveTo>
                      <a:pt x="336" y="0"/>
                    </a:moveTo>
                    <a:cubicBezTo>
                      <a:pt x="162" y="0"/>
                      <a:pt x="12" y="138"/>
                      <a:pt x="12" y="315"/>
                    </a:cubicBezTo>
                    <a:lnTo>
                      <a:pt x="0" y="14476"/>
                    </a:lnTo>
                    <a:cubicBezTo>
                      <a:pt x="0" y="14650"/>
                      <a:pt x="150" y="14787"/>
                      <a:pt x="324" y="14787"/>
                    </a:cubicBezTo>
                    <a:lnTo>
                      <a:pt x="30333" y="14811"/>
                    </a:lnTo>
                    <a:cubicBezTo>
                      <a:pt x="30507" y="14811"/>
                      <a:pt x="30656" y="14674"/>
                      <a:pt x="30656" y="14488"/>
                    </a:cubicBezTo>
                    <a:lnTo>
                      <a:pt x="30668" y="339"/>
                    </a:lnTo>
                    <a:cubicBezTo>
                      <a:pt x="30668" y="165"/>
                      <a:pt x="30519" y="15"/>
                      <a:pt x="30345" y="15"/>
                    </a:cubicBezTo>
                    <a:lnTo>
                      <a:pt x="3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58" name="Google Shape;1158;p10"/>
              <p:cNvGrpSpPr/>
              <p:nvPr/>
            </p:nvGrpSpPr>
            <p:grpSpPr>
              <a:xfrm rot="1319274">
                <a:off x="510555" y="4056725"/>
                <a:ext cx="528310" cy="529167"/>
                <a:chOff x="4830573" y="418593"/>
                <a:chExt cx="926054" cy="927283"/>
              </a:xfrm>
            </p:grpSpPr>
            <p:sp>
              <p:nvSpPr>
                <p:cNvPr id="1159" name="Google Shape;1159;p10"/>
                <p:cNvSpPr/>
                <p:nvPr/>
              </p:nvSpPr>
              <p:spPr>
                <a:xfrm>
                  <a:off x="4830573" y="862794"/>
                  <a:ext cx="926054" cy="38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2" h="411" extrusionOk="0">
                      <a:moveTo>
                        <a:pt x="1" y="0"/>
                      </a:moveTo>
                      <a:lnTo>
                        <a:pt x="1" y="411"/>
                      </a:lnTo>
                      <a:lnTo>
                        <a:pt x="9792" y="411"/>
                      </a:lnTo>
                      <a:lnTo>
                        <a:pt x="97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10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9805" extrusionOk="0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10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9805" extrusionOk="0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2" name="Google Shape;1162;p10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1" h="7233" extrusionOk="0">
                      <a:moveTo>
                        <a:pt x="6920" y="1"/>
                      </a:moveTo>
                      <a:lnTo>
                        <a:pt x="0" y="6933"/>
                      </a:lnTo>
                      <a:lnTo>
                        <a:pt x="288" y="7232"/>
                      </a:lnTo>
                      <a:lnTo>
                        <a:pt x="7220" y="300"/>
                      </a:lnTo>
                      <a:lnTo>
                        <a:pt x="69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3" name="Google Shape;1163;p10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1" h="7233" extrusionOk="0">
                      <a:moveTo>
                        <a:pt x="288" y="1"/>
                      </a:moveTo>
                      <a:lnTo>
                        <a:pt x="0" y="300"/>
                      </a:lnTo>
                      <a:lnTo>
                        <a:pt x="6920" y="7232"/>
                      </a:lnTo>
                      <a:lnTo>
                        <a:pt x="7220" y="6933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4" name="Google Shape;1164;p10"/>
                <p:cNvSpPr/>
                <p:nvPr/>
              </p:nvSpPr>
              <p:spPr>
                <a:xfrm>
                  <a:off x="4864902" y="670342"/>
                  <a:ext cx="857489" cy="423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7" h="4481" extrusionOk="0">
                      <a:moveTo>
                        <a:pt x="8892" y="0"/>
                      </a:moveTo>
                      <a:lnTo>
                        <a:pt x="0" y="4106"/>
                      </a:lnTo>
                      <a:lnTo>
                        <a:pt x="174" y="4481"/>
                      </a:lnTo>
                      <a:lnTo>
                        <a:pt x="9066" y="375"/>
                      </a:lnTo>
                      <a:lnTo>
                        <a:pt x="88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5" name="Google Shape;1165;p10"/>
                <p:cNvSpPr/>
                <p:nvPr/>
              </p:nvSpPr>
              <p:spPr>
                <a:xfrm>
                  <a:off x="4851852" y="703158"/>
                  <a:ext cx="883496" cy="358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2" h="3787" extrusionOk="0">
                      <a:moveTo>
                        <a:pt x="150" y="1"/>
                      </a:moveTo>
                      <a:lnTo>
                        <a:pt x="0" y="402"/>
                      </a:lnTo>
                      <a:lnTo>
                        <a:pt x="9192" y="3786"/>
                      </a:lnTo>
                      <a:lnTo>
                        <a:pt x="9342" y="3384"/>
                      </a:lnTo>
                      <a:lnTo>
                        <a:pt x="15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10"/>
                <p:cNvSpPr/>
                <p:nvPr/>
              </p:nvSpPr>
              <p:spPr>
                <a:xfrm>
                  <a:off x="5081092" y="454057"/>
                  <a:ext cx="423874" cy="856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2" h="9055" extrusionOk="0">
                      <a:moveTo>
                        <a:pt x="388" y="0"/>
                      </a:moveTo>
                      <a:lnTo>
                        <a:pt x="1" y="174"/>
                      </a:lnTo>
                      <a:lnTo>
                        <a:pt x="4107" y="9054"/>
                      </a:lnTo>
                      <a:lnTo>
                        <a:pt x="4481" y="8881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10"/>
                <p:cNvSpPr/>
                <p:nvPr/>
              </p:nvSpPr>
              <p:spPr>
                <a:xfrm>
                  <a:off x="5115138" y="441006"/>
                  <a:ext cx="356917" cy="882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4" h="9331" extrusionOk="0">
                      <a:moveTo>
                        <a:pt x="3372" y="1"/>
                      </a:moveTo>
                      <a:lnTo>
                        <a:pt x="1" y="9192"/>
                      </a:lnTo>
                      <a:lnTo>
                        <a:pt x="390" y="9330"/>
                      </a:lnTo>
                      <a:lnTo>
                        <a:pt x="3774" y="138"/>
                      </a:lnTo>
                      <a:lnTo>
                        <a:pt x="33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68" name="Google Shape;1168;p10"/>
              <p:cNvGrpSpPr/>
              <p:nvPr/>
            </p:nvGrpSpPr>
            <p:grpSpPr>
              <a:xfrm rot="1319274">
                <a:off x="1180932" y="4346200"/>
                <a:ext cx="517460" cy="507628"/>
                <a:chOff x="6103786" y="454057"/>
                <a:chExt cx="907035" cy="889539"/>
              </a:xfrm>
            </p:grpSpPr>
            <p:sp>
              <p:nvSpPr>
                <p:cNvPr id="1169" name="Google Shape;1169;p10"/>
                <p:cNvSpPr/>
                <p:nvPr/>
              </p:nvSpPr>
              <p:spPr>
                <a:xfrm>
                  <a:off x="6113054" y="454057"/>
                  <a:ext cx="142994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511" extrusionOk="0">
                      <a:moveTo>
                        <a:pt x="762" y="339"/>
                      </a:moveTo>
                      <a:cubicBezTo>
                        <a:pt x="987" y="339"/>
                        <a:pt x="1176" y="525"/>
                        <a:pt x="1176" y="762"/>
                      </a:cubicBezTo>
                      <a:cubicBezTo>
                        <a:pt x="1176" y="987"/>
                        <a:pt x="987" y="1175"/>
                        <a:pt x="762" y="1175"/>
                      </a:cubicBezTo>
                      <a:cubicBezTo>
                        <a:pt x="525" y="1175"/>
                        <a:pt x="340" y="987"/>
                        <a:pt x="340" y="762"/>
                      </a:cubicBezTo>
                      <a:cubicBezTo>
                        <a:pt x="340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40" y="0"/>
                        <a:pt x="1" y="339"/>
                        <a:pt x="1" y="762"/>
                      </a:cubicBezTo>
                      <a:cubicBezTo>
                        <a:pt x="1" y="1175"/>
                        <a:pt x="340" y="1511"/>
                        <a:pt x="762" y="1511"/>
                      </a:cubicBezTo>
                      <a:cubicBezTo>
                        <a:pt x="1176" y="1511"/>
                        <a:pt x="1511" y="1175"/>
                        <a:pt x="1511" y="762"/>
                      </a:cubicBezTo>
                      <a:cubicBezTo>
                        <a:pt x="1511" y="339"/>
                        <a:pt x="1176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10"/>
                <p:cNvSpPr/>
                <p:nvPr/>
              </p:nvSpPr>
              <p:spPr>
                <a:xfrm>
                  <a:off x="6364803" y="454057"/>
                  <a:ext cx="14289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1" extrusionOk="0">
                      <a:moveTo>
                        <a:pt x="762" y="339"/>
                      </a:moveTo>
                      <a:cubicBezTo>
                        <a:pt x="986" y="339"/>
                        <a:pt x="1172" y="525"/>
                        <a:pt x="1172" y="762"/>
                      </a:cubicBezTo>
                      <a:cubicBezTo>
                        <a:pt x="1172" y="987"/>
                        <a:pt x="986" y="1175"/>
                        <a:pt x="762" y="1175"/>
                      </a:cubicBezTo>
                      <a:cubicBezTo>
                        <a:pt x="525" y="1175"/>
                        <a:pt x="336" y="987"/>
                        <a:pt x="336" y="762"/>
                      </a:cubicBezTo>
                      <a:cubicBezTo>
                        <a:pt x="336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39"/>
                        <a:pt x="0" y="762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2" y="1511"/>
                        <a:pt x="1511" y="1175"/>
                        <a:pt x="1511" y="762"/>
                      </a:cubicBezTo>
                      <a:cubicBezTo>
                        <a:pt x="1511" y="339"/>
                        <a:pt x="1172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10"/>
                <p:cNvSpPr/>
                <p:nvPr/>
              </p:nvSpPr>
              <p:spPr>
                <a:xfrm>
                  <a:off x="6617308" y="454057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39"/>
                      </a:moveTo>
                      <a:cubicBezTo>
                        <a:pt x="975" y="339"/>
                        <a:pt x="1163" y="525"/>
                        <a:pt x="1163" y="762"/>
                      </a:cubicBezTo>
                      <a:cubicBezTo>
                        <a:pt x="1163" y="987"/>
                        <a:pt x="975" y="1175"/>
                        <a:pt x="750" y="1175"/>
                      </a:cubicBezTo>
                      <a:cubicBezTo>
                        <a:pt x="525" y="1175"/>
                        <a:pt x="339" y="987"/>
                        <a:pt x="339" y="762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9" y="0"/>
                        <a:pt x="1" y="339"/>
                        <a:pt x="1" y="762"/>
                      </a:cubicBezTo>
                      <a:cubicBezTo>
                        <a:pt x="1" y="1175"/>
                        <a:pt x="339" y="1511"/>
                        <a:pt x="750" y="1511"/>
                      </a:cubicBezTo>
                      <a:cubicBezTo>
                        <a:pt x="1163" y="1511"/>
                        <a:pt x="1499" y="1175"/>
                        <a:pt x="1499" y="762"/>
                      </a:cubicBezTo>
                      <a:cubicBezTo>
                        <a:pt x="1499" y="339"/>
                        <a:pt x="1163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10"/>
                <p:cNvSpPr/>
                <p:nvPr/>
              </p:nvSpPr>
              <p:spPr>
                <a:xfrm>
                  <a:off x="6868962" y="454057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39"/>
                      </a:moveTo>
                      <a:cubicBezTo>
                        <a:pt x="975" y="339"/>
                        <a:pt x="1161" y="525"/>
                        <a:pt x="1161" y="762"/>
                      </a:cubicBezTo>
                      <a:cubicBezTo>
                        <a:pt x="1161" y="987"/>
                        <a:pt x="975" y="1175"/>
                        <a:pt x="750" y="1175"/>
                      </a:cubicBezTo>
                      <a:cubicBezTo>
                        <a:pt x="525" y="1175"/>
                        <a:pt x="337" y="987"/>
                        <a:pt x="337" y="762"/>
                      </a:cubicBezTo>
                      <a:cubicBezTo>
                        <a:pt x="337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7" y="0"/>
                        <a:pt x="1" y="339"/>
                        <a:pt x="1" y="762"/>
                      </a:cubicBezTo>
                      <a:cubicBezTo>
                        <a:pt x="1" y="1175"/>
                        <a:pt x="337" y="1511"/>
                        <a:pt x="750" y="1511"/>
                      </a:cubicBezTo>
                      <a:cubicBezTo>
                        <a:pt x="1161" y="1511"/>
                        <a:pt x="1499" y="1175"/>
                        <a:pt x="1499" y="762"/>
                      </a:cubicBezTo>
                      <a:cubicBezTo>
                        <a:pt x="1499" y="339"/>
                        <a:pt x="1161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3" name="Google Shape;1173;p10"/>
                <p:cNvSpPr/>
                <p:nvPr/>
              </p:nvSpPr>
              <p:spPr>
                <a:xfrm>
                  <a:off x="6110879" y="703158"/>
                  <a:ext cx="14176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2" extrusionOk="0">
                      <a:moveTo>
                        <a:pt x="749" y="340"/>
                      </a:moveTo>
                      <a:cubicBezTo>
                        <a:pt x="974" y="340"/>
                        <a:pt x="1160" y="525"/>
                        <a:pt x="1160" y="750"/>
                      </a:cubicBezTo>
                      <a:cubicBezTo>
                        <a:pt x="1160" y="987"/>
                        <a:pt x="974" y="1164"/>
                        <a:pt x="749" y="1164"/>
                      </a:cubicBezTo>
                      <a:cubicBezTo>
                        <a:pt x="524" y="1164"/>
                        <a:pt x="336" y="987"/>
                        <a:pt x="336" y="750"/>
                      </a:cubicBezTo>
                      <a:cubicBezTo>
                        <a:pt x="336" y="525"/>
                        <a:pt x="524" y="340"/>
                        <a:pt x="749" y="340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40"/>
                        <a:pt x="0" y="750"/>
                      </a:cubicBezTo>
                      <a:cubicBezTo>
                        <a:pt x="0" y="1164"/>
                        <a:pt x="336" y="1511"/>
                        <a:pt x="749" y="1511"/>
                      </a:cubicBezTo>
                      <a:cubicBezTo>
                        <a:pt x="1160" y="1511"/>
                        <a:pt x="1498" y="1164"/>
                        <a:pt x="1498" y="750"/>
                      </a:cubicBezTo>
                      <a:cubicBezTo>
                        <a:pt x="1498" y="340"/>
                        <a:pt x="1160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4" name="Google Shape;1174;p10"/>
                <p:cNvSpPr/>
                <p:nvPr/>
              </p:nvSpPr>
              <p:spPr>
                <a:xfrm>
                  <a:off x="6362249" y="703158"/>
                  <a:ext cx="14176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2" extrusionOk="0">
                      <a:moveTo>
                        <a:pt x="750" y="340"/>
                      </a:moveTo>
                      <a:cubicBezTo>
                        <a:pt x="974" y="340"/>
                        <a:pt x="1163" y="525"/>
                        <a:pt x="1163" y="750"/>
                      </a:cubicBezTo>
                      <a:cubicBezTo>
                        <a:pt x="1163" y="987"/>
                        <a:pt x="974" y="1164"/>
                        <a:pt x="750" y="1164"/>
                      </a:cubicBezTo>
                      <a:cubicBezTo>
                        <a:pt x="525" y="1164"/>
                        <a:pt x="339" y="987"/>
                        <a:pt x="339" y="750"/>
                      </a:cubicBezTo>
                      <a:cubicBezTo>
                        <a:pt x="339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0" y="340"/>
                        <a:pt x="0" y="750"/>
                      </a:cubicBezTo>
                      <a:cubicBezTo>
                        <a:pt x="0" y="1164"/>
                        <a:pt x="339" y="1511"/>
                        <a:pt x="750" y="1511"/>
                      </a:cubicBezTo>
                      <a:cubicBezTo>
                        <a:pt x="1163" y="1511"/>
                        <a:pt x="1499" y="1164"/>
                        <a:pt x="1499" y="750"/>
                      </a:cubicBezTo>
                      <a:cubicBezTo>
                        <a:pt x="1499" y="340"/>
                        <a:pt x="1163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5" name="Google Shape;1175;p10"/>
                <p:cNvSpPr/>
                <p:nvPr/>
              </p:nvSpPr>
              <p:spPr>
                <a:xfrm>
                  <a:off x="6613904" y="703158"/>
                  <a:ext cx="14299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512" extrusionOk="0">
                      <a:moveTo>
                        <a:pt x="750" y="340"/>
                      </a:moveTo>
                      <a:cubicBezTo>
                        <a:pt x="987" y="340"/>
                        <a:pt x="1175" y="525"/>
                        <a:pt x="1175" y="750"/>
                      </a:cubicBezTo>
                      <a:cubicBezTo>
                        <a:pt x="1175" y="987"/>
                        <a:pt x="987" y="1164"/>
                        <a:pt x="750" y="1164"/>
                      </a:cubicBezTo>
                      <a:cubicBezTo>
                        <a:pt x="525" y="1164"/>
                        <a:pt x="336" y="987"/>
                        <a:pt x="336" y="750"/>
                      </a:cubicBezTo>
                      <a:cubicBezTo>
                        <a:pt x="336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1" y="340"/>
                        <a:pt x="1" y="750"/>
                      </a:cubicBezTo>
                      <a:cubicBezTo>
                        <a:pt x="1" y="1164"/>
                        <a:pt x="336" y="1511"/>
                        <a:pt x="750" y="1511"/>
                      </a:cubicBezTo>
                      <a:cubicBezTo>
                        <a:pt x="1175" y="1511"/>
                        <a:pt x="1511" y="1164"/>
                        <a:pt x="1511" y="750"/>
                      </a:cubicBezTo>
                      <a:cubicBezTo>
                        <a:pt x="1511" y="340"/>
                        <a:pt x="1175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6" name="Google Shape;1176;p10"/>
                <p:cNvSpPr/>
                <p:nvPr/>
              </p:nvSpPr>
              <p:spPr>
                <a:xfrm>
                  <a:off x="6865274" y="703158"/>
                  <a:ext cx="143277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512" extrusionOk="0">
                      <a:moveTo>
                        <a:pt x="765" y="340"/>
                      </a:moveTo>
                      <a:cubicBezTo>
                        <a:pt x="990" y="340"/>
                        <a:pt x="1176" y="525"/>
                        <a:pt x="1176" y="750"/>
                      </a:cubicBezTo>
                      <a:cubicBezTo>
                        <a:pt x="1176" y="987"/>
                        <a:pt x="990" y="1164"/>
                        <a:pt x="765" y="1164"/>
                      </a:cubicBezTo>
                      <a:cubicBezTo>
                        <a:pt x="525" y="1164"/>
                        <a:pt x="340" y="987"/>
                        <a:pt x="340" y="750"/>
                      </a:cubicBezTo>
                      <a:cubicBezTo>
                        <a:pt x="340" y="525"/>
                        <a:pt x="525" y="340"/>
                        <a:pt x="765" y="340"/>
                      </a:cubicBezTo>
                      <a:close/>
                      <a:moveTo>
                        <a:pt x="765" y="1"/>
                      </a:moveTo>
                      <a:cubicBezTo>
                        <a:pt x="340" y="1"/>
                        <a:pt x="1" y="340"/>
                        <a:pt x="1" y="750"/>
                      </a:cubicBezTo>
                      <a:cubicBezTo>
                        <a:pt x="1" y="1164"/>
                        <a:pt x="340" y="1511"/>
                        <a:pt x="765" y="1511"/>
                      </a:cubicBezTo>
                      <a:cubicBezTo>
                        <a:pt x="1176" y="1511"/>
                        <a:pt x="1514" y="1164"/>
                        <a:pt x="1514" y="750"/>
                      </a:cubicBezTo>
                      <a:cubicBezTo>
                        <a:pt x="1514" y="340"/>
                        <a:pt x="1176" y="1"/>
                        <a:pt x="7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7" name="Google Shape;1177;p10"/>
                <p:cNvSpPr/>
                <p:nvPr/>
              </p:nvSpPr>
              <p:spPr>
                <a:xfrm>
                  <a:off x="6107191" y="951218"/>
                  <a:ext cx="143183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1511" extrusionOk="0">
                      <a:moveTo>
                        <a:pt x="749" y="351"/>
                      </a:moveTo>
                      <a:cubicBezTo>
                        <a:pt x="989" y="351"/>
                        <a:pt x="1175" y="525"/>
                        <a:pt x="1175" y="761"/>
                      </a:cubicBezTo>
                      <a:cubicBezTo>
                        <a:pt x="1175" y="986"/>
                        <a:pt x="989" y="1175"/>
                        <a:pt x="749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49" y="351"/>
                      </a:cubicBezTo>
                      <a:close/>
                      <a:moveTo>
                        <a:pt x="749" y="0"/>
                      </a:moveTo>
                      <a:cubicBezTo>
                        <a:pt x="339" y="0"/>
                        <a:pt x="0" y="351"/>
                        <a:pt x="0" y="761"/>
                      </a:cubicBezTo>
                      <a:cubicBezTo>
                        <a:pt x="0" y="1175"/>
                        <a:pt x="339" y="1511"/>
                        <a:pt x="749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8" name="Google Shape;1178;p10"/>
                <p:cNvSpPr/>
                <p:nvPr/>
              </p:nvSpPr>
              <p:spPr>
                <a:xfrm>
                  <a:off x="6358845" y="951218"/>
                  <a:ext cx="14289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1" extrusionOk="0">
                      <a:moveTo>
                        <a:pt x="762" y="351"/>
                      </a:moveTo>
                      <a:cubicBezTo>
                        <a:pt x="986" y="351"/>
                        <a:pt x="1175" y="525"/>
                        <a:pt x="1175" y="761"/>
                      </a:cubicBezTo>
                      <a:cubicBezTo>
                        <a:pt x="1175" y="986"/>
                        <a:pt x="986" y="1175"/>
                        <a:pt x="762" y="1175"/>
                      </a:cubicBezTo>
                      <a:cubicBezTo>
                        <a:pt x="525" y="1175"/>
                        <a:pt x="336" y="986"/>
                        <a:pt x="336" y="761"/>
                      </a:cubicBezTo>
                      <a:cubicBezTo>
                        <a:pt x="336" y="525"/>
                        <a:pt x="525" y="351"/>
                        <a:pt x="762" y="351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51"/>
                        <a:pt x="0" y="761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5" y="1511"/>
                        <a:pt x="1511" y="1175"/>
                        <a:pt x="1511" y="761"/>
                      </a:cubicBezTo>
                      <a:cubicBezTo>
                        <a:pt x="1511" y="351"/>
                        <a:pt x="1175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9" name="Google Shape;1179;p10"/>
                <p:cNvSpPr/>
                <p:nvPr/>
              </p:nvSpPr>
              <p:spPr>
                <a:xfrm>
                  <a:off x="6610215" y="951218"/>
                  <a:ext cx="143277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511" extrusionOk="0">
                      <a:moveTo>
                        <a:pt x="765" y="351"/>
                      </a:moveTo>
                      <a:cubicBezTo>
                        <a:pt x="990" y="351"/>
                        <a:pt x="1175" y="525"/>
                        <a:pt x="1175" y="761"/>
                      </a:cubicBezTo>
                      <a:cubicBezTo>
                        <a:pt x="1175" y="986"/>
                        <a:pt x="990" y="1175"/>
                        <a:pt x="765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65" y="351"/>
                      </a:cubicBezTo>
                      <a:close/>
                      <a:moveTo>
                        <a:pt x="765" y="0"/>
                      </a:moveTo>
                      <a:cubicBezTo>
                        <a:pt x="339" y="0"/>
                        <a:pt x="1" y="351"/>
                        <a:pt x="1" y="761"/>
                      </a:cubicBezTo>
                      <a:cubicBezTo>
                        <a:pt x="1" y="1175"/>
                        <a:pt x="339" y="1511"/>
                        <a:pt x="765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6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0" name="Google Shape;1180;p10"/>
                <p:cNvSpPr/>
                <p:nvPr/>
              </p:nvSpPr>
              <p:spPr>
                <a:xfrm>
                  <a:off x="6863004" y="951218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51"/>
                      </a:moveTo>
                      <a:cubicBezTo>
                        <a:pt x="975" y="351"/>
                        <a:pt x="1164" y="525"/>
                        <a:pt x="1164" y="761"/>
                      </a:cubicBezTo>
                      <a:cubicBezTo>
                        <a:pt x="1164" y="986"/>
                        <a:pt x="975" y="1175"/>
                        <a:pt x="750" y="1175"/>
                      </a:cubicBezTo>
                      <a:cubicBezTo>
                        <a:pt x="525" y="1175"/>
                        <a:pt x="340" y="986"/>
                        <a:pt x="340" y="761"/>
                      </a:cubicBezTo>
                      <a:cubicBezTo>
                        <a:pt x="340" y="525"/>
                        <a:pt x="525" y="351"/>
                        <a:pt x="750" y="351"/>
                      </a:cubicBezTo>
                      <a:close/>
                      <a:moveTo>
                        <a:pt x="750" y="0"/>
                      </a:moveTo>
                      <a:cubicBezTo>
                        <a:pt x="340" y="0"/>
                        <a:pt x="1" y="351"/>
                        <a:pt x="1" y="761"/>
                      </a:cubicBezTo>
                      <a:cubicBezTo>
                        <a:pt x="1" y="1175"/>
                        <a:pt x="340" y="1511"/>
                        <a:pt x="750" y="1511"/>
                      </a:cubicBezTo>
                      <a:cubicBezTo>
                        <a:pt x="1164" y="1511"/>
                        <a:pt x="1499" y="1175"/>
                        <a:pt x="1499" y="761"/>
                      </a:cubicBezTo>
                      <a:cubicBezTo>
                        <a:pt x="1499" y="351"/>
                        <a:pt x="1164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10"/>
                <p:cNvSpPr/>
                <p:nvPr/>
              </p:nvSpPr>
              <p:spPr>
                <a:xfrm>
                  <a:off x="6103786" y="1200319"/>
                  <a:ext cx="14289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5" extrusionOk="0">
                      <a:moveTo>
                        <a:pt x="761" y="339"/>
                      </a:moveTo>
                      <a:cubicBezTo>
                        <a:pt x="986" y="339"/>
                        <a:pt x="1175" y="525"/>
                        <a:pt x="1175" y="750"/>
                      </a:cubicBezTo>
                      <a:cubicBezTo>
                        <a:pt x="1175" y="990"/>
                        <a:pt x="986" y="1175"/>
                        <a:pt x="761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61" y="339"/>
                      </a:cubicBezTo>
                      <a:close/>
                      <a:moveTo>
                        <a:pt x="761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61" y="1514"/>
                      </a:cubicBezTo>
                      <a:cubicBezTo>
                        <a:pt x="1175" y="1514"/>
                        <a:pt x="1511" y="1175"/>
                        <a:pt x="1511" y="750"/>
                      </a:cubicBezTo>
                      <a:cubicBezTo>
                        <a:pt x="1511" y="339"/>
                        <a:pt x="1175" y="1"/>
                        <a:pt x="76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2" name="Google Shape;1182;p10"/>
                <p:cNvSpPr/>
                <p:nvPr/>
              </p:nvSpPr>
              <p:spPr>
                <a:xfrm>
                  <a:off x="6356575" y="1200319"/>
                  <a:ext cx="141764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5" extrusionOk="0">
                      <a:moveTo>
                        <a:pt x="750" y="339"/>
                      </a:moveTo>
                      <a:cubicBezTo>
                        <a:pt x="974" y="339"/>
                        <a:pt x="1160" y="525"/>
                        <a:pt x="1160" y="750"/>
                      </a:cubicBezTo>
                      <a:cubicBezTo>
                        <a:pt x="1160" y="990"/>
                        <a:pt x="974" y="1175"/>
                        <a:pt x="750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50" y="1514"/>
                      </a:cubicBezTo>
                      <a:cubicBezTo>
                        <a:pt x="1160" y="1514"/>
                        <a:pt x="1499" y="1175"/>
                        <a:pt x="1499" y="750"/>
                      </a:cubicBezTo>
                      <a:cubicBezTo>
                        <a:pt x="1499" y="339"/>
                        <a:pt x="1160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3" name="Google Shape;1183;p10"/>
                <p:cNvSpPr/>
                <p:nvPr/>
              </p:nvSpPr>
              <p:spPr>
                <a:xfrm>
                  <a:off x="6607946" y="1200319"/>
                  <a:ext cx="14185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5" extrusionOk="0">
                      <a:moveTo>
                        <a:pt x="750" y="339"/>
                      </a:moveTo>
                      <a:cubicBezTo>
                        <a:pt x="975" y="339"/>
                        <a:pt x="1164" y="525"/>
                        <a:pt x="1164" y="750"/>
                      </a:cubicBezTo>
                      <a:cubicBezTo>
                        <a:pt x="1164" y="990"/>
                        <a:pt x="975" y="1175"/>
                        <a:pt x="750" y="1175"/>
                      </a:cubicBezTo>
                      <a:cubicBezTo>
                        <a:pt x="525" y="1175"/>
                        <a:pt x="339" y="990"/>
                        <a:pt x="339" y="750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1" y="339"/>
                        <a:pt x="1" y="750"/>
                      </a:cubicBezTo>
                      <a:cubicBezTo>
                        <a:pt x="1" y="1175"/>
                        <a:pt x="339" y="1514"/>
                        <a:pt x="750" y="1514"/>
                      </a:cubicBezTo>
                      <a:cubicBezTo>
                        <a:pt x="1164" y="1514"/>
                        <a:pt x="1499" y="1175"/>
                        <a:pt x="1499" y="750"/>
                      </a:cubicBezTo>
                      <a:cubicBezTo>
                        <a:pt x="1499" y="339"/>
                        <a:pt x="1164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10"/>
                <p:cNvSpPr/>
                <p:nvPr/>
              </p:nvSpPr>
              <p:spPr>
                <a:xfrm>
                  <a:off x="6859694" y="1200319"/>
                  <a:ext cx="14289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5" extrusionOk="0">
                      <a:moveTo>
                        <a:pt x="749" y="339"/>
                      </a:moveTo>
                      <a:cubicBezTo>
                        <a:pt x="986" y="339"/>
                        <a:pt x="1172" y="525"/>
                        <a:pt x="1172" y="750"/>
                      </a:cubicBezTo>
                      <a:cubicBezTo>
                        <a:pt x="1172" y="990"/>
                        <a:pt x="986" y="1175"/>
                        <a:pt x="749" y="1175"/>
                      </a:cubicBezTo>
                      <a:cubicBezTo>
                        <a:pt x="524" y="1175"/>
                        <a:pt x="336" y="990"/>
                        <a:pt x="336" y="750"/>
                      </a:cubicBezTo>
                      <a:cubicBezTo>
                        <a:pt x="336" y="525"/>
                        <a:pt x="524" y="339"/>
                        <a:pt x="749" y="339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49" y="1514"/>
                      </a:cubicBezTo>
                      <a:cubicBezTo>
                        <a:pt x="1172" y="1514"/>
                        <a:pt x="1511" y="1175"/>
                        <a:pt x="1511" y="750"/>
                      </a:cubicBezTo>
                      <a:cubicBezTo>
                        <a:pt x="1511" y="339"/>
                        <a:pt x="1172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85" name="Google Shape;1185;p10"/>
            <p:cNvGrpSpPr/>
            <p:nvPr/>
          </p:nvGrpSpPr>
          <p:grpSpPr>
            <a:xfrm rot="6719958">
              <a:off x="-316665" y="1730190"/>
              <a:ext cx="894003" cy="2521191"/>
              <a:chOff x="89915" y="1124842"/>
              <a:chExt cx="893992" cy="2521159"/>
            </a:xfrm>
          </p:grpSpPr>
          <p:grpSp>
            <p:nvGrpSpPr>
              <p:cNvPr id="1186" name="Google Shape;1186;p10"/>
              <p:cNvGrpSpPr/>
              <p:nvPr/>
            </p:nvGrpSpPr>
            <p:grpSpPr>
              <a:xfrm>
                <a:off x="89915" y="1124842"/>
                <a:ext cx="893992" cy="2521159"/>
                <a:chOff x="6244575" y="510538"/>
                <a:chExt cx="1603285" cy="4521447"/>
              </a:xfrm>
            </p:grpSpPr>
            <p:sp>
              <p:nvSpPr>
                <p:cNvPr id="1187" name="Google Shape;1187;p10"/>
                <p:cNvSpPr/>
                <p:nvPr/>
              </p:nvSpPr>
              <p:spPr>
                <a:xfrm>
                  <a:off x="6244575" y="510538"/>
                  <a:ext cx="1603285" cy="4521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49" h="44696" extrusionOk="0">
                      <a:moveTo>
                        <a:pt x="462" y="1"/>
                      </a:moveTo>
                      <a:cubicBezTo>
                        <a:pt x="265" y="1"/>
                        <a:pt x="103" y="166"/>
                        <a:pt x="103" y="351"/>
                      </a:cubicBezTo>
                      <a:lnTo>
                        <a:pt x="40" y="29473"/>
                      </a:lnTo>
                      <a:cubicBezTo>
                        <a:pt x="163" y="29473"/>
                        <a:pt x="289" y="29497"/>
                        <a:pt x="403" y="29521"/>
                      </a:cubicBezTo>
                      <a:cubicBezTo>
                        <a:pt x="1113" y="29686"/>
                        <a:pt x="1649" y="30309"/>
                        <a:pt x="1676" y="31071"/>
                      </a:cubicBezTo>
                      <a:lnTo>
                        <a:pt x="1676" y="31122"/>
                      </a:lnTo>
                      <a:cubicBezTo>
                        <a:pt x="1676" y="31544"/>
                        <a:pt x="1499" y="31946"/>
                        <a:pt x="1227" y="32234"/>
                      </a:cubicBezTo>
                      <a:cubicBezTo>
                        <a:pt x="987" y="32482"/>
                        <a:pt x="675" y="32656"/>
                        <a:pt x="328" y="32731"/>
                      </a:cubicBezTo>
                      <a:cubicBezTo>
                        <a:pt x="226" y="32743"/>
                        <a:pt x="127" y="32758"/>
                        <a:pt x="28" y="32758"/>
                      </a:cubicBezTo>
                      <a:lnTo>
                        <a:pt x="1" y="44308"/>
                      </a:lnTo>
                      <a:cubicBezTo>
                        <a:pt x="1" y="44494"/>
                        <a:pt x="163" y="44656"/>
                        <a:pt x="352" y="44656"/>
                      </a:cubicBezTo>
                      <a:lnTo>
                        <a:pt x="6232" y="44671"/>
                      </a:lnTo>
                      <a:cubicBezTo>
                        <a:pt x="6232" y="44545"/>
                        <a:pt x="6247" y="44419"/>
                        <a:pt x="6283" y="44308"/>
                      </a:cubicBezTo>
                      <a:cubicBezTo>
                        <a:pt x="6444" y="43583"/>
                        <a:pt x="7095" y="43035"/>
                        <a:pt x="7880" y="43035"/>
                      </a:cubicBezTo>
                      <a:cubicBezTo>
                        <a:pt x="8306" y="43035"/>
                        <a:pt x="8704" y="43209"/>
                        <a:pt x="8992" y="43484"/>
                      </a:cubicBezTo>
                      <a:cubicBezTo>
                        <a:pt x="9244" y="43721"/>
                        <a:pt x="9417" y="44033"/>
                        <a:pt x="9480" y="44383"/>
                      </a:cubicBezTo>
                      <a:cubicBezTo>
                        <a:pt x="9504" y="44482"/>
                        <a:pt x="9504" y="44581"/>
                        <a:pt x="9504" y="44683"/>
                      </a:cubicBezTo>
                      <a:lnTo>
                        <a:pt x="15387" y="44695"/>
                      </a:lnTo>
                      <a:cubicBezTo>
                        <a:pt x="15585" y="44695"/>
                        <a:pt x="15735" y="44533"/>
                        <a:pt x="15747" y="44344"/>
                      </a:cubicBezTo>
                      <a:lnTo>
                        <a:pt x="15774" y="32794"/>
                      </a:lnTo>
                      <a:cubicBezTo>
                        <a:pt x="15648" y="32794"/>
                        <a:pt x="15522" y="32770"/>
                        <a:pt x="15399" y="32743"/>
                      </a:cubicBezTo>
                      <a:cubicBezTo>
                        <a:pt x="14674" y="32581"/>
                        <a:pt x="14138" y="31919"/>
                        <a:pt x="14138" y="31146"/>
                      </a:cubicBezTo>
                      <a:lnTo>
                        <a:pt x="14138" y="31095"/>
                      </a:lnTo>
                      <a:cubicBezTo>
                        <a:pt x="14150" y="30684"/>
                        <a:pt x="14323" y="30309"/>
                        <a:pt x="14587" y="30034"/>
                      </a:cubicBezTo>
                      <a:cubicBezTo>
                        <a:pt x="14812" y="29785"/>
                        <a:pt x="15124" y="29611"/>
                        <a:pt x="15474" y="29548"/>
                      </a:cubicBezTo>
                      <a:cubicBezTo>
                        <a:pt x="15573" y="29521"/>
                        <a:pt x="15672" y="29509"/>
                        <a:pt x="15774" y="29509"/>
                      </a:cubicBezTo>
                      <a:lnTo>
                        <a:pt x="15849" y="390"/>
                      </a:lnTo>
                      <a:cubicBezTo>
                        <a:pt x="15849" y="202"/>
                        <a:pt x="15687" y="40"/>
                        <a:pt x="15486" y="40"/>
                      </a:cubicBezTo>
                      <a:lnTo>
                        <a:pt x="9618" y="28"/>
                      </a:lnTo>
                      <a:cubicBezTo>
                        <a:pt x="9618" y="127"/>
                        <a:pt x="9603" y="226"/>
                        <a:pt x="9579" y="328"/>
                      </a:cubicBezTo>
                      <a:cubicBezTo>
                        <a:pt x="9516" y="675"/>
                        <a:pt x="9342" y="990"/>
                        <a:pt x="9094" y="1215"/>
                      </a:cubicBezTo>
                      <a:cubicBezTo>
                        <a:pt x="8806" y="1487"/>
                        <a:pt x="8404" y="1664"/>
                        <a:pt x="7970" y="1664"/>
                      </a:cubicBezTo>
                      <a:cubicBezTo>
                        <a:pt x="7194" y="1649"/>
                        <a:pt x="6546" y="1113"/>
                        <a:pt x="6381" y="390"/>
                      </a:cubicBezTo>
                      <a:cubicBezTo>
                        <a:pt x="6358" y="265"/>
                        <a:pt x="6334" y="139"/>
                        <a:pt x="6334" y="16"/>
                      </a:cubicBezTo>
                      <a:lnTo>
                        <a:pt x="46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10"/>
                <p:cNvSpPr/>
                <p:nvPr/>
              </p:nvSpPr>
              <p:spPr>
                <a:xfrm>
                  <a:off x="6248369" y="3653564"/>
                  <a:ext cx="1595698" cy="1378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4" h="13626" extrusionOk="0">
                      <a:moveTo>
                        <a:pt x="1676" y="1"/>
                      </a:moveTo>
                      <a:lnTo>
                        <a:pt x="1676" y="52"/>
                      </a:lnTo>
                      <a:cubicBezTo>
                        <a:pt x="1676" y="474"/>
                        <a:pt x="1499" y="876"/>
                        <a:pt x="1227" y="1164"/>
                      </a:cubicBezTo>
                      <a:cubicBezTo>
                        <a:pt x="987" y="1412"/>
                        <a:pt x="675" y="1586"/>
                        <a:pt x="328" y="1661"/>
                      </a:cubicBezTo>
                      <a:cubicBezTo>
                        <a:pt x="226" y="1673"/>
                        <a:pt x="127" y="1688"/>
                        <a:pt x="28" y="1688"/>
                      </a:cubicBezTo>
                      <a:lnTo>
                        <a:pt x="1" y="13238"/>
                      </a:lnTo>
                      <a:cubicBezTo>
                        <a:pt x="1" y="13424"/>
                        <a:pt x="163" y="13586"/>
                        <a:pt x="352" y="13586"/>
                      </a:cubicBezTo>
                      <a:lnTo>
                        <a:pt x="6232" y="13601"/>
                      </a:lnTo>
                      <a:cubicBezTo>
                        <a:pt x="6232" y="13475"/>
                        <a:pt x="6247" y="13349"/>
                        <a:pt x="6283" y="13238"/>
                      </a:cubicBezTo>
                      <a:cubicBezTo>
                        <a:pt x="6444" y="12513"/>
                        <a:pt x="7095" y="11965"/>
                        <a:pt x="7880" y="11965"/>
                      </a:cubicBezTo>
                      <a:cubicBezTo>
                        <a:pt x="8306" y="11965"/>
                        <a:pt x="8704" y="12139"/>
                        <a:pt x="8992" y="12414"/>
                      </a:cubicBezTo>
                      <a:cubicBezTo>
                        <a:pt x="9244" y="12651"/>
                        <a:pt x="9417" y="12963"/>
                        <a:pt x="9480" y="13313"/>
                      </a:cubicBezTo>
                      <a:cubicBezTo>
                        <a:pt x="9504" y="13412"/>
                        <a:pt x="9504" y="13511"/>
                        <a:pt x="9504" y="13613"/>
                      </a:cubicBezTo>
                      <a:lnTo>
                        <a:pt x="15387" y="13625"/>
                      </a:lnTo>
                      <a:cubicBezTo>
                        <a:pt x="15585" y="13625"/>
                        <a:pt x="15735" y="13463"/>
                        <a:pt x="15747" y="13274"/>
                      </a:cubicBezTo>
                      <a:lnTo>
                        <a:pt x="15774" y="1724"/>
                      </a:lnTo>
                      <a:cubicBezTo>
                        <a:pt x="15648" y="1724"/>
                        <a:pt x="15522" y="1700"/>
                        <a:pt x="15399" y="1673"/>
                      </a:cubicBezTo>
                      <a:cubicBezTo>
                        <a:pt x="14674" y="1511"/>
                        <a:pt x="14138" y="849"/>
                        <a:pt x="14138" y="76"/>
                      </a:cubicBezTo>
                      <a:lnTo>
                        <a:pt x="14138" y="25"/>
                      </a:lnTo>
                      <a:lnTo>
                        <a:pt x="16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9" name="Google Shape;1189;p10"/>
                <p:cNvGrpSpPr/>
                <p:nvPr/>
              </p:nvGrpSpPr>
              <p:grpSpPr>
                <a:xfrm>
                  <a:off x="6556707" y="3830218"/>
                  <a:ext cx="979021" cy="384206"/>
                  <a:chOff x="2403095" y="3887593"/>
                  <a:chExt cx="979021" cy="384206"/>
                </a:xfrm>
              </p:grpSpPr>
              <p:sp>
                <p:nvSpPr>
                  <p:cNvPr id="1190" name="Google Shape;1190;p10"/>
                  <p:cNvSpPr/>
                  <p:nvPr/>
                </p:nvSpPr>
                <p:spPr>
                  <a:xfrm>
                    <a:off x="3364413" y="3891538"/>
                    <a:ext cx="1770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63" y="3759"/>
                        </a:lnTo>
                        <a:lnTo>
                          <a:pt x="1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1" name="Google Shape;1191;p10"/>
                  <p:cNvSpPr/>
                  <p:nvPr/>
                </p:nvSpPr>
                <p:spPr>
                  <a:xfrm>
                    <a:off x="3345597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2" name="Google Shape;1192;p10"/>
                  <p:cNvSpPr/>
                  <p:nvPr/>
                </p:nvSpPr>
                <p:spPr>
                  <a:xfrm>
                    <a:off x="3325365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3" name="Google Shape;1193;p10"/>
                  <p:cNvSpPr/>
                  <p:nvPr/>
                </p:nvSpPr>
                <p:spPr>
                  <a:xfrm>
                    <a:off x="3265884" y="3891538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90" y="3759"/>
                        </a:lnTo>
                        <a:lnTo>
                          <a:pt x="1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4" name="Google Shape;1194;p10"/>
                  <p:cNvSpPr/>
                  <p:nvPr/>
                </p:nvSpPr>
                <p:spPr>
                  <a:xfrm>
                    <a:off x="3197702" y="3891538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5" name="Google Shape;1195;p10"/>
                  <p:cNvSpPr/>
                  <p:nvPr/>
                </p:nvSpPr>
                <p:spPr>
                  <a:xfrm>
                    <a:off x="3251924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6" name="Google Shape;1196;p10"/>
                  <p:cNvSpPr/>
                  <p:nvPr/>
                </p:nvSpPr>
                <p:spPr>
                  <a:xfrm>
                    <a:off x="3183742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7" name="Google Shape;1197;p10"/>
                  <p:cNvSpPr/>
                  <p:nvPr/>
                </p:nvSpPr>
                <p:spPr>
                  <a:xfrm>
                    <a:off x="3169782" y="3891538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1" y="3759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8" name="Google Shape;1198;p10"/>
                  <p:cNvSpPr/>
                  <p:nvPr/>
                </p:nvSpPr>
                <p:spPr>
                  <a:xfrm>
                    <a:off x="3156126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9" name="Google Shape;1199;p10"/>
                  <p:cNvSpPr/>
                  <p:nvPr/>
                </p:nvSpPr>
                <p:spPr>
                  <a:xfrm>
                    <a:off x="2573751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0" name="Google Shape;1200;p10"/>
                  <p:cNvSpPr/>
                  <p:nvPr/>
                </p:nvSpPr>
                <p:spPr>
                  <a:xfrm>
                    <a:off x="259772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87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1" name="Google Shape;1201;p10"/>
                  <p:cNvSpPr/>
                  <p:nvPr/>
                </p:nvSpPr>
                <p:spPr>
                  <a:xfrm>
                    <a:off x="261168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2" name="Google Shape;1202;p10"/>
                  <p:cNvSpPr/>
                  <p:nvPr/>
                </p:nvSpPr>
                <p:spPr>
                  <a:xfrm>
                    <a:off x="2625646" y="3888807"/>
                    <a:ext cx="880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3" name="Google Shape;1203;p10"/>
                  <p:cNvSpPr/>
                  <p:nvPr/>
                </p:nvSpPr>
                <p:spPr>
                  <a:xfrm>
                    <a:off x="3289858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4" name="Google Shape;1204;p10"/>
                  <p:cNvSpPr/>
                  <p:nvPr/>
                </p:nvSpPr>
                <p:spPr>
                  <a:xfrm>
                    <a:off x="3103118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5" name="Google Shape;1205;p10"/>
                  <p:cNvSpPr/>
                  <p:nvPr/>
                </p:nvSpPr>
                <p:spPr>
                  <a:xfrm>
                    <a:off x="3024619" y="3890324"/>
                    <a:ext cx="2033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6" name="Google Shape;1206;p10"/>
                  <p:cNvSpPr/>
                  <p:nvPr/>
                </p:nvSpPr>
                <p:spPr>
                  <a:xfrm>
                    <a:off x="2999430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7" name="Google Shape;1207;p10"/>
                  <p:cNvSpPr/>
                  <p:nvPr/>
                </p:nvSpPr>
                <p:spPr>
                  <a:xfrm>
                    <a:off x="2779610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8" name="Google Shape;1208;p10"/>
                  <p:cNvSpPr/>
                  <p:nvPr/>
                </p:nvSpPr>
                <p:spPr>
                  <a:xfrm>
                    <a:off x="2754422" y="3888807"/>
                    <a:ext cx="2013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9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187" y="3762"/>
                        </a:lnTo>
                        <a:lnTo>
                          <a:pt x="19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9" name="Google Shape;1209;p10"/>
                  <p:cNvSpPr/>
                  <p:nvPr/>
                </p:nvSpPr>
                <p:spPr>
                  <a:xfrm>
                    <a:off x="2697469" y="3888807"/>
                    <a:ext cx="20434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189" y="3762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0" name="Google Shape;1210;p10"/>
                  <p:cNvSpPr/>
                  <p:nvPr/>
                </p:nvSpPr>
                <p:spPr>
                  <a:xfrm>
                    <a:off x="3089158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1" name="Google Shape;1211;p10"/>
                  <p:cNvSpPr/>
                  <p:nvPr/>
                </p:nvSpPr>
                <p:spPr>
                  <a:xfrm>
                    <a:off x="307398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2" name="Google Shape;1212;p10"/>
                  <p:cNvSpPr/>
                  <p:nvPr/>
                </p:nvSpPr>
                <p:spPr>
                  <a:xfrm>
                    <a:off x="2985470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3" name="Google Shape;1213;p10"/>
                  <p:cNvSpPr/>
                  <p:nvPr/>
                </p:nvSpPr>
                <p:spPr>
                  <a:xfrm>
                    <a:off x="2804799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4" name="Google Shape;1214;p10"/>
                  <p:cNvSpPr/>
                  <p:nvPr/>
                </p:nvSpPr>
                <p:spPr>
                  <a:xfrm>
                    <a:off x="2684723" y="3888807"/>
                    <a:ext cx="9206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5" name="Google Shape;1215;p10"/>
                  <p:cNvSpPr/>
                  <p:nvPr/>
                </p:nvSpPr>
                <p:spPr>
                  <a:xfrm>
                    <a:off x="2671066" y="3888807"/>
                    <a:ext cx="7688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6" name="Google Shape;1216;p10"/>
                  <p:cNvSpPr/>
                  <p:nvPr/>
                </p:nvSpPr>
                <p:spPr>
                  <a:xfrm>
                    <a:off x="2655893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7" name="Google Shape;1217;p10"/>
                  <p:cNvSpPr/>
                  <p:nvPr/>
                </p:nvSpPr>
                <p:spPr>
                  <a:xfrm>
                    <a:off x="2865394" y="3890324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8" name="Google Shape;1218;p10"/>
                  <p:cNvSpPr/>
                  <p:nvPr/>
                </p:nvSpPr>
                <p:spPr>
                  <a:xfrm>
                    <a:off x="293873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9" name="Google Shape;1219;p10"/>
                  <p:cNvSpPr/>
                  <p:nvPr/>
                </p:nvSpPr>
                <p:spPr>
                  <a:xfrm>
                    <a:off x="2926089" y="3890324"/>
                    <a:ext cx="8801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0" name="Google Shape;1220;p10"/>
                  <p:cNvSpPr/>
                  <p:nvPr/>
                </p:nvSpPr>
                <p:spPr>
                  <a:xfrm>
                    <a:off x="2914861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1" name="Google Shape;1221;p10"/>
                  <p:cNvSpPr/>
                  <p:nvPr/>
                </p:nvSpPr>
                <p:spPr>
                  <a:xfrm>
                    <a:off x="2902115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2" name="Google Shape;1222;p10"/>
                  <p:cNvSpPr/>
                  <p:nvPr/>
                </p:nvSpPr>
                <p:spPr>
                  <a:xfrm>
                    <a:off x="2889368" y="3890324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3" name="Google Shape;1223;p10"/>
                  <p:cNvSpPr/>
                  <p:nvPr/>
                </p:nvSpPr>
                <p:spPr>
                  <a:xfrm>
                    <a:off x="2852951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4" name="Google Shape;1224;p10"/>
                  <p:cNvSpPr/>
                  <p:nvPr/>
                </p:nvSpPr>
                <p:spPr>
                  <a:xfrm>
                    <a:off x="2492824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5" name="Google Shape;1225;p10"/>
                  <p:cNvSpPr/>
                  <p:nvPr/>
                </p:nvSpPr>
                <p:spPr>
                  <a:xfrm>
                    <a:off x="2466421" y="3887593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6" name="Google Shape;1226;p10"/>
                  <p:cNvSpPr/>
                  <p:nvPr/>
                </p:nvSpPr>
                <p:spPr>
                  <a:xfrm>
                    <a:off x="2529545" y="3888807"/>
                    <a:ext cx="758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7" name="Google Shape;1227;p10"/>
                  <p:cNvSpPr/>
                  <p:nvPr/>
                </p:nvSpPr>
                <p:spPr>
                  <a:xfrm>
                    <a:off x="2516798" y="3887593"/>
                    <a:ext cx="8902" cy="3817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74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4"/>
                        </a:lnTo>
                        <a:lnTo>
                          <a:pt x="87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8" name="Google Shape;1228;p10"/>
                  <p:cNvSpPr/>
                  <p:nvPr/>
                </p:nvSpPr>
                <p:spPr>
                  <a:xfrm>
                    <a:off x="2480078" y="3887593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0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9" name="Google Shape;1229;p10"/>
                  <p:cNvSpPr/>
                  <p:nvPr/>
                </p:nvSpPr>
                <p:spPr>
                  <a:xfrm>
                    <a:off x="3127093" y="3890324"/>
                    <a:ext cx="8801" cy="381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71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1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0" name="Google Shape;1230;p10"/>
                  <p:cNvSpPr/>
                  <p:nvPr/>
                </p:nvSpPr>
                <p:spPr>
                  <a:xfrm>
                    <a:off x="2403095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1" name="Google Shape;1231;p10"/>
                  <p:cNvSpPr/>
                  <p:nvPr/>
                </p:nvSpPr>
                <p:spPr>
                  <a:xfrm>
                    <a:off x="2427070" y="3887593"/>
                    <a:ext cx="910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32" name="Google Shape;1232;p10"/>
                <p:cNvSpPr/>
                <p:nvPr/>
              </p:nvSpPr>
              <p:spPr>
                <a:xfrm>
                  <a:off x="6446794" y="2231059"/>
                  <a:ext cx="1198847" cy="1181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1" h="11678" extrusionOk="0">
                      <a:moveTo>
                        <a:pt x="7982" y="1"/>
                      </a:moveTo>
                      <a:lnTo>
                        <a:pt x="5932" y="2650"/>
                      </a:lnTo>
                      <a:lnTo>
                        <a:pt x="3873" y="1"/>
                      </a:lnTo>
                      <a:lnTo>
                        <a:pt x="3873" y="1"/>
                      </a:lnTo>
                      <a:lnTo>
                        <a:pt x="3999" y="3348"/>
                      </a:lnTo>
                      <a:lnTo>
                        <a:pt x="714" y="2650"/>
                      </a:lnTo>
                      <a:lnTo>
                        <a:pt x="2962" y="5135"/>
                      </a:lnTo>
                      <a:lnTo>
                        <a:pt x="1" y="6708"/>
                      </a:lnTo>
                      <a:lnTo>
                        <a:pt x="3324" y="7170"/>
                      </a:lnTo>
                      <a:lnTo>
                        <a:pt x="2063" y="10266"/>
                      </a:lnTo>
                      <a:lnTo>
                        <a:pt x="4898" y="8482"/>
                      </a:lnTo>
                      <a:lnTo>
                        <a:pt x="5932" y="11677"/>
                      </a:lnTo>
                      <a:lnTo>
                        <a:pt x="6957" y="8482"/>
                      </a:lnTo>
                      <a:lnTo>
                        <a:pt x="9792" y="10266"/>
                      </a:lnTo>
                      <a:lnTo>
                        <a:pt x="8530" y="7170"/>
                      </a:lnTo>
                      <a:lnTo>
                        <a:pt x="11851" y="6708"/>
                      </a:lnTo>
                      <a:lnTo>
                        <a:pt x="8893" y="5135"/>
                      </a:lnTo>
                      <a:lnTo>
                        <a:pt x="11140" y="2650"/>
                      </a:lnTo>
                      <a:lnTo>
                        <a:pt x="7868" y="3348"/>
                      </a:lnTo>
                      <a:lnTo>
                        <a:pt x="7868" y="3348"/>
                      </a:lnTo>
                      <a:lnTo>
                        <a:pt x="798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33" name="Google Shape;1233;p10"/>
                <p:cNvGrpSpPr/>
                <p:nvPr/>
              </p:nvGrpSpPr>
              <p:grpSpPr>
                <a:xfrm>
                  <a:off x="6491955" y="3632291"/>
                  <a:ext cx="1108525" cy="45360"/>
                  <a:chOff x="2263150" y="3743816"/>
                  <a:chExt cx="1108525" cy="45360"/>
                </a:xfrm>
              </p:grpSpPr>
              <p:sp>
                <p:nvSpPr>
                  <p:cNvPr id="1234" name="Google Shape;1234;p10"/>
                  <p:cNvSpPr/>
                  <p:nvPr/>
                </p:nvSpPr>
                <p:spPr>
                  <a:xfrm>
                    <a:off x="2263150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198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198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1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5" name="Google Shape;1235;p10"/>
                  <p:cNvSpPr/>
                  <p:nvPr/>
                </p:nvSpPr>
                <p:spPr>
                  <a:xfrm>
                    <a:off x="2344546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87" y="1"/>
                          <a:pt x="1" y="100"/>
                          <a:pt x="1" y="211"/>
                        </a:cubicBezTo>
                        <a:cubicBezTo>
                          <a:pt x="1" y="337"/>
                          <a:pt x="87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6" name="Google Shape;1236;p10"/>
                  <p:cNvSpPr/>
                  <p:nvPr/>
                </p:nvSpPr>
                <p:spPr>
                  <a:xfrm>
                    <a:off x="2425942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4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4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7" name="Google Shape;1237;p10"/>
                  <p:cNvSpPr/>
                  <p:nvPr/>
                </p:nvSpPr>
                <p:spPr>
                  <a:xfrm>
                    <a:off x="250744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39" y="423"/>
                          <a:pt x="426" y="337"/>
                          <a:pt x="426" y="211"/>
                        </a:cubicBezTo>
                        <a:cubicBezTo>
                          <a:pt x="426" y="100"/>
                          <a:pt x="339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8" name="Google Shape;1238;p10"/>
                  <p:cNvSpPr/>
                  <p:nvPr/>
                </p:nvSpPr>
                <p:spPr>
                  <a:xfrm>
                    <a:off x="2590445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210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210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9" name="Google Shape;1239;p10"/>
                  <p:cNvSpPr/>
                  <p:nvPr/>
                </p:nvSpPr>
                <p:spPr>
                  <a:xfrm>
                    <a:off x="2671841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3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0" name="Google Shape;1240;p10"/>
                  <p:cNvSpPr/>
                  <p:nvPr/>
                </p:nvSpPr>
                <p:spPr>
                  <a:xfrm>
                    <a:off x="2753237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1" name="Google Shape;1241;p10"/>
                  <p:cNvSpPr/>
                  <p:nvPr/>
                </p:nvSpPr>
                <p:spPr>
                  <a:xfrm>
                    <a:off x="2835917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02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02" y="423"/>
                        </a:cubicBezTo>
                        <a:cubicBezTo>
                          <a:pt x="328" y="423"/>
                          <a:pt x="415" y="337"/>
                          <a:pt x="415" y="211"/>
                        </a:cubicBezTo>
                        <a:cubicBezTo>
                          <a:pt x="415" y="100"/>
                          <a:pt x="328" y="1"/>
                          <a:pt x="20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2" name="Google Shape;1242;p10"/>
                  <p:cNvSpPr/>
                  <p:nvPr/>
                </p:nvSpPr>
                <p:spPr>
                  <a:xfrm>
                    <a:off x="291742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90" y="1"/>
                          <a:pt x="0" y="100"/>
                          <a:pt x="0" y="211"/>
                        </a:cubicBezTo>
                        <a:cubicBezTo>
                          <a:pt x="0" y="337"/>
                          <a:pt x="90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3" name="Google Shape;1243;p10"/>
                  <p:cNvSpPr/>
                  <p:nvPr/>
                </p:nvSpPr>
                <p:spPr>
                  <a:xfrm>
                    <a:off x="2999136" y="3743816"/>
                    <a:ext cx="45244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" h="424" extrusionOk="0">
                        <a:moveTo>
                          <a:pt x="210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0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4" name="Google Shape;1244;p10"/>
                  <p:cNvSpPr/>
                  <p:nvPr/>
                </p:nvSpPr>
                <p:spPr>
                  <a:xfrm>
                    <a:off x="3080532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36" y="423"/>
                          <a:pt x="423" y="337"/>
                          <a:pt x="423" y="211"/>
                        </a:cubicBezTo>
                        <a:cubicBezTo>
                          <a:pt x="423" y="100"/>
                          <a:pt x="336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5" name="Google Shape;1245;p10"/>
                  <p:cNvSpPr/>
                  <p:nvPr/>
                </p:nvSpPr>
                <p:spPr>
                  <a:xfrm>
                    <a:off x="3163212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14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14" y="423"/>
                        </a:cubicBezTo>
                        <a:cubicBezTo>
                          <a:pt x="325" y="423"/>
                          <a:pt x="414" y="337"/>
                          <a:pt x="414" y="211"/>
                        </a:cubicBezTo>
                        <a:cubicBezTo>
                          <a:pt x="414" y="100"/>
                          <a:pt x="325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6" name="Google Shape;1246;p10"/>
                  <p:cNvSpPr/>
                  <p:nvPr/>
                </p:nvSpPr>
                <p:spPr>
                  <a:xfrm>
                    <a:off x="324471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7" name="Google Shape;1247;p10"/>
                  <p:cNvSpPr/>
                  <p:nvPr/>
                </p:nvSpPr>
                <p:spPr>
                  <a:xfrm>
                    <a:off x="332611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48" name="Google Shape;1248;p10"/>
              <p:cNvGrpSpPr/>
              <p:nvPr/>
            </p:nvGrpSpPr>
            <p:grpSpPr>
              <a:xfrm>
                <a:off x="288125" y="1413362"/>
                <a:ext cx="497586" cy="486700"/>
                <a:chOff x="5934550" y="2672200"/>
                <a:chExt cx="202625" cy="198200"/>
              </a:xfrm>
            </p:grpSpPr>
            <p:sp>
              <p:nvSpPr>
                <p:cNvPr id="1249" name="Google Shape;1249;p10"/>
                <p:cNvSpPr/>
                <p:nvPr/>
              </p:nvSpPr>
              <p:spPr>
                <a:xfrm>
                  <a:off x="5934550" y="2672200"/>
                  <a:ext cx="202625" cy="10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5" h="4121" extrusionOk="0">
                      <a:moveTo>
                        <a:pt x="1" y="0"/>
                      </a:moveTo>
                      <a:lnTo>
                        <a:pt x="1" y="60"/>
                      </a:lnTo>
                      <a:cubicBezTo>
                        <a:pt x="1" y="2296"/>
                        <a:pt x="1823" y="4121"/>
                        <a:pt x="4059" y="4121"/>
                      </a:cubicBezTo>
                      <a:cubicBezTo>
                        <a:pt x="6294" y="4121"/>
                        <a:pt x="8105" y="2296"/>
                        <a:pt x="8105" y="60"/>
                      </a:cubicBezTo>
                      <a:lnTo>
                        <a:pt x="810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10"/>
                <p:cNvSpPr/>
                <p:nvPr/>
              </p:nvSpPr>
              <p:spPr>
                <a:xfrm>
                  <a:off x="5934550" y="2767350"/>
                  <a:ext cx="202625" cy="10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5" h="4122" extrusionOk="0">
                      <a:moveTo>
                        <a:pt x="4059" y="0"/>
                      </a:moveTo>
                      <a:cubicBezTo>
                        <a:pt x="1823" y="0"/>
                        <a:pt x="1" y="1825"/>
                        <a:pt x="1" y="4061"/>
                      </a:cubicBezTo>
                      <a:lnTo>
                        <a:pt x="1" y="4121"/>
                      </a:lnTo>
                      <a:lnTo>
                        <a:pt x="8105" y="4121"/>
                      </a:lnTo>
                      <a:lnTo>
                        <a:pt x="8105" y="4061"/>
                      </a:lnTo>
                      <a:cubicBezTo>
                        <a:pt x="8105" y="1825"/>
                        <a:pt x="6294" y="0"/>
                        <a:pt x="40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ExtraBold"/>
              <a:buNone/>
              <a:defRPr sz="30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●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○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■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●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○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■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●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○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■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docker.com/get-started/" TargetMode="External"/><Relationship Id="rId5" Type="http://schemas.openxmlformats.org/officeDocument/2006/relationships/hyperlink" Target="https://docs.djangoproject.com/en/5.1/" TargetMode="External"/><Relationship Id="rId4" Type="http://schemas.openxmlformats.org/officeDocument/2006/relationships/hyperlink" Target="https://react.dev/lear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2" name="Google Shape;2942;p28"/>
          <p:cNvSpPr txBox="1">
            <a:spLocks noGrp="1"/>
          </p:cNvSpPr>
          <p:nvPr>
            <p:ph type="ctrTitle"/>
          </p:nvPr>
        </p:nvSpPr>
        <p:spPr>
          <a:xfrm>
            <a:off x="895148" y="578122"/>
            <a:ext cx="4918363" cy="14172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00" err="1">
                <a:solidFill>
                  <a:schemeClr val="lt1"/>
                </a:solidFill>
              </a:rPr>
              <a:t>Ситема</a:t>
            </a:r>
            <a:r>
              <a:rPr lang="en" sz="3600">
                <a:solidFill>
                  <a:schemeClr val="lt1"/>
                </a:solidFill>
              </a:rPr>
              <a:t> </a:t>
            </a:r>
            <a:r>
              <a:rPr lang="en" sz="3600" err="1">
                <a:solidFill>
                  <a:schemeClr val="lt1"/>
                </a:solidFill>
              </a:rPr>
              <a:t>за</a:t>
            </a:r>
            <a:r>
              <a:rPr lang="en" sz="3600">
                <a:solidFill>
                  <a:schemeClr val="lt1"/>
                </a:solidFill>
              </a:rPr>
              <a:t> </a:t>
            </a:r>
            <a:r>
              <a:rPr lang="en" sz="3600" err="1">
                <a:solidFill>
                  <a:schemeClr val="lt1"/>
                </a:solidFill>
              </a:rPr>
              <a:t>управление</a:t>
            </a:r>
            <a:r>
              <a:rPr lang="en" sz="3600">
                <a:solidFill>
                  <a:schemeClr val="lt1"/>
                </a:solidFill>
              </a:rPr>
              <a:t> </a:t>
            </a:r>
            <a:r>
              <a:rPr lang="en" sz="3600" err="1">
                <a:solidFill>
                  <a:schemeClr val="lt1"/>
                </a:solidFill>
              </a:rPr>
              <a:t>на</a:t>
            </a:r>
            <a:r>
              <a:rPr lang="en" sz="3600">
                <a:solidFill>
                  <a:schemeClr val="lt1"/>
                </a:solidFill>
              </a:rPr>
              <a:t> </a:t>
            </a:r>
            <a:r>
              <a:rPr lang="en" sz="3600" err="1">
                <a:solidFill>
                  <a:schemeClr val="lt1"/>
                </a:solidFill>
              </a:rPr>
              <a:t>документи</a:t>
            </a:r>
            <a:r>
              <a:rPr lang="en" sz="3600">
                <a:solidFill>
                  <a:schemeClr val="lt1"/>
                </a:solidFill>
              </a:rPr>
              <a:t> </a:t>
            </a:r>
            <a:r>
              <a:rPr lang="en" sz="3600" err="1">
                <a:solidFill>
                  <a:schemeClr val="lt1"/>
                </a:solidFill>
              </a:rPr>
              <a:t>за</a:t>
            </a:r>
            <a:r>
              <a:rPr lang="en" sz="3600">
                <a:solidFill>
                  <a:schemeClr val="lt1"/>
                </a:solidFill>
              </a:rPr>
              <a:t> </a:t>
            </a:r>
            <a:r>
              <a:rPr lang="en" sz="3600" err="1">
                <a:solidFill>
                  <a:schemeClr val="lt1"/>
                </a:solidFill>
              </a:rPr>
              <a:t>градски</a:t>
            </a:r>
            <a:r>
              <a:rPr lang="en" sz="3600">
                <a:solidFill>
                  <a:schemeClr val="lt1"/>
                </a:solidFill>
              </a:rPr>
              <a:t> </a:t>
            </a:r>
            <a:r>
              <a:rPr lang="en" sz="3600" err="1">
                <a:solidFill>
                  <a:schemeClr val="lt1"/>
                </a:solidFill>
              </a:rPr>
              <a:t>транспорт</a:t>
            </a:r>
            <a:endParaRPr lang="en" sz="3600">
              <a:solidFill>
                <a:schemeClr val="lt1"/>
              </a:solidFill>
            </a:endParaRPr>
          </a:p>
        </p:txBody>
      </p:sp>
      <p:sp>
        <p:nvSpPr>
          <p:cNvPr id="2943" name="Google Shape;2943;p28"/>
          <p:cNvSpPr txBox="1">
            <a:spLocks noGrp="1"/>
          </p:cNvSpPr>
          <p:nvPr>
            <p:ph type="subTitle" idx="1"/>
          </p:nvPr>
        </p:nvSpPr>
        <p:spPr>
          <a:xfrm>
            <a:off x="898105" y="2968972"/>
            <a:ext cx="4207210" cy="1401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800" dirty="0" err="1"/>
              <a:t>Калоян</a:t>
            </a:r>
            <a:r>
              <a:rPr lang="en" sz="1800" dirty="0"/>
              <a:t> </a:t>
            </a:r>
            <a:r>
              <a:rPr lang="en" sz="1800" dirty="0" err="1"/>
              <a:t>Милчев</a:t>
            </a:r>
            <a:r>
              <a:rPr lang="en" sz="1800" dirty="0"/>
              <a:t> - F118428</a:t>
            </a:r>
          </a:p>
          <a:p>
            <a:pPr marL="0" indent="0"/>
            <a:r>
              <a:rPr lang="en" sz="1800" dirty="0" err="1"/>
              <a:t>Ивайло</a:t>
            </a:r>
            <a:r>
              <a:rPr lang="en" sz="1800" dirty="0"/>
              <a:t> </a:t>
            </a:r>
            <a:r>
              <a:rPr lang="en" sz="1800" dirty="0" err="1"/>
              <a:t>Абаджиев</a:t>
            </a:r>
            <a:r>
              <a:rPr lang="en" sz="1800" dirty="0"/>
              <a:t> - </a:t>
            </a:r>
            <a:r>
              <a:rPr lang="en" sz="1800" dirty="0">
                <a:solidFill>
                  <a:srgbClr val="FFFCFC"/>
                </a:solidFill>
              </a:rPr>
              <a:t>F117505</a:t>
            </a:r>
          </a:p>
          <a:p>
            <a:pPr marL="0" indent="0"/>
            <a:r>
              <a:rPr lang="en" sz="1800" dirty="0" err="1"/>
              <a:t>Божидар</a:t>
            </a:r>
            <a:r>
              <a:rPr lang="en" sz="1800" dirty="0"/>
              <a:t> </a:t>
            </a:r>
            <a:r>
              <a:rPr lang="en" sz="1800" dirty="0" err="1"/>
              <a:t>Васев</a:t>
            </a:r>
            <a:r>
              <a:rPr lang="en" sz="1800" dirty="0"/>
              <a:t> - F118249</a:t>
            </a:r>
          </a:p>
          <a:p>
            <a:pPr marL="0" indent="0"/>
            <a:r>
              <a:rPr lang="en" sz="1800" dirty="0" err="1"/>
              <a:t>Мартин</a:t>
            </a:r>
            <a:r>
              <a:rPr lang="en" sz="1800" dirty="0"/>
              <a:t> </a:t>
            </a:r>
            <a:r>
              <a:rPr lang="en" sz="1800" dirty="0" err="1"/>
              <a:t>Божинов</a:t>
            </a:r>
            <a:r>
              <a:rPr lang="en" sz="1800" dirty="0"/>
              <a:t> - </a:t>
            </a:r>
            <a:r>
              <a:rPr lang="en" sz="1800" dirty="0">
                <a:solidFill>
                  <a:srgbClr val="FFFCFC"/>
                </a:solidFill>
              </a:rPr>
              <a:t>F118632</a:t>
            </a:r>
          </a:p>
          <a:p>
            <a:pPr marL="0" indent="0"/>
            <a:r>
              <a:rPr lang="en" sz="1800" dirty="0" err="1"/>
              <a:t>Васил</a:t>
            </a:r>
            <a:r>
              <a:rPr lang="en" sz="1800" dirty="0"/>
              <a:t> </a:t>
            </a:r>
            <a:r>
              <a:rPr lang="en" sz="1800" dirty="0" err="1"/>
              <a:t>Ораков</a:t>
            </a:r>
            <a:r>
              <a:rPr lang="en" sz="1800" dirty="0"/>
              <a:t> - F118239</a:t>
            </a:r>
          </a:p>
        </p:txBody>
      </p:sp>
      <p:grpSp>
        <p:nvGrpSpPr>
          <p:cNvPr id="2944" name="Google Shape;2944;p28"/>
          <p:cNvGrpSpPr/>
          <p:nvPr/>
        </p:nvGrpSpPr>
        <p:grpSpPr>
          <a:xfrm>
            <a:off x="5302178" y="716431"/>
            <a:ext cx="4004141" cy="4784348"/>
            <a:chOff x="5419610" y="724260"/>
            <a:chExt cx="4004141" cy="4784348"/>
          </a:xfrm>
        </p:grpSpPr>
        <p:grpSp>
          <p:nvGrpSpPr>
            <p:cNvPr id="2945" name="Google Shape;2945;p28"/>
            <p:cNvGrpSpPr/>
            <p:nvPr/>
          </p:nvGrpSpPr>
          <p:grpSpPr>
            <a:xfrm rot="1319920">
              <a:off x="7419456" y="810616"/>
              <a:ext cx="1020390" cy="2877618"/>
              <a:chOff x="6244575" y="510538"/>
              <a:chExt cx="1603285" cy="4521447"/>
            </a:xfrm>
          </p:grpSpPr>
          <p:sp>
            <p:nvSpPr>
              <p:cNvPr id="2946" name="Google Shape;2946;p28"/>
              <p:cNvSpPr/>
              <p:nvPr/>
            </p:nvSpPr>
            <p:spPr>
              <a:xfrm>
                <a:off x="6244575" y="510538"/>
                <a:ext cx="1603285" cy="4521447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44696" extrusionOk="0">
                    <a:moveTo>
                      <a:pt x="462" y="1"/>
                    </a:moveTo>
                    <a:cubicBezTo>
                      <a:pt x="265" y="1"/>
                      <a:pt x="103" y="166"/>
                      <a:pt x="103" y="351"/>
                    </a:cubicBezTo>
                    <a:lnTo>
                      <a:pt x="40" y="29473"/>
                    </a:lnTo>
                    <a:cubicBezTo>
                      <a:pt x="163" y="29473"/>
                      <a:pt x="289" y="29497"/>
                      <a:pt x="403" y="29521"/>
                    </a:cubicBezTo>
                    <a:cubicBezTo>
                      <a:pt x="1113" y="29686"/>
                      <a:pt x="1649" y="30309"/>
                      <a:pt x="1676" y="31071"/>
                    </a:cubicBezTo>
                    <a:lnTo>
                      <a:pt x="1676" y="31122"/>
                    </a:lnTo>
                    <a:cubicBezTo>
                      <a:pt x="1676" y="31544"/>
                      <a:pt x="1499" y="31946"/>
                      <a:pt x="1227" y="32234"/>
                    </a:cubicBezTo>
                    <a:cubicBezTo>
                      <a:pt x="987" y="32482"/>
                      <a:pt x="675" y="32656"/>
                      <a:pt x="328" y="32731"/>
                    </a:cubicBezTo>
                    <a:cubicBezTo>
                      <a:pt x="226" y="32743"/>
                      <a:pt x="127" y="32758"/>
                      <a:pt x="28" y="32758"/>
                    </a:cubicBezTo>
                    <a:lnTo>
                      <a:pt x="1" y="44308"/>
                    </a:lnTo>
                    <a:cubicBezTo>
                      <a:pt x="1" y="44494"/>
                      <a:pt x="163" y="44656"/>
                      <a:pt x="352" y="44656"/>
                    </a:cubicBezTo>
                    <a:lnTo>
                      <a:pt x="6232" y="44671"/>
                    </a:lnTo>
                    <a:cubicBezTo>
                      <a:pt x="6232" y="44545"/>
                      <a:pt x="6247" y="44419"/>
                      <a:pt x="6283" y="44308"/>
                    </a:cubicBezTo>
                    <a:cubicBezTo>
                      <a:pt x="6444" y="43583"/>
                      <a:pt x="7095" y="43035"/>
                      <a:pt x="7880" y="43035"/>
                    </a:cubicBezTo>
                    <a:cubicBezTo>
                      <a:pt x="8306" y="43035"/>
                      <a:pt x="8704" y="43209"/>
                      <a:pt x="8992" y="43484"/>
                    </a:cubicBezTo>
                    <a:cubicBezTo>
                      <a:pt x="9244" y="43721"/>
                      <a:pt x="9417" y="44033"/>
                      <a:pt x="9480" y="44383"/>
                    </a:cubicBezTo>
                    <a:cubicBezTo>
                      <a:pt x="9504" y="44482"/>
                      <a:pt x="9504" y="44581"/>
                      <a:pt x="9504" y="44683"/>
                    </a:cubicBezTo>
                    <a:lnTo>
                      <a:pt x="15387" y="44695"/>
                    </a:lnTo>
                    <a:cubicBezTo>
                      <a:pt x="15585" y="44695"/>
                      <a:pt x="15735" y="44533"/>
                      <a:pt x="15747" y="44344"/>
                    </a:cubicBezTo>
                    <a:lnTo>
                      <a:pt x="15774" y="32794"/>
                    </a:lnTo>
                    <a:cubicBezTo>
                      <a:pt x="15648" y="32794"/>
                      <a:pt x="15522" y="32770"/>
                      <a:pt x="15399" y="32743"/>
                    </a:cubicBezTo>
                    <a:cubicBezTo>
                      <a:pt x="14674" y="32581"/>
                      <a:pt x="14138" y="31919"/>
                      <a:pt x="14138" y="31146"/>
                    </a:cubicBezTo>
                    <a:lnTo>
                      <a:pt x="14138" y="31095"/>
                    </a:lnTo>
                    <a:cubicBezTo>
                      <a:pt x="14150" y="30684"/>
                      <a:pt x="14323" y="30309"/>
                      <a:pt x="14587" y="30034"/>
                    </a:cubicBezTo>
                    <a:cubicBezTo>
                      <a:pt x="14812" y="29785"/>
                      <a:pt x="15124" y="29611"/>
                      <a:pt x="15474" y="29548"/>
                    </a:cubicBezTo>
                    <a:cubicBezTo>
                      <a:pt x="15573" y="29521"/>
                      <a:pt x="15672" y="29509"/>
                      <a:pt x="15774" y="29509"/>
                    </a:cubicBezTo>
                    <a:lnTo>
                      <a:pt x="15849" y="390"/>
                    </a:lnTo>
                    <a:cubicBezTo>
                      <a:pt x="15849" y="202"/>
                      <a:pt x="15687" y="40"/>
                      <a:pt x="15486" y="40"/>
                    </a:cubicBezTo>
                    <a:lnTo>
                      <a:pt x="9618" y="28"/>
                    </a:lnTo>
                    <a:cubicBezTo>
                      <a:pt x="9618" y="127"/>
                      <a:pt x="9603" y="226"/>
                      <a:pt x="9579" y="328"/>
                    </a:cubicBezTo>
                    <a:cubicBezTo>
                      <a:pt x="9516" y="675"/>
                      <a:pt x="9342" y="990"/>
                      <a:pt x="9094" y="1215"/>
                    </a:cubicBezTo>
                    <a:cubicBezTo>
                      <a:pt x="8806" y="1487"/>
                      <a:pt x="8404" y="1664"/>
                      <a:pt x="7970" y="1664"/>
                    </a:cubicBezTo>
                    <a:cubicBezTo>
                      <a:pt x="7194" y="1649"/>
                      <a:pt x="6546" y="1113"/>
                      <a:pt x="6381" y="390"/>
                    </a:cubicBezTo>
                    <a:cubicBezTo>
                      <a:pt x="6358" y="265"/>
                      <a:pt x="6334" y="139"/>
                      <a:pt x="6334" y="16"/>
                    </a:cubicBezTo>
                    <a:lnTo>
                      <a:pt x="46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28"/>
              <p:cNvSpPr/>
              <p:nvPr/>
            </p:nvSpPr>
            <p:spPr>
              <a:xfrm>
                <a:off x="6248369" y="3653564"/>
                <a:ext cx="1595698" cy="1378406"/>
              </a:xfrm>
              <a:custGeom>
                <a:avLst/>
                <a:gdLst/>
                <a:ahLst/>
                <a:cxnLst/>
                <a:rect l="l" t="t" r="r" b="b"/>
                <a:pathLst>
                  <a:path w="15774" h="13626" extrusionOk="0">
                    <a:moveTo>
                      <a:pt x="1676" y="1"/>
                    </a:moveTo>
                    <a:lnTo>
                      <a:pt x="1676" y="52"/>
                    </a:lnTo>
                    <a:cubicBezTo>
                      <a:pt x="1676" y="474"/>
                      <a:pt x="1499" y="876"/>
                      <a:pt x="1227" y="1164"/>
                    </a:cubicBezTo>
                    <a:cubicBezTo>
                      <a:pt x="987" y="1412"/>
                      <a:pt x="675" y="1586"/>
                      <a:pt x="328" y="1661"/>
                    </a:cubicBezTo>
                    <a:cubicBezTo>
                      <a:pt x="226" y="1673"/>
                      <a:pt x="127" y="1688"/>
                      <a:pt x="28" y="1688"/>
                    </a:cubicBezTo>
                    <a:lnTo>
                      <a:pt x="1" y="13238"/>
                    </a:lnTo>
                    <a:cubicBezTo>
                      <a:pt x="1" y="13424"/>
                      <a:pt x="163" y="13586"/>
                      <a:pt x="352" y="13586"/>
                    </a:cubicBezTo>
                    <a:lnTo>
                      <a:pt x="6232" y="13601"/>
                    </a:lnTo>
                    <a:cubicBezTo>
                      <a:pt x="6232" y="13475"/>
                      <a:pt x="6247" y="13349"/>
                      <a:pt x="6283" y="13238"/>
                    </a:cubicBezTo>
                    <a:cubicBezTo>
                      <a:pt x="6444" y="12513"/>
                      <a:pt x="7095" y="11965"/>
                      <a:pt x="7880" y="11965"/>
                    </a:cubicBezTo>
                    <a:cubicBezTo>
                      <a:pt x="8306" y="11965"/>
                      <a:pt x="8704" y="12139"/>
                      <a:pt x="8992" y="12414"/>
                    </a:cubicBezTo>
                    <a:cubicBezTo>
                      <a:pt x="9244" y="12651"/>
                      <a:pt x="9417" y="12963"/>
                      <a:pt x="9480" y="13313"/>
                    </a:cubicBezTo>
                    <a:cubicBezTo>
                      <a:pt x="9504" y="13412"/>
                      <a:pt x="9504" y="13511"/>
                      <a:pt x="9504" y="13613"/>
                    </a:cubicBezTo>
                    <a:lnTo>
                      <a:pt x="15387" y="13625"/>
                    </a:lnTo>
                    <a:cubicBezTo>
                      <a:pt x="15585" y="13625"/>
                      <a:pt x="15735" y="13463"/>
                      <a:pt x="15747" y="13274"/>
                    </a:cubicBezTo>
                    <a:lnTo>
                      <a:pt x="15774" y="1724"/>
                    </a:lnTo>
                    <a:cubicBezTo>
                      <a:pt x="15648" y="1724"/>
                      <a:pt x="15522" y="1700"/>
                      <a:pt x="15399" y="1673"/>
                    </a:cubicBezTo>
                    <a:cubicBezTo>
                      <a:pt x="14674" y="1511"/>
                      <a:pt x="14138" y="849"/>
                      <a:pt x="14138" y="76"/>
                    </a:cubicBezTo>
                    <a:lnTo>
                      <a:pt x="14138" y="2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48" name="Google Shape;2948;p28"/>
              <p:cNvGrpSpPr/>
              <p:nvPr/>
            </p:nvGrpSpPr>
            <p:grpSpPr>
              <a:xfrm>
                <a:off x="6556707" y="3830218"/>
                <a:ext cx="979021" cy="384206"/>
                <a:chOff x="2403095" y="3887593"/>
                <a:chExt cx="979021" cy="384206"/>
              </a:xfrm>
            </p:grpSpPr>
            <p:sp>
              <p:nvSpPr>
                <p:cNvPr id="2949" name="Google Shape;2949;p28"/>
                <p:cNvSpPr/>
                <p:nvPr/>
              </p:nvSpPr>
              <p:spPr>
                <a:xfrm>
                  <a:off x="3364413" y="3891538"/>
                  <a:ext cx="17703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63" y="3759"/>
                      </a:lnTo>
                      <a:lnTo>
                        <a:pt x="1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0" name="Google Shape;2950;p28"/>
                <p:cNvSpPr/>
                <p:nvPr/>
              </p:nvSpPr>
              <p:spPr>
                <a:xfrm>
                  <a:off x="3345597" y="3891538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1" name="Google Shape;2951;p28"/>
                <p:cNvSpPr/>
                <p:nvPr/>
              </p:nvSpPr>
              <p:spPr>
                <a:xfrm>
                  <a:off x="3325365" y="3891538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2" name="Google Shape;2952;p28"/>
                <p:cNvSpPr/>
                <p:nvPr/>
              </p:nvSpPr>
              <p:spPr>
                <a:xfrm>
                  <a:off x="3265884" y="3891538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90" y="3759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3" name="Google Shape;2953;p28"/>
                <p:cNvSpPr/>
                <p:nvPr/>
              </p:nvSpPr>
              <p:spPr>
                <a:xfrm>
                  <a:off x="3197702" y="3891538"/>
                  <a:ext cx="2043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4" name="Google Shape;2954;p28"/>
                <p:cNvSpPr/>
                <p:nvPr/>
              </p:nvSpPr>
              <p:spPr>
                <a:xfrm>
                  <a:off x="3251924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5" name="Google Shape;2955;p28"/>
                <p:cNvSpPr/>
                <p:nvPr/>
              </p:nvSpPr>
              <p:spPr>
                <a:xfrm>
                  <a:off x="3183742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6" name="Google Shape;2956;p28"/>
                <p:cNvSpPr/>
                <p:nvPr/>
              </p:nvSpPr>
              <p:spPr>
                <a:xfrm>
                  <a:off x="3169782" y="3891538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1" y="3759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7" name="Google Shape;2957;p28"/>
                <p:cNvSpPr/>
                <p:nvPr/>
              </p:nvSpPr>
              <p:spPr>
                <a:xfrm>
                  <a:off x="3156126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8" name="Google Shape;2958;p28"/>
                <p:cNvSpPr/>
                <p:nvPr/>
              </p:nvSpPr>
              <p:spPr>
                <a:xfrm>
                  <a:off x="2573751" y="3888807"/>
                  <a:ext cx="1891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9" name="Google Shape;2959;p28"/>
                <p:cNvSpPr/>
                <p:nvPr/>
              </p:nvSpPr>
              <p:spPr>
                <a:xfrm>
                  <a:off x="2597726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87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0" name="Google Shape;2960;p28"/>
                <p:cNvSpPr/>
                <p:nvPr/>
              </p:nvSpPr>
              <p:spPr>
                <a:xfrm>
                  <a:off x="2611686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1" name="Google Shape;2961;p28"/>
                <p:cNvSpPr/>
                <p:nvPr/>
              </p:nvSpPr>
              <p:spPr>
                <a:xfrm>
                  <a:off x="2625646" y="3888807"/>
                  <a:ext cx="8801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2" name="Google Shape;2962;p28"/>
                <p:cNvSpPr/>
                <p:nvPr/>
              </p:nvSpPr>
              <p:spPr>
                <a:xfrm>
                  <a:off x="3289858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3" name="Google Shape;2963;p28"/>
                <p:cNvSpPr/>
                <p:nvPr/>
              </p:nvSpPr>
              <p:spPr>
                <a:xfrm>
                  <a:off x="3103118" y="3890324"/>
                  <a:ext cx="18917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4" name="Google Shape;2964;p28"/>
                <p:cNvSpPr/>
                <p:nvPr/>
              </p:nvSpPr>
              <p:spPr>
                <a:xfrm>
                  <a:off x="3024619" y="3890324"/>
                  <a:ext cx="20333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5" name="Google Shape;2965;p28"/>
                <p:cNvSpPr/>
                <p:nvPr/>
              </p:nvSpPr>
              <p:spPr>
                <a:xfrm>
                  <a:off x="2999430" y="3890324"/>
                  <a:ext cx="18917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6" name="Google Shape;2966;p28"/>
                <p:cNvSpPr/>
                <p:nvPr/>
              </p:nvSpPr>
              <p:spPr>
                <a:xfrm>
                  <a:off x="2779610" y="3888807"/>
                  <a:ext cx="1891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7" name="Google Shape;2967;p28"/>
                <p:cNvSpPr/>
                <p:nvPr/>
              </p:nvSpPr>
              <p:spPr>
                <a:xfrm>
                  <a:off x="2754422" y="3888807"/>
                  <a:ext cx="20131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3762" extrusionOk="0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187" y="3762"/>
                      </a:lnTo>
                      <a:lnTo>
                        <a:pt x="1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8" name="Google Shape;2968;p28"/>
                <p:cNvSpPr/>
                <p:nvPr/>
              </p:nvSpPr>
              <p:spPr>
                <a:xfrm>
                  <a:off x="2697469" y="3888807"/>
                  <a:ext cx="20434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62" extrusionOk="0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189" y="3762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9" name="Google Shape;2969;p28"/>
                <p:cNvSpPr/>
                <p:nvPr/>
              </p:nvSpPr>
              <p:spPr>
                <a:xfrm>
                  <a:off x="3089158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0" name="Google Shape;2970;p28"/>
                <p:cNvSpPr/>
                <p:nvPr/>
              </p:nvSpPr>
              <p:spPr>
                <a:xfrm>
                  <a:off x="3073984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1" name="Google Shape;2971;p28"/>
                <p:cNvSpPr/>
                <p:nvPr/>
              </p:nvSpPr>
              <p:spPr>
                <a:xfrm>
                  <a:off x="2985470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2" name="Google Shape;2972;p28"/>
                <p:cNvSpPr/>
                <p:nvPr/>
              </p:nvSpPr>
              <p:spPr>
                <a:xfrm>
                  <a:off x="2804799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3" name="Google Shape;2973;p28"/>
                <p:cNvSpPr/>
                <p:nvPr/>
              </p:nvSpPr>
              <p:spPr>
                <a:xfrm>
                  <a:off x="2684723" y="3888807"/>
                  <a:ext cx="9206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4" name="Google Shape;2974;p28"/>
                <p:cNvSpPr/>
                <p:nvPr/>
              </p:nvSpPr>
              <p:spPr>
                <a:xfrm>
                  <a:off x="2671066" y="3888807"/>
                  <a:ext cx="7688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5" name="Google Shape;2975;p28"/>
                <p:cNvSpPr/>
                <p:nvPr/>
              </p:nvSpPr>
              <p:spPr>
                <a:xfrm>
                  <a:off x="2655893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6" name="Google Shape;2976;p28"/>
                <p:cNvSpPr/>
                <p:nvPr/>
              </p:nvSpPr>
              <p:spPr>
                <a:xfrm>
                  <a:off x="2865394" y="3890324"/>
                  <a:ext cx="2043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7" name="Google Shape;2977;p28"/>
                <p:cNvSpPr/>
                <p:nvPr/>
              </p:nvSpPr>
              <p:spPr>
                <a:xfrm>
                  <a:off x="2938734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8" name="Google Shape;2978;p28"/>
                <p:cNvSpPr/>
                <p:nvPr/>
              </p:nvSpPr>
              <p:spPr>
                <a:xfrm>
                  <a:off x="2926089" y="3890324"/>
                  <a:ext cx="8801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59" extrusionOk="0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9" name="Google Shape;2979;p28"/>
                <p:cNvSpPr/>
                <p:nvPr/>
              </p:nvSpPr>
              <p:spPr>
                <a:xfrm>
                  <a:off x="2914861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0" name="Google Shape;2980;p28"/>
                <p:cNvSpPr/>
                <p:nvPr/>
              </p:nvSpPr>
              <p:spPr>
                <a:xfrm>
                  <a:off x="2902115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1" name="Google Shape;2981;p28"/>
                <p:cNvSpPr/>
                <p:nvPr/>
              </p:nvSpPr>
              <p:spPr>
                <a:xfrm>
                  <a:off x="2889368" y="3890324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2" name="Google Shape;2982;p28"/>
                <p:cNvSpPr/>
                <p:nvPr/>
              </p:nvSpPr>
              <p:spPr>
                <a:xfrm>
                  <a:off x="2852951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3" name="Google Shape;2983;p28"/>
                <p:cNvSpPr/>
                <p:nvPr/>
              </p:nvSpPr>
              <p:spPr>
                <a:xfrm>
                  <a:off x="2492824" y="3887593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4" name="Google Shape;2984;p28"/>
                <p:cNvSpPr/>
                <p:nvPr/>
              </p:nvSpPr>
              <p:spPr>
                <a:xfrm>
                  <a:off x="2466421" y="3887593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5" name="Google Shape;2985;p28"/>
                <p:cNvSpPr/>
                <p:nvPr/>
              </p:nvSpPr>
              <p:spPr>
                <a:xfrm>
                  <a:off x="2529545" y="3888807"/>
                  <a:ext cx="758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6" name="Google Shape;2986;p28"/>
                <p:cNvSpPr/>
                <p:nvPr/>
              </p:nvSpPr>
              <p:spPr>
                <a:xfrm>
                  <a:off x="2516798" y="3887593"/>
                  <a:ext cx="8902" cy="38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74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4"/>
                      </a:lnTo>
                      <a:lnTo>
                        <a:pt x="87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7" name="Google Shape;2987;p28"/>
                <p:cNvSpPr/>
                <p:nvPr/>
              </p:nvSpPr>
              <p:spPr>
                <a:xfrm>
                  <a:off x="2480078" y="3887593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0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8" name="Google Shape;2988;p28"/>
                <p:cNvSpPr/>
                <p:nvPr/>
              </p:nvSpPr>
              <p:spPr>
                <a:xfrm>
                  <a:off x="3127093" y="3890324"/>
                  <a:ext cx="8801" cy="381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71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1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9" name="Google Shape;2989;p28"/>
                <p:cNvSpPr/>
                <p:nvPr/>
              </p:nvSpPr>
              <p:spPr>
                <a:xfrm>
                  <a:off x="2403095" y="3887593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0" name="Google Shape;2990;p28"/>
                <p:cNvSpPr/>
                <p:nvPr/>
              </p:nvSpPr>
              <p:spPr>
                <a:xfrm>
                  <a:off x="2427070" y="3887593"/>
                  <a:ext cx="910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91" name="Google Shape;2991;p28"/>
              <p:cNvSpPr/>
              <p:nvPr/>
            </p:nvSpPr>
            <p:spPr>
              <a:xfrm>
                <a:off x="6446794" y="936521"/>
                <a:ext cx="1198847" cy="1180942"/>
              </a:xfrm>
              <a:custGeom>
                <a:avLst/>
                <a:gdLst/>
                <a:ahLst/>
                <a:cxnLst/>
                <a:rect l="l" t="t" r="r" b="b"/>
                <a:pathLst>
                  <a:path w="11851" h="11674" extrusionOk="0">
                    <a:moveTo>
                      <a:pt x="3873" y="1"/>
                    </a:moveTo>
                    <a:lnTo>
                      <a:pt x="3999" y="3357"/>
                    </a:lnTo>
                    <a:lnTo>
                      <a:pt x="714" y="2647"/>
                    </a:lnTo>
                    <a:lnTo>
                      <a:pt x="2962" y="5143"/>
                    </a:lnTo>
                    <a:lnTo>
                      <a:pt x="1" y="6705"/>
                    </a:lnTo>
                    <a:lnTo>
                      <a:pt x="3324" y="7166"/>
                    </a:lnTo>
                    <a:lnTo>
                      <a:pt x="2063" y="10277"/>
                    </a:lnTo>
                    <a:lnTo>
                      <a:pt x="2063" y="10277"/>
                    </a:lnTo>
                    <a:lnTo>
                      <a:pt x="4898" y="8491"/>
                    </a:lnTo>
                    <a:lnTo>
                      <a:pt x="5932" y="11674"/>
                    </a:lnTo>
                    <a:lnTo>
                      <a:pt x="6957" y="8491"/>
                    </a:lnTo>
                    <a:lnTo>
                      <a:pt x="9792" y="10277"/>
                    </a:lnTo>
                    <a:lnTo>
                      <a:pt x="8530" y="7166"/>
                    </a:lnTo>
                    <a:lnTo>
                      <a:pt x="11851" y="6705"/>
                    </a:lnTo>
                    <a:lnTo>
                      <a:pt x="8893" y="5143"/>
                    </a:lnTo>
                    <a:lnTo>
                      <a:pt x="11140" y="2647"/>
                    </a:lnTo>
                    <a:lnTo>
                      <a:pt x="7868" y="3357"/>
                    </a:lnTo>
                    <a:lnTo>
                      <a:pt x="7868" y="3357"/>
                    </a:lnTo>
                    <a:lnTo>
                      <a:pt x="7982" y="1"/>
                    </a:lnTo>
                    <a:lnTo>
                      <a:pt x="5932" y="2647"/>
                    </a:lnTo>
                    <a:lnTo>
                      <a:pt x="38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28"/>
              <p:cNvSpPr/>
              <p:nvPr/>
            </p:nvSpPr>
            <p:spPr>
              <a:xfrm>
                <a:off x="6446794" y="2231059"/>
                <a:ext cx="1198847" cy="1181346"/>
              </a:xfrm>
              <a:custGeom>
                <a:avLst/>
                <a:gdLst/>
                <a:ahLst/>
                <a:cxnLst/>
                <a:rect l="l" t="t" r="r" b="b"/>
                <a:pathLst>
                  <a:path w="11851" h="11678" extrusionOk="0">
                    <a:moveTo>
                      <a:pt x="7982" y="1"/>
                    </a:moveTo>
                    <a:lnTo>
                      <a:pt x="5932" y="2650"/>
                    </a:lnTo>
                    <a:lnTo>
                      <a:pt x="3873" y="1"/>
                    </a:lnTo>
                    <a:lnTo>
                      <a:pt x="3873" y="1"/>
                    </a:lnTo>
                    <a:lnTo>
                      <a:pt x="3999" y="3348"/>
                    </a:lnTo>
                    <a:lnTo>
                      <a:pt x="714" y="2650"/>
                    </a:lnTo>
                    <a:lnTo>
                      <a:pt x="2962" y="5135"/>
                    </a:lnTo>
                    <a:lnTo>
                      <a:pt x="1" y="6708"/>
                    </a:lnTo>
                    <a:lnTo>
                      <a:pt x="3324" y="7170"/>
                    </a:lnTo>
                    <a:lnTo>
                      <a:pt x="2063" y="10266"/>
                    </a:lnTo>
                    <a:lnTo>
                      <a:pt x="4898" y="8482"/>
                    </a:lnTo>
                    <a:lnTo>
                      <a:pt x="5932" y="11677"/>
                    </a:lnTo>
                    <a:lnTo>
                      <a:pt x="6957" y="8482"/>
                    </a:lnTo>
                    <a:lnTo>
                      <a:pt x="9792" y="10266"/>
                    </a:lnTo>
                    <a:lnTo>
                      <a:pt x="8530" y="7170"/>
                    </a:lnTo>
                    <a:lnTo>
                      <a:pt x="11851" y="6708"/>
                    </a:lnTo>
                    <a:lnTo>
                      <a:pt x="8893" y="5135"/>
                    </a:lnTo>
                    <a:lnTo>
                      <a:pt x="11140" y="2650"/>
                    </a:lnTo>
                    <a:lnTo>
                      <a:pt x="7868" y="3348"/>
                    </a:lnTo>
                    <a:lnTo>
                      <a:pt x="7868" y="3348"/>
                    </a:lnTo>
                    <a:lnTo>
                      <a:pt x="79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93" name="Google Shape;2993;p28"/>
              <p:cNvGrpSpPr/>
              <p:nvPr/>
            </p:nvGrpSpPr>
            <p:grpSpPr>
              <a:xfrm>
                <a:off x="6491955" y="3632291"/>
                <a:ext cx="1108525" cy="45360"/>
                <a:chOff x="2263150" y="3743816"/>
                <a:chExt cx="1108525" cy="45360"/>
              </a:xfrm>
            </p:grpSpPr>
            <p:sp>
              <p:nvSpPr>
                <p:cNvPr id="2994" name="Google Shape;2994;p28"/>
                <p:cNvSpPr/>
                <p:nvPr/>
              </p:nvSpPr>
              <p:spPr>
                <a:xfrm>
                  <a:off x="2263150" y="3743816"/>
                  <a:ext cx="4396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424" extrusionOk="0">
                      <a:moveTo>
                        <a:pt x="198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198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1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5" name="Google Shape;2995;p28"/>
                <p:cNvSpPr/>
                <p:nvPr/>
              </p:nvSpPr>
              <p:spPr>
                <a:xfrm>
                  <a:off x="2344546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3" y="1"/>
                      </a:moveTo>
                      <a:cubicBezTo>
                        <a:pt x="87" y="1"/>
                        <a:pt x="1" y="100"/>
                        <a:pt x="1" y="211"/>
                      </a:cubicBezTo>
                      <a:cubicBezTo>
                        <a:pt x="1" y="337"/>
                        <a:pt x="87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6" name="Google Shape;2996;p28"/>
                <p:cNvSpPr/>
                <p:nvPr/>
              </p:nvSpPr>
              <p:spPr>
                <a:xfrm>
                  <a:off x="2425942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4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4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7" name="Google Shape;2997;p28"/>
                <p:cNvSpPr/>
                <p:nvPr/>
              </p:nvSpPr>
              <p:spPr>
                <a:xfrm>
                  <a:off x="2507445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39" y="423"/>
                        <a:pt x="426" y="337"/>
                        <a:pt x="426" y="211"/>
                      </a:cubicBezTo>
                      <a:cubicBezTo>
                        <a:pt x="426" y="100"/>
                        <a:pt x="339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8" name="Google Shape;2998;p28"/>
                <p:cNvSpPr/>
                <p:nvPr/>
              </p:nvSpPr>
              <p:spPr>
                <a:xfrm>
                  <a:off x="2590445" y="3743816"/>
                  <a:ext cx="4396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424" extrusionOk="0">
                      <a:moveTo>
                        <a:pt x="210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210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9" name="Google Shape;2999;p28"/>
                <p:cNvSpPr/>
                <p:nvPr/>
              </p:nvSpPr>
              <p:spPr>
                <a:xfrm>
                  <a:off x="2671841" y="3743816"/>
                  <a:ext cx="4535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24" extrusionOk="0">
                      <a:moveTo>
                        <a:pt x="213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3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0" name="Google Shape;3000;p28"/>
                <p:cNvSpPr/>
                <p:nvPr/>
              </p:nvSpPr>
              <p:spPr>
                <a:xfrm>
                  <a:off x="2753237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1" name="Google Shape;3001;p28"/>
                <p:cNvSpPr/>
                <p:nvPr/>
              </p:nvSpPr>
              <p:spPr>
                <a:xfrm>
                  <a:off x="2835917" y="3743816"/>
                  <a:ext cx="44388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424" extrusionOk="0">
                      <a:moveTo>
                        <a:pt x="202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02" y="423"/>
                      </a:cubicBezTo>
                      <a:cubicBezTo>
                        <a:pt x="328" y="423"/>
                        <a:pt x="415" y="337"/>
                        <a:pt x="415" y="211"/>
                      </a:cubicBezTo>
                      <a:cubicBezTo>
                        <a:pt x="415" y="100"/>
                        <a:pt x="328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2" name="Google Shape;3002;p28"/>
                <p:cNvSpPr/>
                <p:nvPr/>
              </p:nvSpPr>
              <p:spPr>
                <a:xfrm>
                  <a:off x="2917420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90" y="1"/>
                        <a:pt x="0" y="100"/>
                        <a:pt x="0" y="211"/>
                      </a:cubicBezTo>
                      <a:cubicBezTo>
                        <a:pt x="0" y="337"/>
                        <a:pt x="90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3" name="Google Shape;3003;p28"/>
                <p:cNvSpPr/>
                <p:nvPr/>
              </p:nvSpPr>
              <p:spPr>
                <a:xfrm>
                  <a:off x="2999136" y="3743816"/>
                  <a:ext cx="45244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24" extrusionOk="0">
                      <a:moveTo>
                        <a:pt x="210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0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4" name="Google Shape;3004;p28"/>
                <p:cNvSpPr/>
                <p:nvPr/>
              </p:nvSpPr>
              <p:spPr>
                <a:xfrm>
                  <a:off x="3080532" y="3743816"/>
                  <a:ext cx="4535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24" extrusionOk="0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36" y="423"/>
                        <a:pt x="423" y="337"/>
                        <a:pt x="423" y="211"/>
                      </a:cubicBezTo>
                      <a:cubicBezTo>
                        <a:pt x="423" y="100"/>
                        <a:pt x="336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5" name="Google Shape;3005;p28"/>
                <p:cNvSpPr/>
                <p:nvPr/>
              </p:nvSpPr>
              <p:spPr>
                <a:xfrm>
                  <a:off x="3163212" y="3743816"/>
                  <a:ext cx="44388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424" extrusionOk="0">
                      <a:moveTo>
                        <a:pt x="214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14" y="423"/>
                      </a:cubicBezTo>
                      <a:cubicBezTo>
                        <a:pt x="325" y="423"/>
                        <a:pt x="414" y="337"/>
                        <a:pt x="414" y="211"/>
                      </a:cubicBezTo>
                      <a:cubicBezTo>
                        <a:pt x="414" y="100"/>
                        <a:pt x="325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6" name="Google Shape;3006;p28"/>
                <p:cNvSpPr/>
                <p:nvPr/>
              </p:nvSpPr>
              <p:spPr>
                <a:xfrm>
                  <a:off x="3244715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7" name="Google Shape;3007;p28"/>
                <p:cNvSpPr/>
                <p:nvPr/>
              </p:nvSpPr>
              <p:spPr>
                <a:xfrm>
                  <a:off x="3326110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008" name="Google Shape;3008;p28"/>
            <p:cNvGrpSpPr/>
            <p:nvPr/>
          </p:nvGrpSpPr>
          <p:grpSpPr>
            <a:xfrm rot="1319919">
              <a:off x="5874555" y="1704106"/>
              <a:ext cx="986179" cy="2620746"/>
              <a:chOff x="1845525" y="949850"/>
              <a:chExt cx="1344279" cy="3572385"/>
            </a:xfrm>
          </p:grpSpPr>
          <p:sp>
            <p:nvSpPr>
              <p:cNvPr id="3009" name="Google Shape;3009;p28"/>
              <p:cNvSpPr/>
              <p:nvPr/>
            </p:nvSpPr>
            <p:spPr>
              <a:xfrm>
                <a:off x="1845525" y="949850"/>
                <a:ext cx="1344279" cy="3572385"/>
              </a:xfrm>
              <a:custGeom>
                <a:avLst/>
                <a:gdLst/>
                <a:ahLst/>
                <a:cxnLst/>
                <a:rect l="l" t="t" r="r" b="b"/>
                <a:pathLst>
                  <a:path w="12927" h="36465" extrusionOk="0">
                    <a:moveTo>
                      <a:pt x="375" y="0"/>
                    </a:moveTo>
                    <a:cubicBezTo>
                      <a:pt x="213" y="0"/>
                      <a:pt x="88" y="126"/>
                      <a:pt x="88" y="288"/>
                    </a:cubicBezTo>
                    <a:lnTo>
                      <a:pt x="28" y="24051"/>
                    </a:lnTo>
                    <a:cubicBezTo>
                      <a:pt x="139" y="24051"/>
                      <a:pt x="237" y="24063"/>
                      <a:pt x="327" y="24090"/>
                    </a:cubicBezTo>
                    <a:cubicBezTo>
                      <a:pt x="912" y="24213"/>
                      <a:pt x="1349" y="24725"/>
                      <a:pt x="1361" y="25349"/>
                    </a:cubicBezTo>
                    <a:lnTo>
                      <a:pt x="1361" y="25388"/>
                    </a:lnTo>
                    <a:cubicBezTo>
                      <a:pt x="1361" y="25738"/>
                      <a:pt x="1226" y="26062"/>
                      <a:pt x="1002" y="26299"/>
                    </a:cubicBezTo>
                    <a:cubicBezTo>
                      <a:pt x="813" y="26512"/>
                      <a:pt x="552" y="26650"/>
                      <a:pt x="264" y="26697"/>
                    </a:cubicBezTo>
                    <a:cubicBezTo>
                      <a:pt x="190" y="26712"/>
                      <a:pt x="115" y="26724"/>
                      <a:pt x="28" y="26724"/>
                    </a:cubicBezTo>
                    <a:lnTo>
                      <a:pt x="1" y="36153"/>
                    </a:lnTo>
                    <a:cubicBezTo>
                      <a:pt x="1" y="36303"/>
                      <a:pt x="127" y="36438"/>
                      <a:pt x="288" y="36438"/>
                    </a:cubicBezTo>
                    <a:lnTo>
                      <a:pt x="5084" y="36453"/>
                    </a:lnTo>
                    <a:cubicBezTo>
                      <a:pt x="5084" y="36351"/>
                      <a:pt x="5096" y="36240"/>
                      <a:pt x="5123" y="36153"/>
                    </a:cubicBezTo>
                    <a:cubicBezTo>
                      <a:pt x="5257" y="35554"/>
                      <a:pt x="5797" y="35116"/>
                      <a:pt x="6432" y="35116"/>
                    </a:cubicBezTo>
                    <a:cubicBezTo>
                      <a:pt x="6783" y="35116"/>
                      <a:pt x="7107" y="35254"/>
                      <a:pt x="7343" y="35479"/>
                    </a:cubicBezTo>
                    <a:cubicBezTo>
                      <a:pt x="7544" y="35676"/>
                      <a:pt x="7682" y="35928"/>
                      <a:pt x="7745" y="36213"/>
                    </a:cubicBezTo>
                    <a:cubicBezTo>
                      <a:pt x="7757" y="36288"/>
                      <a:pt x="7757" y="36378"/>
                      <a:pt x="7757" y="36453"/>
                    </a:cubicBezTo>
                    <a:lnTo>
                      <a:pt x="12564" y="36465"/>
                    </a:lnTo>
                    <a:cubicBezTo>
                      <a:pt x="12714" y="36465"/>
                      <a:pt x="12852" y="36339"/>
                      <a:pt x="12852" y="36177"/>
                    </a:cubicBezTo>
                    <a:lnTo>
                      <a:pt x="12864" y="26748"/>
                    </a:lnTo>
                    <a:cubicBezTo>
                      <a:pt x="12765" y="26748"/>
                      <a:pt x="12663" y="26736"/>
                      <a:pt x="12564" y="26712"/>
                    </a:cubicBezTo>
                    <a:cubicBezTo>
                      <a:pt x="11977" y="26575"/>
                      <a:pt x="11539" y="26050"/>
                      <a:pt x="11539" y="25412"/>
                    </a:cubicBezTo>
                    <a:lnTo>
                      <a:pt x="11539" y="25376"/>
                    </a:lnTo>
                    <a:cubicBezTo>
                      <a:pt x="11551" y="25037"/>
                      <a:pt x="11689" y="24725"/>
                      <a:pt x="11902" y="24501"/>
                    </a:cubicBezTo>
                    <a:cubicBezTo>
                      <a:pt x="12091" y="24300"/>
                      <a:pt x="12351" y="24150"/>
                      <a:pt x="12627" y="24102"/>
                    </a:cubicBezTo>
                    <a:cubicBezTo>
                      <a:pt x="12714" y="24090"/>
                      <a:pt x="12789" y="24075"/>
                      <a:pt x="12876" y="24075"/>
                    </a:cubicBezTo>
                    <a:lnTo>
                      <a:pt x="12927" y="312"/>
                    </a:lnTo>
                    <a:cubicBezTo>
                      <a:pt x="12927" y="162"/>
                      <a:pt x="12801" y="24"/>
                      <a:pt x="12639" y="24"/>
                    </a:cubicBezTo>
                    <a:lnTo>
                      <a:pt x="7844" y="12"/>
                    </a:lnTo>
                    <a:cubicBezTo>
                      <a:pt x="7844" y="99"/>
                      <a:pt x="7832" y="174"/>
                      <a:pt x="7820" y="264"/>
                    </a:cubicBezTo>
                    <a:cubicBezTo>
                      <a:pt x="7769" y="549"/>
                      <a:pt x="7619" y="800"/>
                      <a:pt x="7418" y="986"/>
                    </a:cubicBezTo>
                    <a:cubicBezTo>
                      <a:pt x="7181" y="1211"/>
                      <a:pt x="6858" y="1349"/>
                      <a:pt x="6507" y="1349"/>
                    </a:cubicBezTo>
                    <a:cubicBezTo>
                      <a:pt x="5872" y="1349"/>
                      <a:pt x="5347" y="899"/>
                      <a:pt x="5209" y="312"/>
                    </a:cubicBezTo>
                    <a:cubicBezTo>
                      <a:pt x="5182" y="213"/>
                      <a:pt x="5170" y="114"/>
                      <a:pt x="5170" y="12"/>
                    </a:cubicBezTo>
                    <a:lnTo>
                      <a:pt x="3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28"/>
              <p:cNvSpPr/>
              <p:nvPr/>
            </p:nvSpPr>
            <p:spPr>
              <a:xfrm>
                <a:off x="1845525" y="3366169"/>
                <a:ext cx="1337727" cy="1156057"/>
              </a:xfrm>
              <a:custGeom>
                <a:avLst/>
                <a:gdLst/>
                <a:ahLst/>
                <a:cxnLst/>
                <a:rect l="l" t="t" r="r" b="b"/>
                <a:pathLst>
                  <a:path w="12864" h="11117" extrusionOk="0">
                    <a:moveTo>
                      <a:pt x="1361" y="1"/>
                    </a:moveTo>
                    <a:lnTo>
                      <a:pt x="1361" y="40"/>
                    </a:lnTo>
                    <a:cubicBezTo>
                      <a:pt x="1361" y="390"/>
                      <a:pt x="1226" y="714"/>
                      <a:pt x="1002" y="951"/>
                    </a:cubicBezTo>
                    <a:cubicBezTo>
                      <a:pt x="813" y="1164"/>
                      <a:pt x="552" y="1302"/>
                      <a:pt x="264" y="1349"/>
                    </a:cubicBezTo>
                    <a:cubicBezTo>
                      <a:pt x="190" y="1364"/>
                      <a:pt x="115" y="1376"/>
                      <a:pt x="28" y="1376"/>
                    </a:cubicBezTo>
                    <a:lnTo>
                      <a:pt x="1" y="10805"/>
                    </a:lnTo>
                    <a:cubicBezTo>
                      <a:pt x="1" y="10955"/>
                      <a:pt x="127" y="11090"/>
                      <a:pt x="288" y="11090"/>
                    </a:cubicBezTo>
                    <a:lnTo>
                      <a:pt x="5084" y="11105"/>
                    </a:lnTo>
                    <a:cubicBezTo>
                      <a:pt x="5084" y="11003"/>
                      <a:pt x="5096" y="10892"/>
                      <a:pt x="5123" y="10805"/>
                    </a:cubicBezTo>
                    <a:cubicBezTo>
                      <a:pt x="5257" y="10206"/>
                      <a:pt x="5797" y="9768"/>
                      <a:pt x="6432" y="9768"/>
                    </a:cubicBezTo>
                    <a:cubicBezTo>
                      <a:pt x="6783" y="9768"/>
                      <a:pt x="7107" y="9906"/>
                      <a:pt x="7343" y="10131"/>
                    </a:cubicBezTo>
                    <a:cubicBezTo>
                      <a:pt x="7544" y="10328"/>
                      <a:pt x="7682" y="10580"/>
                      <a:pt x="7745" y="10865"/>
                    </a:cubicBezTo>
                    <a:cubicBezTo>
                      <a:pt x="7757" y="10940"/>
                      <a:pt x="7757" y="11030"/>
                      <a:pt x="7757" y="11105"/>
                    </a:cubicBezTo>
                    <a:lnTo>
                      <a:pt x="12564" y="11117"/>
                    </a:lnTo>
                    <a:cubicBezTo>
                      <a:pt x="12714" y="11117"/>
                      <a:pt x="12852" y="10991"/>
                      <a:pt x="12852" y="10829"/>
                    </a:cubicBezTo>
                    <a:lnTo>
                      <a:pt x="12864" y="1400"/>
                    </a:lnTo>
                    <a:cubicBezTo>
                      <a:pt x="12765" y="1400"/>
                      <a:pt x="12663" y="1388"/>
                      <a:pt x="12564" y="1364"/>
                    </a:cubicBezTo>
                    <a:cubicBezTo>
                      <a:pt x="11977" y="1227"/>
                      <a:pt x="11539" y="702"/>
                      <a:pt x="11539" y="64"/>
                    </a:cubicBezTo>
                    <a:lnTo>
                      <a:pt x="11539" y="28"/>
                    </a:lnTo>
                    <a:lnTo>
                      <a:pt x="13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11" name="Google Shape;3011;p28"/>
              <p:cNvGrpSpPr/>
              <p:nvPr/>
            </p:nvGrpSpPr>
            <p:grpSpPr>
              <a:xfrm>
                <a:off x="2061211" y="3506978"/>
                <a:ext cx="910430" cy="281496"/>
                <a:chOff x="2061200" y="3130007"/>
                <a:chExt cx="910430" cy="181775"/>
              </a:xfrm>
            </p:grpSpPr>
            <p:sp>
              <p:nvSpPr>
                <p:cNvPr id="3012" name="Google Shape;3012;p28"/>
                <p:cNvSpPr/>
                <p:nvPr/>
              </p:nvSpPr>
              <p:spPr>
                <a:xfrm>
                  <a:off x="2957175" y="3131255"/>
                  <a:ext cx="144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139" y="1735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3" name="Google Shape;3013;p28"/>
                <p:cNvSpPr/>
                <p:nvPr/>
              </p:nvSpPr>
              <p:spPr>
                <a:xfrm>
                  <a:off x="2940433" y="3131255"/>
                  <a:ext cx="7799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1736" extrusionOk="0">
                      <a:moveTo>
                        <a:pt x="12" y="0"/>
                      </a:moveTo>
                      <a:lnTo>
                        <a:pt x="0" y="1735"/>
                      </a:lnTo>
                      <a:lnTo>
                        <a:pt x="75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4" name="Google Shape;3014;p28"/>
                <p:cNvSpPr/>
                <p:nvPr/>
              </p:nvSpPr>
              <p:spPr>
                <a:xfrm>
                  <a:off x="2923586" y="3131255"/>
                  <a:ext cx="7903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36" extrusionOk="0">
                      <a:moveTo>
                        <a:pt x="12" y="0"/>
                      </a:moveTo>
                      <a:lnTo>
                        <a:pt x="0" y="1735"/>
                      </a:lnTo>
                      <a:lnTo>
                        <a:pt x="75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5" name="Google Shape;3015;p28"/>
                <p:cNvSpPr/>
                <p:nvPr/>
              </p:nvSpPr>
              <p:spPr>
                <a:xfrm>
                  <a:off x="2873983" y="3131255"/>
                  <a:ext cx="16950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36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163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6" name="Google Shape;3016;p28"/>
                <p:cNvSpPr/>
                <p:nvPr/>
              </p:nvSpPr>
              <p:spPr>
                <a:xfrm>
                  <a:off x="2816997" y="3131255"/>
                  <a:ext cx="16950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24" extrusionOk="0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162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7" name="Google Shape;3017;p28"/>
                <p:cNvSpPr/>
                <p:nvPr/>
              </p:nvSpPr>
              <p:spPr>
                <a:xfrm>
                  <a:off x="2863688" y="3131255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8" name="Google Shape;3018;p28"/>
                <p:cNvSpPr/>
                <p:nvPr/>
              </p:nvSpPr>
              <p:spPr>
                <a:xfrm>
                  <a:off x="2805142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5" y="0"/>
                      </a:moveTo>
                      <a:lnTo>
                        <a:pt x="0" y="1723"/>
                      </a:lnTo>
                      <a:lnTo>
                        <a:pt x="75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9" name="Google Shape;3019;p28"/>
                <p:cNvSpPr/>
                <p:nvPr/>
              </p:nvSpPr>
              <p:spPr>
                <a:xfrm>
                  <a:off x="2794847" y="3131255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0" name="Google Shape;3020;p28"/>
                <p:cNvSpPr/>
                <p:nvPr/>
              </p:nvSpPr>
              <p:spPr>
                <a:xfrm>
                  <a:off x="2783304" y="3131255"/>
                  <a:ext cx="634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1" y="1723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1" name="Google Shape;3021;p28"/>
                <p:cNvSpPr/>
                <p:nvPr/>
              </p:nvSpPr>
              <p:spPr>
                <a:xfrm>
                  <a:off x="2293721" y="3130007"/>
                  <a:ext cx="16950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2" name="Google Shape;3022;p28"/>
                <p:cNvSpPr/>
                <p:nvPr/>
              </p:nvSpPr>
              <p:spPr>
                <a:xfrm>
                  <a:off x="2314311" y="3130007"/>
                  <a:ext cx="7903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36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3" name="Google Shape;3023;p28"/>
                <p:cNvSpPr/>
                <p:nvPr/>
              </p:nvSpPr>
              <p:spPr>
                <a:xfrm>
                  <a:off x="2326165" y="3130007"/>
                  <a:ext cx="6551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4" name="Google Shape;3024;p28"/>
                <p:cNvSpPr/>
                <p:nvPr/>
              </p:nvSpPr>
              <p:spPr>
                <a:xfrm>
                  <a:off x="2337604" y="3130007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4" y="1735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5" name="Google Shape;3025;p28"/>
                <p:cNvSpPr/>
                <p:nvPr/>
              </p:nvSpPr>
              <p:spPr>
                <a:xfrm>
                  <a:off x="2894885" y="3131255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6" name="Google Shape;3026;p28"/>
                <p:cNvSpPr/>
                <p:nvPr/>
              </p:nvSpPr>
              <p:spPr>
                <a:xfrm>
                  <a:off x="2737861" y="3131255"/>
                  <a:ext cx="16846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7" name="Google Shape;3027;p28"/>
                <p:cNvSpPr/>
                <p:nvPr/>
              </p:nvSpPr>
              <p:spPr>
                <a:xfrm>
                  <a:off x="2672659" y="3131255"/>
                  <a:ext cx="15702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8" name="Google Shape;3028;p28"/>
                <p:cNvSpPr/>
                <p:nvPr/>
              </p:nvSpPr>
              <p:spPr>
                <a:xfrm>
                  <a:off x="2650821" y="3131255"/>
                  <a:ext cx="16950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9" name="Google Shape;3029;p28"/>
                <p:cNvSpPr/>
                <p:nvPr/>
              </p:nvSpPr>
              <p:spPr>
                <a:xfrm>
                  <a:off x="2466344" y="3130007"/>
                  <a:ext cx="16950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151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0" name="Google Shape;3030;p28"/>
                <p:cNvSpPr/>
                <p:nvPr/>
              </p:nvSpPr>
              <p:spPr>
                <a:xfrm>
                  <a:off x="2445442" y="3130007"/>
                  <a:ext cx="16950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36" extrusionOk="0">
                      <a:moveTo>
                        <a:pt x="13" y="0"/>
                      </a:moveTo>
                      <a:lnTo>
                        <a:pt x="1" y="1735"/>
                      </a:lnTo>
                      <a:lnTo>
                        <a:pt x="163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1" name="Google Shape;3031;p28"/>
                <p:cNvSpPr/>
                <p:nvPr/>
              </p:nvSpPr>
              <p:spPr>
                <a:xfrm>
                  <a:off x="2398750" y="3130007"/>
                  <a:ext cx="15702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150" y="1735"/>
                      </a:ln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2" name="Google Shape;3032;p28"/>
                <p:cNvSpPr/>
                <p:nvPr/>
              </p:nvSpPr>
              <p:spPr>
                <a:xfrm>
                  <a:off x="2726006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75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3" name="Google Shape;3033;p28"/>
                <p:cNvSpPr/>
                <p:nvPr/>
              </p:nvSpPr>
              <p:spPr>
                <a:xfrm>
                  <a:off x="2714463" y="3131255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4" name="Google Shape;3034;p28"/>
                <p:cNvSpPr/>
                <p:nvPr/>
              </p:nvSpPr>
              <p:spPr>
                <a:xfrm>
                  <a:off x="2639070" y="3131255"/>
                  <a:ext cx="7799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5" name="Google Shape;3035;p28"/>
                <p:cNvSpPr/>
                <p:nvPr/>
              </p:nvSpPr>
              <p:spPr>
                <a:xfrm>
                  <a:off x="2488493" y="3130007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6" name="Google Shape;3036;p28"/>
                <p:cNvSpPr/>
                <p:nvPr/>
              </p:nvSpPr>
              <p:spPr>
                <a:xfrm>
                  <a:off x="2387207" y="3130007"/>
                  <a:ext cx="7903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7" name="Google Shape;3037;p28"/>
                <p:cNvSpPr/>
                <p:nvPr/>
              </p:nvSpPr>
              <p:spPr>
                <a:xfrm>
                  <a:off x="2375353" y="3130007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4" y="1735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8" name="Google Shape;3038;p28"/>
                <p:cNvSpPr/>
                <p:nvPr/>
              </p:nvSpPr>
              <p:spPr>
                <a:xfrm>
                  <a:off x="2362562" y="3130007"/>
                  <a:ext cx="7903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36" extrusionOk="0">
                      <a:moveTo>
                        <a:pt x="13" y="0"/>
                      </a:moveTo>
                      <a:lnTo>
                        <a:pt x="1" y="1735"/>
                      </a:lnTo>
                      <a:lnTo>
                        <a:pt x="76" y="1735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9" name="Google Shape;3039;p28"/>
                <p:cNvSpPr/>
                <p:nvPr/>
              </p:nvSpPr>
              <p:spPr>
                <a:xfrm>
                  <a:off x="2538928" y="3131255"/>
                  <a:ext cx="15702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0" name="Google Shape;3040;p28"/>
                <p:cNvSpPr/>
                <p:nvPr/>
              </p:nvSpPr>
              <p:spPr>
                <a:xfrm>
                  <a:off x="2600074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1" name="Google Shape;3041;p28"/>
                <p:cNvSpPr/>
                <p:nvPr/>
              </p:nvSpPr>
              <p:spPr>
                <a:xfrm>
                  <a:off x="2589779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2" name="Google Shape;3042;p28"/>
                <p:cNvSpPr/>
                <p:nvPr/>
              </p:nvSpPr>
              <p:spPr>
                <a:xfrm>
                  <a:off x="2579172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6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3" name="Google Shape;3043;p28"/>
                <p:cNvSpPr/>
                <p:nvPr/>
              </p:nvSpPr>
              <p:spPr>
                <a:xfrm>
                  <a:off x="2568877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4" name="Google Shape;3044;p28"/>
                <p:cNvSpPr/>
                <p:nvPr/>
              </p:nvSpPr>
              <p:spPr>
                <a:xfrm>
                  <a:off x="2558582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5" name="Google Shape;3045;p28"/>
                <p:cNvSpPr/>
                <p:nvPr/>
              </p:nvSpPr>
              <p:spPr>
                <a:xfrm>
                  <a:off x="2528737" y="3130007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6" name="Google Shape;3046;p28"/>
                <p:cNvSpPr/>
                <p:nvPr/>
              </p:nvSpPr>
              <p:spPr>
                <a:xfrm>
                  <a:off x="2226127" y="3130007"/>
                  <a:ext cx="16846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7" name="Google Shape;3047;p28"/>
                <p:cNvSpPr/>
                <p:nvPr/>
              </p:nvSpPr>
              <p:spPr>
                <a:xfrm>
                  <a:off x="2203978" y="3130007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8" name="Google Shape;3048;p28"/>
                <p:cNvSpPr/>
                <p:nvPr/>
              </p:nvSpPr>
              <p:spPr>
                <a:xfrm>
                  <a:off x="2255972" y="3130007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9" name="Google Shape;3049;p28"/>
                <p:cNvSpPr/>
                <p:nvPr/>
              </p:nvSpPr>
              <p:spPr>
                <a:xfrm>
                  <a:off x="2245677" y="3130007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0" name="Google Shape;3050;p28"/>
                <p:cNvSpPr/>
                <p:nvPr/>
              </p:nvSpPr>
              <p:spPr>
                <a:xfrm>
                  <a:off x="2215832" y="3130007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1" name="Google Shape;3051;p28"/>
                <p:cNvSpPr/>
                <p:nvPr/>
              </p:nvSpPr>
              <p:spPr>
                <a:xfrm>
                  <a:off x="2758347" y="3131255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2" name="Google Shape;3052;p28"/>
                <p:cNvSpPr/>
                <p:nvPr/>
              </p:nvSpPr>
              <p:spPr>
                <a:xfrm>
                  <a:off x="2150631" y="3130007"/>
                  <a:ext cx="17262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6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3" name="Google Shape;3053;p28"/>
                <p:cNvSpPr/>
                <p:nvPr/>
              </p:nvSpPr>
              <p:spPr>
                <a:xfrm>
                  <a:off x="2139088" y="3130007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4" name="Google Shape;3054;p28"/>
                <p:cNvSpPr/>
                <p:nvPr/>
              </p:nvSpPr>
              <p:spPr>
                <a:xfrm>
                  <a:off x="2127233" y="3130007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5" name="Google Shape;3055;p28"/>
                <p:cNvSpPr/>
                <p:nvPr/>
              </p:nvSpPr>
              <p:spPr>
                <a:xfrm>
                  <a:off x="2171533" y="3130007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6" name="Google Shape;3056;p28"/>
                <p:cNvSpPr/>
                <p:nvPr/>
              </p:nvSpPr>
              <p:spPr>
                <a:xfrm>
                  <a:off x="2061200" y="3130007"/>
                  <a:ext cx="16950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162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7" name="Google Shape;3057;p28"/>
                <p:cNvSpPr/>
                <p:nvPr/>
              </p:nvSpPr>
              <p:spPr>
                <a:xfrm>
                  <a:off x="2082102" y="3130007"/>
                  <a:ext cx="634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0" y="1723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8" name="Google Shape;3058;p28"/>
                <p:cNvSpPr/>
                <p:nvPr/>
              </p:nvSpPr>
              <p:spPr>
                <a:xfrm>
                  <a:off x="2094892" y="3130007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59" name="Google Shape;3059;p28"/>
              <p:cNvSpPr/>
              <p:nvPr/>
            </p:nvSpPr>
            <p:spPr>
              <a:xfrm>
                <a:off x="2080542" y="1632985"/>
                <a:ext cx="875492" cy="554475"/>
              </a:xfrm>
              <a:custGeom>
                <a:avLst/>
                <a:gdLst/>
                <a:ahLst/>
                <a:cxnLst/>
                <a:rect l="l" t="t" r="r" b="b"/>
                <a:pathLst>
                  <a:path w="8419" h="5332" extrusionOk="0">
                    <a:moveTo>
                      <a:pt x="0" y="0"/>
                    </a:moveTo>
                    <a:lnTo>
                      <a:pt x="0" y="5332"/>
                    </a:lnTo>
                    <a:lnTo>
                      <a:pt x="1637" y="5332"/>
                    </a:lnTo>
                    <a:lnTo>
                      <a:pt x="1637" y="3471"/>
                    </a:lnTo>
                    <a:lnTo>
                      <a:pt x="1076" y="3471"/>
                    </a:lnTo>
                    <a:lnTo>
                      <a:pt x="1076" y="0"/>
                    </a:lnTo>
                    <a:close/>
                    <a:moveTo>
                      <a:pt x="2761" y="0"/>
                    </a:moveTo>
                    <a:lnTo>
                      <a:pt x="2761" y="3471"/>
                    </a:lnTo>
                    <a:lnTo>
                      <a:pt x="2248" y="3471"/>
                    </a:lnTo>
                    <a:lnTo>
                      <a:pt x="2248" y="5332"/>
                    </a:lnTo>
                    <a:lnTo>
                      <a:pt x="3885" y="5332"/>
                    </a:lnTo>
                    <a:lnTo>
                      <a:pt x="3885" y="3471"/>
                    </a:lnTo>
                    <a:lnTo>
                      <a:pt x="3411" y="3471"/>
                    </a:lnTo>
                    <a:lnTo>
                      <a:pt x="3411" y="0"/>
                    </a:lnTo>
                    <a:close/>
                    <a:moveTo>
                      <a:pt x="5095" y="0"/>
                    </a:moveTo>
                    <a:lnTo>
                      <a:pt x="5095" y="3471"/>
                    </a:lnTo>
                    <a:lnTo>
                      <a:pt x="4547" y="3471"/>
                    </a:lnTo>
                    <a:lnTo>
                      <a:pt x="4547" y="5332"/>
                    </a:lnTo>
                    <a:lnTo>
                      <a:pt x="6171" y="5332"/>
                    </a:lnTo>
                    <a:lnTo>
                      <a:pt x="6171" y="3471"/>
                    </a:lnTo>
                    <a:lnTo>
                      <a:pt x="5620" y="3471"/>
                    </a:lnTo>
                    <a:lnTo>
                      <a:pt x="5620" y="0"/>
                    </a:lnTo>
                    <a:close/>
                    <a:moveTo>
                      <a:pt x="7307" y="0"/>
                    </a:moveTo>
                    <a:lnTo>
                      <a:pt x="7307" y="3471"/>
                    </a:lnTo>
                    <a:lnTo>
                      <a:pt x="6783" y="3471"/>
                    </a:lnTo>
                    <a:lnTo>
                      <a:pt x="6783" y="5332"/>
                    </a:lnTo>
                    <a:lnTo>
                      <a:pt x="8419" y="5332"/>
                    </a:lnTo>
                    <a:lnTo>
                      <a:pt x="84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28"/>
              <p:cNvSpPr/>
              <p:nvPr/>
            </p:nvSpPr>
            <p:spPr>
              <a:xfrm>
                <a:off x="2696057" y="1551041"/>
                <a:ext cx="111997" cy="396202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3810" extrusionOk="0">
                    <a:moveTo>
                      <a:pt x="0" y="0"/>
                    </a:moveTo>
                    <a:lnTo>
                      <a:pt x="0" y="3809"/>
                    </a:lnTo>
                    <a:lnTo>
                      <a:pt x="1076" y="3809"/>
                    </a:lnTo>
                    <a:lnTo>
                      <a:pt x="10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28"/>
              <p:cNvSpPr/>
              <p:nvPr/>
            </p:nvSpPr>
            <p:spPr>
              <a:xfrm>
                <a:off x="2466344" y="1551041"/>
                <a:ext cx="110437" cy="396202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3810" extrusionOk="0">
                    <a:moveTo>
                      <a:pt x="1" y="0"/>
                    </a:moveTo>
                    <a:lnTo>
                      <a:pt x="1" y="3809"/>
                    </a:lnTo>
                    <a:lnTo>
                      <a:pt x="1062" y="3809"/>
                    </a:lnTo>
                    <a:lnTo>
                      <a:pt x="106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28"/>
              <p:cNvSpPr/>
              <p:nvPr/>
            </p:nvSpPr>
            <p:spPr>
              <a:xfrm>
                <a:off x="2223632" y="1551041"/>
                <a:ext cx="111581" cy="396202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3810" extrusionOk="0">
                    <a:moveTo>
                      <a:pt x="0" y="0"/>
                    </a:moveTo>
                    <a:lnTo>
                      <a:pt x="0" y="3809"/>
                    </a:lnTo>
                    <a:lnTo>
                      <a:pt x="1073" y="3809"/>
                    </a:ln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63" name="Google Shape;3063;p28"/>
              <p:cNvGrpSpPr/>
              <p:nvPr/>
            </p:nvGrpSpPr>
            <p:grpSpPr>
              <a:xfrm>
                <a:off x="2066368" y="3341420"/>
                <a:ext cx="910378" cy="37874"/>
                <a:chOff x="3058425" y="2577950"/>
                <a:chExt cx="1328050" cy="46850"/>
              </a:xfrm>
            </p:grpSpPr>
            <p:sp>
              <p:nvSpPr>
                <p:cNvPr id="3064" name="Google Shape;3064;p28"/>
                <p:cNvSpPr/>
                <p:nvPr/>
              </p:nvSpPr>
              <p:spPr>
                <a:xfrm>
                  <a:off x="30584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5" name="Google Shape;3065;p28"/>
                <p:cNvSpPr/>
                <p:nvPr/>
              </p:nvSpPr>
              <p:spPr>
                <a:xfrm>
                  <a:off x="31439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6" name="Google Shape;3066;p28"/>
                <p:cNvSpPr/>
                <p:nvPr/>
              </p:nvSpPr>
              <p:spPr>
                <a:xfrm>
                  <a:off x="3229250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6" y="1451"/>
                        <a:pt x="1886" y="938"/>
                      </a:cubicBezTo>
                      <a:cubicBezTo>
                        <a:pt x="1886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7" name="Google Shape;3067;p28"/>
                <p:cNvSpPr/>
                <p:nvPr/>
              </p:nvSpPr>
              <p:spPr>
                <a:xfrm>
                  <a:off x="3314725" y="2577950"/>
                  <a:ext cx="468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5" h="1874" extrusionOk="0">
                      <a:moveTo>
                        <a:pt x="939" y="0"/>
                      </a:moveTo>
                      <a:cubicBezTo>
                        <a:pt x="427" y="0"/>
                        <a:pt x="1" y="414"/>
                        <a:pt x="1" y="938"/>
                      </a:cubicBezTo>
                      <a:cubicBezTo>
                        <a:pt x="1" y="1451"/>
                        <a:pt x="427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8" name="Google Shape;3068;p28"/>
                <p:cNvSpPr/>
                <p:nvPr/>
              </p:nvSpPr>
              <p:spPr>
                <a:xfrm>
                  <a:off x="34003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6" y="0"/>
                      </a:moveTo>
                      <a:cubicBezTo>
                        <a:pt x="411" y="0"/>
                        <a:pt x="1" y="414"/>
                        <a:pt x="1" y="938"/>
                      </a:cubicBezTo>
                      <a:cubicBezTo>
                        <a:pt x="1" y="1451"/>
                        <a:pt x="411" y="1873"/>
                        <a:pt x="936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9" name="Google Shape;3069;p28"/>
                <p:cNvSpPr/>
                <p:nvPr/>
              </p:nvSpPr>
              <p:spPr>
                <a:xfrm>
                  <a:off x="34855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0" name="Google Shape;3070;p28"/>
                <p:cNvSpPr/>
                <p:nvPr/>
              </p:nvSpPr>
              <p:spPr>
                <a:xfrm>
                  <a:off x="35710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1" name="Google Shape;3071;p28"/>
                <p:cNvSpPr/>
                <p:nvPr/>
              </p:nvSpPr>
              <p:spPr>
                <a:xfrm>
                  <a:off x="3656325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5" y="1451"/>
                        <a:pt x="1885" y="938"/>
                      </a:cubicBezTo>
                      <a:cubicBezTo>
                        <a:pt x="1885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2" name="Google Shape;3072;p28"/>
                <p:cNvSpPr/>
                <p:nvPr/>
              </p:nvSpPr>
              <p:spPr>
                <a:xfrm>
                  <a:off x="37418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3" name="Google Shape;3073;p28"/>
                <p:cNvSpPr/>
                <p:nvPr/>
              </p:nvSpPr>
              <p:spPr>
                <a:xfrm>
                  <a:off x="38273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4" name="Google Shape;3074;p28"/>
                <p:cNvSpPr/>
                <p:nvPr/>
              </p:nvSpPr>
              <p:spPr>
                <a:xfrm>
                  <a:off x="39125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5" name="Google Shape;3075;p28"/>
                <p:cNvSpPr/>
                <p:nvPr/>
              </p:nvSpPr>
              <p:spPr>
                <a:xfrm>
                  <a:off x="39981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14" y="0"/>
                        <a:pt x="0" y="414"/>
                        <a:pt x="0" y="938"/>
                      </a:cubicBezTo>
                      <a:cubicBezTo>
                        <a:pt x="0" y="1451"/>
                        <a:pt x="414" y="1873"/>
                        <a:pt x="938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6" name="Google Shape;3076;p28"/>
                <p:cNvSpPr/>
                <p:nvPr/>
              </p:nvSpPr>
              <p:spPr>
                <a:xfrm>
                  <a:off x="4083375" y="2577950"/>
                  <a:ext cx="471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7" h="1874" extrusionOk="0">
                      <a:moveTo>
                        <a:pt x="936" y="0"/>
                      </a:moveTo>
                      <a:cubicBezTo>
                        <a:pt x="424" y="0"/>
                        <a:pt x="1" y="414"/>
                        <a:pt x="1" y="938"/>
                      </a:cubicBezTo>
                      <a:cubicBezTo>
                        <a:pt x="1" y="1451"/>
                        <a:pt x="424" y="1873"/>
                        <a:pt x="936" y="1873"/>
                      </a:cubicBezTo>
                      <a:cubicBezTo>
                        <a:pt x="1461" y="1873"/>
                        <a:pt x="1886" y="1451"/>
                        <a:pt x="1886" y="938"/>
                      </a:cubicBezTo>
                      <a:cubicBezTo>
                        <a:pt x="1886" y="414"/>
                        <a:pt x="1461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7" name="Google Shape;3077;p28"/>
                <p:cNvSpPr/>
                <p:nvPr/>
              </p:nvSpPr>
              <p:spPr>
                <a:xfrm>
                  <a:off x="41688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8" name="Google Shape;3078;p28"/>
                <p:cNvSpPr/>
                <p:nvPr/>
              </p:nvSpPr>
              <p:spPr>
                <a:xfrm>
                  <a:off x="42544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9" name="Google Shape;3079;p28"/>
                <p:cNvSpPr/>
                <p:nvPr/>
              </p:nvSpPr>
              <p:spPr>
                <a:xfrm>
                  <a:off x="43396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080" name="Google Shape;3080;p28"/>
            <p:cNvGrpSpPr/>
            <p:nvPr/>
          </p:nvGrpSpPr>
          <p:grpSpPr>
            <a:xfrm>
              <a:off x="6480767" y="3533366"/>
              <a:ext cx="2942984" cy="1975242"/>
              <a:chOff x="6480767" y="3533366"/>
              <a:chExt cx="2942984" cy="1975242"/>
            </a:xfrm>
          </p:grpSpPr>
          <p:sp>
            <p:nvSpPr>
              <p:cNvPr id="3081" name="Google Shape;3081;p28"/>
              <p:cNvSpPr/>
              <p:nvPr/>
            </p:nvSpPr>
            <p:spPr>
              <a:xfrm rot="1319527">
                <a:off x="6570003" y="4014109"/>
                <a:ext cx="2764512" cy="1013756"/>
              </a:xfrm>
              <a:custGeom>
                <a:avLst/>
                <a:gdLst/>
                <a:ahLst/>
                <a:cxnLst/>
                <a:rect l="l" t="t" r="r" b="b"/>
                <a:pathLst>
                  <a:path w="44341" h="16260" extrusionOk="0">
                    <a:moveTo>
                      <a:pt x="1124" y="1"/>
                    </a:moveTo>
                    <a:cubicBezTo>
                      <a:pt x="560" y="1"/>
                      <a:pt x="99" y="450"/>
                      <a:pt x="99" y="1011"/>
                    </a:cubicBezTo>
                    <a:lnTo>
                      <a:pt x="0" y="14947"/>
                    </a:lnTo>
                    <a:cubicBezTo>
                      <a:pt x="0" y="15510"/>
                      <a:pt x="450" y="15972"/>
                      <a:pt x="1010" y="15972"/>
                    </a:cubicBezTo>
                    <a:lnTo>
                      <a:pt x="32841" y="16185"/>
                    </a:lnTo>
                    <a:cubicBezTo>
                      <a:pt x="32817" y="16008"/>
                      <a:pt x="32817" y="15810"/>
                      <a:pt x="33428" y="15483"/>
                    </a:cubicBezTo>
                    <a:cubicBezTo>
                      <a:pt x="33428" y="15483"/>
                      <a:pt x="33440" y="15471"/>
                      <a:pt x="33452" y="15471"/>
                    </a:cubicBezTo>
                    <a:cubicBezTo>
                      <a:pt x="33791" y="15483"/>
                      <a:pt x="34052" y="15759"/>
                      <a:pt x="34052" y="16098"/>
                    </a:cubicBezTo>
                    <a:cubicBezTo>
                      <a:pt x="34052" y="16134"/>
                      <a:pt x="34052" y="16158"/>
                      <a:pt x="34040" y="16197"/>
                    </a:cubicBezTo>
                    <a:lnTo>
                      <a:pt x="43756" y="16260"/>
                    </a:lnTo>
                    <a:cubicBezTo>
                      <a:pt x="44017" y="16260"/>
                      <a:pt x="44241" y="16047"/>
                      <a:pt x="44241" y="15771"/>
                    </a:cubicBezTo>
                    <a:lnTo>
                      <a:pt x="44253" y="13835"/>
                    </a:lnTo>
                    <a:cubicBezTo>
                      <a:pt x="44253" y="13610"/>
                      <a:pt x="44116" y="13424"/>
                      <a:pt x="43906" y="13361"/>
                    </a:cubicBezTo>
                    <a:cubicBezTo>
                      <a:pt x="42680" y="13011"/>
                      <a:pt x="41745" y="10913"/>
                      <a:pt x="41769" y="8380"/>
                    </a:cubicBezTo>
                    <a:cubicBezTo>
                      <a:pt x="41781" y="5857"/>
                      <a:pt x="42743" y="3771"/>
                      <a:pt x="43966" y="3435"/>
                    </a:cubicBezTo>
                    <a:cubicBezTo>
                      <a:pt x="44178" y="3384"/>
                      <a:pt x="44328" y="3184"/>
                      <a:pt x="44328" y="2971"/>
                    </a:cubicBezTo>
                    <a:lnTo>
                      <a:pt x="44340" y="786"/>
                    </a:lnTo>
                    <a:cubicBezTo>
                      <a:pt x="44340" y="513"/>
                      <a:pt x="44131" y="289"/>
                      <a:pt x="43855" y="289"/>
                    </a:cubicBezTo>
                    <a:lnTo>
                      <a:pt x="34166" y="226"/>
                    </a:lnTo>
                    <a:cubicBezTo>
                      <a:pt x="34139" y="537"/>
                      <a:pt x="33878" y="786"/>
                      <a:pt x="33551" y="786"/>
                    </a:cubicBezTo>
                    <a:cubicBezTo>
                      <a:pt x="33228" y="786"/>
                      <a:pt x="32967" y="537"/>
                      <a:pt x="32940" y="214"/>
                    </a:cubicBezTo>
                    <a:lnTo>
                      <a:pt x="11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82" name="Google Shape;3082;p28"/>
              <p:cNvGrpSpPr/>
              <p:nvPr/>
            </p:nvGrpSpPr>
            <p:grpSpPr>
              <a:xfrm rot="1319460">
                <a:off x="8890167" y="4619374"/>
                <a:ext cx="99632" cy="623606"/>
                <a:chOff x="4519324" y="1312991"/>
                <a:chExt cx="126813" cy="793732"/>
              </a:xfrm>
            </p:grpSpPr>
            <p:sp>
              <p:nvSpPr>
                <p:cNvPr id="3083" name="Google Shape;3083;p28"/>
                <p:cNvSpPr/>
                <p:nvPr/>
              </p:nvSpPr>
              <p:spPr>
                <a:xfrm>
                  <a:off x="4525276" y="1312991"/>
                  <a:ext cx="120861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50" extrusionOk="0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4" name="Google Shape;3084;p28"/>
                <p:cNvSpPr/>
                <p:nvPr/>
              </p:nvSpPr>
              <p:spPr>
                <a:xfrm>
                  <a:off x="4524324" y="1396237"/>
                  <a:ext cx="120861" cy="18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38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5" name="Google Shape;3085;p28"/>
                <p:cNvSpPr/>
                <p:nvPr/>
              </p:nvSpPr>
              <p:spPr>
                <a:xfrm>
                  <a:off x="4524324" y="1460675"/>
                  <a:ext cx="120861" cy="18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38" extrusionOk="0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6" name="Google Shape;3086;p28"/>
                <p:cNvSpPr/>
                <p:nvPr/>
              </p:nvSpPr>
              <p:spPr>
                <a:xfrm>
                  <a:off x="4524324" y="1423853"/>
                  <a:ext cx="120861" cy="9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26" extrusionOk="0">
                      <a:moveTo>
                        <a:pt x="0" y="0"/>
                      </a:moveTo>
                      <a:lnTo>
                        <a:pt x="0" y="114"/>
                      </a:lnTo>
                      <a:lnTo>
                        <a:pt x="1523" y="126"/>
                      </a:lnTo>
                      <a:lnTo>
                        <a:pt x="1523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7" name="Google Shape;3087;p28"/>
                <p:cNvSpPr/>
                <p:nvPr/>
              </p:nvSpPr>
              <p:spPr>
                <a:xfrm>
                  <a:off x="4523133" y="1569633"/>
                  <a:ext cx="121100" cy="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88" extrusionOk="0">
                      <a:moveTo>
                        <a:pt x="0" y="0"/>
                      </a:moveTo>
                      <a:lnTo>
                        <a:pt x="0" y="75"/>
                      </a:lnTo>
                      <a:lnTo>
                        <a:pt x="1526" y="87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8" name="Google Shape;3088;p28"/>
                <p:cNvSpPr/>
                <p:nvPr/>
              </p:nvSpPr>
              <p:spPr>
                <a:xfrm>
                  <a:off x="4523133" y="1532970"/>
                  <a:ext cx="121100" cy="9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24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1526" y="124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9" name="Google Shape;3089;p28"/>
                <p:cNvSpPr/>
                <p:nvPr/>
              </p:nvSpPr>
              <p:spPr>
                <a:xfrm>
                  <a:off x="4524324" y="1439725"/>
                  <a:ext cx="120861" cy="15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90" extrusionOk="0">
                      <a:moveTo>
                        <a:pt x="0" y="1"/>
                      </a:moveTo>
                      <a:lnTo>
                        <a:pt x="0" y="190"/>
                      </a:lnTo>
                      <a:lnTo>
                        <a:pt x="1523" y="190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0" name="Google Shape;3090;p28"/>
                <p:cNvSpPr/>
                <p:nvPr/>
              </p:nvSpPr>
              <p:spPr>
                <a:xfrm>
                  <a:off x="4523133" y="1548682"/>
                  <a:ext cx="121100" cy="16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02" extrusionOk="0">
                      <a:moveTo>
                        <a:pt x="0" y="1"/>
                      </a:moveTo>
                      <a:lnTo>
                        <a:pt x="0" y="189"/>
                      </a:lnTo>
                      <a:lnTo>
                        <a:pt x="1526" y="201"/>
                      </a:lnTo>
                      <a:lnTo>
                        <a:pt x="1526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1" name="Google Shape;3091;p28"/>
                <p:cNvSpPr/>
                <p:nvPr/>
              </p:nvSpPr>
              <p:spPr>
                <a:xfrm>
                  <a:off x="4524324" y="1342750"/>
                  <a:ext cx="121814" cy="42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537" extrusionOk="0">
                      <a:moveTo>
                        <a:pt x="12" y="0"/>
                      </a:moveTo>
                      <a:lnTo>
                        <a:pt x="0" y="537"/>
                      </a:lnTo>
                      <a:lnTo>
                        <a:pt x="1523" y="537"/>
                      </a:lnTo>
                      <a:lnTo>
                        <a:pt x="1535" y="12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2" name="Google Shape;3092;p28"/>
                <p:cNvSpPr/>
                <p:nvPr/>
              </p:nvSpPr>
              <p:spPr>
                <a:xfrm>
                  <a:off x="4523133" y="1486387"/>
                  <a:ext cx="122052" cy="42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37" extrusionOk="0">
                      <a:moveTo>
                        <a:pt x="15" y="0"/>
                      </a:moveTo>
                      <a:lnTo>
                        <a:pt x="0" y="525"/>
                      </a:lnTo>
                      <a:lnTo>
                        <a:pt x="1526" y="537"/>
                      </a:lnTo>
                      <a:lnTo>
                        <a:pt x="1538" y="1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3" name="Google Shape;3093;p28"/>
                <p:cNvSpPr/>
                <p:nvPr/>
              </p:nvSpPr>
              <p:spPr>
                <a:xfrm>
                  <a:off x="4523133" y="1584393"/>
                  <a:ext cx="121100" cy="1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52" extrusionOk="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526" y="252"/>
                      </a:lnTo>
                      <a:lnTo>
                        <a:pt x="1526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4" name="Google Shape;3094;p28"/>
                <p:cNvSpPr/>
                <p:nvPr/>
              </p:nvSpPr>
              <p:spPr>
                <a:xfrm>
                  <a:off x="4522181" y="1666687"/>
                  <a:ext cx="122052" cy="1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252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52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5" name="Google Shape;3095;p28"/>
                <p:cNvSpPr/>
                <p:nvPr/>
              </p:nvSpPr>
              <p:spPr>
                <a:xfrm>
                  <a:off x="4522181" y="1731125"/>
                  <a:ext cx="121100" cy="1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49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49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6" name="Google Shape;3096;p28"/>
                <p:cNvSpPr/>
                <p:nvPr/>
              </p:nvSpPr>
              <p:spPr>
                <a:xfrm>
                  <a:off x="4522181" y="1695414"/>
                  <a:ext cx="121100" cy="1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27" extrusionOk="0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1526" y="127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7" name="Google Shape;3097;p28"/>
                <p:cNvSpPr/>
                <p:nvPr/>
              </p:nvSpPr>
              <p:spPr>
                <a:xfrm>
                  <a:off x="4521229" y="1840003"/>
                  <a:ext cx="120861" cy="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91" extrusionOk="0">
                      <a:moveTo>
                        <a:pt x="0" y="1"/>
                      </a:moveTo>
                      <a:lnTo>
                        <a:pt x="0" y="91"/>
                      </a:lnTo>
                      <a:lnTo>
                        <a:pt x="1523" y="91"/>
                      </a:lnTo>
                      <a:lnTo>
                        <a:pt x="1523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8" name="Google Shape;3098;p28"/>
                <p:cNvSpPr/>
                <p:nvPr/>
              </p:nvSpPr>
              <p:spPr>
                <a:xfrm>
                  <a:off x="4521229" y="1803419"/>
                  <a:ext cx="122052" cy="1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127" extrusionOk="0">
                      <a:moveTo>
                        <a:pt x="0" y="0"/>
                      </a:moveTo>
                      <a:lnTo>
                        <a:pt x="0" y="126"/>
                      </a:lnTo>
                      <a:lnTo>
                        <a:pt x="1538" y="126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9" name="Google Shape;3099;p28"/>
                <p:cNvSpPr/>
                <p:nvPr/>
              </p:nvSpPr>
              <p:spPr>
                <a:xfrm>
                  <a:off x="4522181" y="1710413"/>
                  <a:ext cx="121100" cy="15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99" extrusionOk="0">
                      <a:moveTo>
                        <a:pt x="0" y="0"/>
                      </a:moveTo>
                      <a:lnTo>
                        <a:pt x="0" y="186"/>
                      </a:lnTo>
                      <a:lnTo>
                        <a:pt x="1526" y="198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0" name="Google Shape;3100;p28"/>
                <p:cNvSpPr/>
                <p:nvPr/>
              </p:nvSpPr>
              <p:spPr>
                <a:xfrm>
                  <a:off x="4521229" y="1820322"/>
                  <a:ext cx="120861" cy="1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01" extrusionOk="0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1" name="Google Shape;3101;p28"/>
                <p:cNvSpPr/>
                <p:nvPr/>
              </p:nvSpPr>
              <p:spPr>
                <a:xfrm>
                  <a:off x="4522181" y="1613120"/>
                  <a:ext cx="122052" cy="43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53" extrusionOk="0">
                      <a:moveTo>
                        <a:pt x="12" y="1"/>
                      </a:moveTo>
                      <a:lnTo>
                        <a:pt x="0" y="537"/>
                      </a:lnTo>
                      <a:lnTo>
                        <a:pt x="1538" y="552"/>
                      </a:lnTo>
                      <a:lnTo>
                        <a:pt x="1538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2" name="Google Shape;3102;p28"/>
                <p:cNvSpPr/>
                <p:nvPr/>
              </p:nvSpPr>
              <p:spPr>
                <a:xfrm>
                  <a:off x="4521229" y="1756757"/>
                  <a:ext cx="122052" cy="43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53" extrusionOk="0">
                      <a:moveTo>
                        <a:pt x="12" y="1"/>
                      </a:moveTo>
                      <a:lnTo>
                        <a:pt x="0" y="540"/>
                      </a:lnTo>
                      <a:lnTo>
                        <a:pt x="1538" y="552"/>
                      </a:lnTo>
                      <a:lnTo>
                        <a:pt x="1538" y="16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3" name="Google Shape;3103;p28"/>
                <p:cNvSpPr/>
                <p:nvPr/>
              </p:nvSpPr>
              <p:spPr>
                <a:xfrm>
                  <a:off x="4521229" y="1844050"/>
                  <a:ext cx="122052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250" extrusionOk="0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38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4" name="Google Shape;3104;p28"/>
                <p:cNvSpPr/>
                <p:nvPr/>
              </p:nvSpPr>
              <p:spPr>
                <a:xfrm>
                  <a:off x="4520276" y="1926344"/>
                  <a:ext cx="121814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250" extrusionOk="0">
                      <a:moveTo>
                        <a:pt x="12" y="1"/>
                      </a:moveTo>
                      <a:lnTo>
                        <a:pt x="0" y="238"/>
                      </a:lnTo>
                      <a:lnTo>
                        <a:pt x="1535" y="250"/>
                      </a:lnTo>
                      <a:lnTo>
                        <a:pt x="1535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5" name="Google Shape;3105;p28"/>
                <p:cNvSpPr/>
                <p:nvPr/>
              </p:nvSpPr>
              <p:spPr>
                <a:xfrm>
                  <a:off x="4520276" y="1990782"/>
                  <a:ext cx="120861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50" extrusionOk="0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6" name="Google Shape;3106;p28"/>
                <p:cNvSpPr/>
                <p:nvPr/>
              </p:nvSpPr>
              <p:spPr>
                <a:xfrm>
                  <a:off x="4520276" y="1955150"/>
                  <a:ext cx="121814" cy="9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124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3"/>
                      </a:lnTo>
                      <a:lnTo>
                        <a:pt x="15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7" name="Google Shape;3107;p28"/>
                <p:cNvSpPr/>
                <p:nvPr/>
              </p:nvSpPr>
              <p:spPr>
                <a:xfrm>
                  <a:off x="4519324" y="2099740"/>
                  <a:ext cx="121814" cy="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88" extrusionOk="0">
                      <a:moveTo>
                        <a:pt x="0" y="1"/>
                      </a:moveTo>
                      <a:lnTo>
                        <a:pt x="0" y="87"/>
                      </a:lnTo>
                      <a:lnTo>
                        <a:pt x="1523" y="87"/>
                      </a:lnTo>
                      <a:lnTo>
                        <a:pt x="15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8" name="Google Shape;3108;p28"/>
                <p:cNvSpPr/>
                <p:nvPr/>
              </p:nvSpPr>
              <p:spPr>
                <a:xfrm>
                  <a:off x="4520276" y="2063156"/>
                  <a:ext cx="120861" cy="9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26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6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9" name="Google Shape;3109;p28"/>
                <p:cNvSpPr/>
                <p:nvPr/>
              </p:nvSpPr>
              <p:spPr>
                <a:xfrm>
                  <a:off x="4520276" y="1969911"/>
                  <a:ext cx="120861" cy="1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01" extrusionOk="0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0" name="Google Shape;3110;p28"/>
                <p:cNvSpPr/>
                <p:nvPr/>
              </p:nvSpPr>
              <p:spPr>
                <a:xfrm>
                  <a:off x="4519324" y="2079980"/>
                  <a:ext cx="121814" cy="15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199" extrusionOk="0">
                      <a:moveTo>
                        <a:pt x="12" y="1"/>
                      </a:moveTo>
                      <a:lnTo>
                        <a:pt x="0" y="187"/>
                      </a:lnTo>
                      <a:lnTo>
                        <a:pt x="1535" y="199"/>
                      </a:lnTo>
                      <a:lnTo>
                        <a:pt x="15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1" name="Google Shape;3111;p28"/>
                <p:cNvSpPr/>
                <p:nvPr/>
              </p:nvSpPr>
              <p:spPr>
                <a:xfrm>
                  <a:off x="4521229" y="1872857"/>
                  <a:ext cx="120861" cy="43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549" extrusionOk="0">
                      <a:moveTo>
                        <a:pt x="0" y="0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2" name="Google Shape;3112;p28"/>
                <p:cNvSpPr/>
                <p:nvPr/>
              </p:nvSpPr>
              <p:spPr>
                <a:xfrm>
                  <a:off x="4520276" y="2016494"/>
                  <a:ext cx="120861" cy="43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550" extrusionOk="0">
                      <a:moveTo>
                        <a:pt x="0" y="1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13" name="Google Shape;3113;p28"/>
              <p:cNvSpPr/>
              <p:nvPr/>
            </p:nvSpPr>
            <p:spPr>
              <a:xfrm rot="1319527">
                <a:off x="7135900" y="3936443"/>
                <a:ext cx="280373" cy="282742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5" extrusionOk="0">
                    <a:moveTo>
                      <a:pt x="2509" y="0"/>
                    </a:moveTo>
                    <a:lnTo>
                      <a:pt x="1" y="2512"/>
                    </a:lnTo>
                    <a:lnTo>
                      <a:pt x="199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28"/>
              <p:cNvSpPr/>
              <p:nvPr/>
            </p:nvSpPr>
            <p:spPr>
              <a:xfrm rot="1319527">
                <a:off x="7169053" y="3919867"/>
                <a:ext cx="156490" cy="156615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512" extrusionOk="0">
                    <a:moveTo>
                      <a:pt x="1" y="0"/>
                    </a:moveTo>
                    <a:lnTo>
                      <a:pt x="1" y="2512"/>
                    </a:lnTo>
                    <a:lnTo>
                      <a:pt x="2509" y="2512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28"/>
              <p:cNvSpPr/>
              <p:nvPr/>
            </p:nvSpPr>
            <p:spPr>
              <a:xfrm rot="1319527">
                <a:off x="7392865" y="4040206"/>
                <a:ext cx="280310" cy="282742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5" extrusionOk="0">
                    <a:moveTo>
                      <a:pt x="2512" y="0"/>
                    </a:moveTo>
                    <a:lnTo>
                      <a:pt x="0" y="2512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28"/>
              <p:cNvSpPr/>
              <p:nvPr/>
            </p:nvSpPr>
            <p:spPr>
              <a:xfrm rot="1319527">
                <a:off x="7426010" y="4023666"/>
                <a:ext cx="156615" cy="156615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12" extrusionOk="0">
                    <a:moveTo>
                      <a:pt x="0" y="0"/>
                    </a:moveTo>
                    <a:lnTo>
                      <a:pt x="0" y="2512"/>
                    </a:lnTo>
                    <a:lnTo>
                      <a:pt x="2512" y="2512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28"/>
              <p:cNvSpPr/>
              <p:nvPr/>
            </p:nvSpPr>
            <p:spPr>
              <a:xfrm rot="1319527">
                <a:off x="7035975" y="4198325"/>
                <a:ext cx="280373" cy="282804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6" extrusionOk="0">
                    <a:moveTo>
                      <a:pt x="2509" y="1"/>
                    </a:moveTo>
                    <a:lnTo>
                      <a:pt x="1" y="2500"/>
                    </a:lnTo>
                    <a:lnTo>
                      <a:pt x="2000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8" name="Google Shape;3118;p28"/>
              <p:cNvSpPr/>
              <p:nvPr/>
            </p:nvSpPr>
            <p:spPr>
              <a:xfrm rot="1319527">
                <a:off x="7069261" y="4181811"/>
                <a:ext cx="156677" cy="155929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501" extrusionOk="0">
                    <a:moveTo>
                      <a:pt x="1" y="1"/>
                    </a:moveTo>
                    <a:lnTo>
                      <a:pt x="1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3119;p28"/>
              <p:cNvSpPr/>
              <p:nvPr/>
            </p:nvSpPr>
            <p:spPr>
              <a:xfrm rot="1319527">
                <a:off x="7292940" y="4302088"/>
                <a:ext cx="280310" cy="282804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6" extrusionOk="0">
                    <a:moveTo>
                      <a:pt x="2512" y="1"/>
                    </a:moveTo>
                    <a:lnTo>
                      <a:pt x="0" y="2500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28"/>
              <p:cNvSpPr/>
              <p:nvPr/>
            </p:nvSpPr>
            <p:spPr>
              <a:xfrm rot="1319527">
                <a:off x="7321196" y="4283544"/>
                <a:ext cx="156615" cy="155929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01" extrusionOk="0">
                    <a:moveTo>
                      <a:pt x="0" y="1"/>
                    </a:moveTo>
                    <a:lnTo>
                      <a:pt x="0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28"/>
              <p:cNvSpPr/>
              <p:nvPr/>
            </p:nvSpPr>
            <p:spPr>
              <a:xfrm rot="1319527">
                <a:off x="7760631" y="4264157"/>
                <a:ext cx="593353" cy="594039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9528" extrusionOk="0">
                    <a:moveTo>
                      <a:pt x="4760" y="0"/>
                    </a:moveTo>
                    <a:cubicBezTo>
                      <a:pt x="2122" y="0"/>
                      <a:pt x="1" y="2137"/>
                      <a:pt x="1" y="4772"/>
                    </a:cubicBezTo>
                    <a:cubicBezTo>
                      <a:pt x="1" y="7394"/>
                      <a:pt x="2122" y="9528"/>
                      <a:pt x="4760" y="9528"/>
                    </a:cubicBezTo>
                    <a:cubicBezTo>
                      <a:pt x="7394" y="9528"/>
                      <a:pt x="9516" y="7394"/>
                      <a:pt x="9516" y="4772"/>
                    </a:cubicBezTo>
                    <a:cubicBezTo>
                      <a:pt x="9516" y="2137"/>
                      <a:pt x="7394" y="0"/>
                      <a:pt x="4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28"/>
              <p:cNvSpPr/>
              <p:nvPr/>
            </p:nvSpPr>
            <p:spPr>
              <a:xfrm rot="1319527">
                <a:off x="7884472" y="4388813"/>
                <a:ext cx="345774" cy="344964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5533" extrusionOk="0">
                    <a:moveTo>
                      <a:pt x="2773" y="0"/>
                    </a:moveTo>
                    <a:cubicBezTo>
                      <a:pt x="1247" y="0"/>
                      <a:pt x="1" y="1235"/>
                      <a:pt x="1" y="2773"/>
                    </a:cubicBezTo>
                    <a:cubicBezTo>
                      <a:pt x="1" y="4295"/>
                      <a:pt x="1247" y="5533"/>
                      <a:pt x="2773" y="5533"/>
                    </a:cubicBezTo>
                    <a:cubicBezTo>
                      <a:pt x="4295" y="5533"/>
                      <a:pt x="5545" y="4295"/>
                      <a:pt x="5545" y="2773"/>
                    </a:cubicBezTo>
                    <a:cubicBezTo>
                      <a:pt x="5545" y="1235"/>
                      <a:pt x="4295" y="0"/>
                      <a:pt x="27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3" name="Google Shape;3123;p28"/>
              <p:cNvGrpSpPr/>
              <p:nvPr/>
            </p:nvGrpSpPr>
            <p:grpSpPr>
              <a:xfrm rot="-4080653">
                <a:off x="8174882" y="4769948"/>
                <a:ext cx="880365" cy="33195"/>
                <a:chOff x="3143975" y="2577950"/>
                <a:chExt cx="1242500" cy="46850"/>
              </a:xfrm>
            </p:grpSpPr>
            <p:sp>
              <p:nvSpPr>
                <p:cNvPr id="3124" name="Google Shape;3124;p28"/>
                <p:cNvSpPr/>
                <p:nvPr/>
              </p:nvSpPr>
              <p:spPr>
                <a:xfrm>
                  <a:off x="31439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5" name="Google Shape;3125;p28"/>
                <p:cNvSpPr/>
                <p:nvPr/>
              </p:nvSpPr>
              <p:spPr>
                <a:xfrm>
                  <a:off x="3229250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6" y="1451"/>
                        <a:pt x="1886" y="938"/>
                      </a:cubicBezTo>
                      <a:cubicBezTo>
                        <a:pt x="1886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6" name="Google Shape;3126;p28"/>
                <p:cNvSpPr/>
                <p:nvPr/>
              </p:nvSpPr>
              <p:spPr>
                <a:xfrm>
                  <a:off x="3314725" y="2577950"/>
                  <a:ext cx="468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5" h="1874" extrusionOk="0">
                      <a:moveTo>
                        <a:pt x="939" y="0"/>
                      </a:moveTo>
                      <a:cubicBezTo>
                        <a:pt x="427" y="0"/>
                        <a:pt x="1" y="414"/>
                        <a:pt x="1" y="938"/>
                      </a:cubicBezTo>
                      <a:cubicBezTo>
                        <a:pt x="1" y="1451"/>
                        <a:pt x="427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7" name="Google Shape;3127;p28"/>
                <p:cNvSpPr/>
                <p:nvPr/>
              </p:nvSpPr>
              <p:spPr>
                <a:xfrm>
                  <a:off x="34003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6" y="0"/>
                      </a:moveTo>
                      <a:cubicBezTo>
                        <a:pt x="411" y="0"/>
                        <a:pt x="1" y="414"/>
                        <a:pt x="1" y="938"/>
                      </a:cubicBezTo>
                      <a:cubicBezTo>
                        <a:pt x="1" y="1451"/>
                        <a:pt x="411" y="1873"/>
                        <a:pt x="936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8" name="Google Shape;3128;p28"/>
                <p:cNvSpPr/>
                <p:nvPr/>
              </p:nvSpPr>
              <p:spPr>
                <a:xfrm>
                  <a:off x="34855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9" name="Google Shape;3129;p28"/>
                <p:cNvSpPr/>
                <p:nvPr/>
              </p:nvSpPr>
              <p:spPr>
                <a:xfrm>
                  <a:off x="35710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0" name="Google Shape;3130;p28"/>
                <p:cNvSpPr/>
                <p:nvPr/>
              </p:nvSpPr>
              <p:spPr>
                <a:xfrm>
                  <a:off x="3656325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5" y="1451"/>
                        <a:pt x="1885" y="938"/>
                      </a:cubicBezTo>
                      <a:cubicBezTo>
                        <a:pt x="1885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1" name="Google Shape;3131;p28"/>
                <p:cNvSpPr/>
                <p:nvPr/>
              </p:nvSpPr>
              <p:spPr>
                <a:xfrm>
                  <a:off x="37418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2" name="Google Shape;3132;p28"/>
                <p:cNvSpPr/>
                <p:nvPr/>
              </p:nvSpPr>
              <p:spPr>
                <a:xfrm>
                  <a:off x="38273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3" name="Google Shape;3133;p28"/>
                <p:cNvSpPr/>
                <p:nvPr/>
              </p:nvSpPr>
              <p:spPr>
                <a:xfrm>
                  <a:off x="39125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4" name="Google Shape;3134;p28"/>
                <p:cNvSpPr/>
                <p:nvPr/>
              </p:nvSpPr>
              <p:spPr>
                <a:xfrm>
                  <a:off x="39981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14" y="0"/>
                        <a:pt x="0" y="414"/>
                        <a:pt x="0" y="938"/>
                      </a:cubicBezTo>
                      <a:cubicBezTo>
                        <a:pt x="0" y="1451"/>
                        <a:pt x="414" y="1873"/>
                        <a:pt x="938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5" name="Google Shape;3135;p28"/>
                <p:cNvSpPr/>
                <p:nvPr/>
              </p:nvSpPr>
              <p:spPr>
                <a:xfrm>
                  <a:off x="4083375" y="2577950"/>
                  <a:ext cx="471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7" h="1874" extrusionOk="0">
                      <a:moveTo>
                        <a:pt x="936" y="0"/>
                      </a:moveTo>
                      <a:cubicBezTo>
                        <a:pt x="424" y="0"/>
                        <a:pt x="1" y="414"/>
                        <a:pt x="1" y="938"/>
                      </a:cubicBezTo>
                      <a:cubicBezTo>
                        <a:pt x="1" y="1451"/>
                        <a:pt x="424" y="1873"/>
                        <a:pt x="936" y="1873"/>
                      </a:cubicBezTo>
                      <a:cubicBezTo>
                        <a:pt x="1461" y="1873"/>
                        <a:pt x="1886" y="1451"/>
                        <a:pt x="1886" y="938"/>
                      </a:cubicBezTo>
                      <a:cubicBezTo>
                        <a:pt x="1886" y="414"/>
                        <a:pt x="1461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6" name="Google Shape;3136;p28"/>
                <p:cNvSpPr/>
                <p:nvPr/>
              </p:nvSpPr>
              <p:spPr>
                <a:xfrm>
                  <a:off x="41688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7" name="Google Shape;3137;p28"/>
                <p:cNvSpPr/>
                <p:nvPr/>
              </p:nvSpPr>
              <p:spPr>
                <a:xfrm>
                  <a:off x="42544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8" name="Google Shape;3138;p28"/>
                <p:cNvSpPr/>
                <p:nvPr/>
              </p:nvSpPr>
              <p:spPr>
                <a:xfrm>
                  <a:off x="43396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Google Shape;3152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Съдържание</a:t>
            </a:r>
          </a:p>
        </p:txBody>
      </p:sp>
      <p:sp>
        <p:nvSpPr>
          <p:cNvPr id="3153" name="Google Shape;3153;p30"/>
          <p:cNvSpPr txBox="1">
            <a:spLocks noGrp="1"/>
          </p:cNvSpPr>
          <p:nvPr>
            <p:ph type="title" idx="2"/>
          </p:nvPr>
        </p:nvSpPr>
        <p:spPr>
          <a:xfrm>
            <a:off x="2902700" y="1462892"/>
            <a:ext cx="777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54" name="Google Shape;3154;p30"/>
          <p:cNvSpPr txBox="1">
            <a:spLocks noGrp="1"/>
          </p:cNvSpPr>
          <p:nvPr>
            <p:ph type="title" idx="3"/>
          </p:nvPr>
        </p:nvSpPr>
        <p:spPr>
          <a:xfrm>
            <a:off x="5855301" y="2492936"/>
            <a:ext cx="777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55" name="Google Shape;3155;p30"/>
          <p:cNvSpPr txBox="1">
            <a:spLocks noGrp="1"/>
          </p:cNvSpPr>
          <p:nvPr>
            <p:ph type="title" idx="4"/>
          </p:nvPr>
        </p:nvSpPr>
        <p:spPr>
          <a:xfrm>
            <a:off x="2902700" y="2501013"/>
            <a:ext cx="777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57" name="Google Shape;3157;p30"/>
          <p:cNvSpPr txBox="1">
            <a:spLocks noGrp="1"/>
          </p:cNvSpPr>
          <p:nvPr>
            <p:ph type="title" idx="6"/>
          </p:nvPr>
        </p:nvSpPr>
        <p:spPr>
          <a:xfrm>
            <a:off x="5821932" y="1368898"/>
            <a:ext cx="777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59" name="Google Shape;3159;p30"/>
          <p:cNvSpPr txBox="1">
            <a:spLocks noGrp="1"/>
          </p:cNvSpPr>
          <p:nvPr>
            <p:ph type="subTitle" idx="1"/>
          </p:nvPr>
        </p:nvSpPr>
        <p:spPr>
          <a:xfrm>
            <a:off x="2902700" y="1791382"/>
            <a:ext cx="2438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err="1"/>
              <a:t>Идея</a:t>
            </a:r>
            <a:r>
              <a:rPr lang="en"/>
              <a:t> </a:t>
            </a:r>
            <a:r>
              <a:rPr lang="en" err="1"/>
              <a:t>на</a:t>
            </a:r>
            <a:r>
              <a:rPr lang="en"/>
              <a:t> </a:t>
            </a:r>
            <a:r>
              <a:rPr lang="en" err="1"/>
              <a:t>проекта</a:t>
            </a:r>
          </a:p>
        </p:txBody>
      </p:sp>
      <p:sp>
        <p:nvSpPr>
          <p:cNvPr id="3160" name="Google Shape;3160;p30"/>
          <p:cNvSpPr txBox="1">
            <a:spLocks noGrp="1"/>
          </p:cNvSpPr>
          <p:nvPr>
            <p:ph type="subTitle" idx="8"/>
          </p:nvPr>
        </p:nvSpPr>
        <p:spPr>
          <a:xfrm>
            <a:off x="2902700" y="2829504"/>
            <a:ext cx="2438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Технологии</a:t>
            </a:r>
          </a:p>
        </p:txBody>
      </p:sp>
      <p:sp>
        <p:nvSpPr>
          <p:cNvPr id="3161" name="Google Shape;3161;p30"/>
          <p:cNvSpPr txBox="1">
            <a:spLocks noGrp="1"/>
          </p:cNvSpPr>
          <p:nvPr>
            <p:ph type="subTitle" idx="9"/>
          </p:nvPr>
        </p:nvSpPr>
        <p:spPr>
          <a:xfrm>
            <a:off x="5821932" y="1697388"/>
            <a:ext cx="2438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Демо</a:t>
            </a:r>
            <a:endParaRPr lang="en-US"/>
          </a:p>
        </p:txBody>
      </p:sp>
      <p:sp>
        <p:nvSpPr>
          <p:cNvPr id="3162" name="Google Shape;3162;p30"/>
          <p:cNvSpPr txBox="1">
            <a:spLocks noGrp="1"/>
          </p:cNvSpPr>
          <p:nvPr>
            <p:ph type="subTitle" idx="13"/>
          </p:nvPr>
        </p:nvSpPr>
        <p:spPr>
          <a:xfrm>
            <a:off x="5855301" y="2821493"/>
            <a:ext cx="2438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Източници</a:t>
            </a:r>
            <a:endParaRPr lang="en-US"/>
          </a:p>
        </p:txBody>
      </p:sp>
      <p:grpSp>
        <p:nvGrpSpPr>
          <p:cNvPr id="3165" name="Google Shape;3165;p30"/>
          <p:cNvGrpSpPr/>
          <p:nvPr/>
        </p:nvGrpSpPr>
        <p:grpSpPr>
          <a:xfrm>
            <a:off x="-1205917" y="2104117"/>
            <a:ext cx="3838000" cy="3285601"/>
            <a:chOff x="-1205917" y="2104117"/>
            <a:chExt cx="3838000" cy="3285601"/>
          </a:xfrm>
        </p:grpSpPr>
        <p:grpSp>
          <p:nvGrpSpPr>
            <p:cNvPr id="3166" name="Google Shape;3166;p30"/>
            <p:cNvGrpSpPr/>
            <p:nvPr/>
          </p:nvGrpSpPr>
          <p:grpSpPr>
            <a:xfrm rot="1320244">
              <a:off x="1566434" y="2423601"/>
              <a:ext cx="712793" cy="1706502"/>
              <a:chOff x="1911111" y="2549523"/>
              <a:chExt cx="875906" cy="2097012"/>
            </a:xfrm>
          </p:grpSpPr>
          <p:sp>
            <p:nvSpPr>
              <p:cNvPr id="3167" name="Google Shape;3167;p30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68" name="Google Shape;3168;p30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3169" name="Google Shape;3169;p30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0" name="Google Shape;3170;p30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1" name="Google Shape;3171;p30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2" name="Google Shape;3172;p30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3" name="Google Shape;3173;p30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4" name="Google Shape;3174;p30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5" name="Google Shape;3175;p30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6" name="Google Shape;3176;p30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7" name="Google Shape;3177;p30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8" name="Google Shape;3178;p30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9" name="Google Shape;3179;p30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0" name="Google Shape;3180;p30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1" name="Google Shape;3181;p30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2" name="Google Shape;3182;p30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3" name="Google Shape;3183;p30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4" name="Google Shape;3184;p30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5" name="Google Shape;3185;p30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6" name="Google Shape;3186;p30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7" name="Google Shape;3187;p30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8" name="Google Shape;3188;p30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9" name="Google Shape;3189;p30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90" name="Google Shape;3190;p30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3191" name="Google Shape;3191;p30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8" h="5245" extrusionOk="0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2" name="Google Shape;3192;p30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2647" extrusionOk="0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3" name="Google Shape;3193;p30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517" extrusionOk="0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4" name="Google Shape;3194;p30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1" h="8617" extrusionOk="0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5" name="Google Shape;3195;p30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0" h="6471" extrusionOk="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6" name="Google Shape;3196;p30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8" h="4185" extrusionOk="0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7" name="Google Shape;3197;p30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1826" extrusionOk="0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198" name="Google Shape;3198;p30"/>
            <p:cNvGrpSpPr/>
            <p:nvPr/>
          </p:nvGrpSpPr>
          <p:grpSpPr>
            <a:xfrm>
              <a:off x="196281" y="3785228"/>
              <a:ext cx="2435802" cy="1604491"/>
              <a:chOff x="196281" y="3785228"/>
              <a:chExt cx="2435802" cy="1604491"/>
            </a:xfrm>
          </p:grpSpPr>
          <p:sp>
            <p:nvSpPr>
              <p:cNvPr id="3199" name="Google Shape;3199;p30"/>
              <p:cNvSpPr/>
              <p:nvPr/>
            </p:nvSpPr>
            <p:spPr>
              <a:xfrm rot="1319274">
                <a:off x="1855771" y="4497866"/>
                <a:ext cx="650245" cy="799229"/>
              </a:xfrm>
              <a:custGeom>
                <a:avLst/>
                <a:gdLst/>
                <a:ahLst/>
                <a:cxnLst/>
                <a:rect l="l" t="t" r="r" b="b"/>
                <a:pathLst>
                  <a:path w="12052" h="14809" extrusionOk="0">
                    <a:moveTo>
                      <a:pt x="324" y="0"/>
                    </a:moveTo>
                    <a:cubicBezTo>
                      <a:pt x="150" y="0"/>
                      <a:pt x="12" y="150"/>
                      <a:pt x="12" y="324"/>
                    </a:cubicBezTo>
                    <a:lnTo>
                      <a:pt x="0" y="14473"/>
                    </a:lnTo>
                    <a:cubicBezTo>
                      <a:pt x="0" y="14659"/>
                      <a:pt x="138" y="14796"/>
                      <a:pt x="324" y="14796"/>
                    </a:cubicBezTo>
                    <a:lnTo>
                      <a:pt x="11713" y="14808"/>
                    </a:lnTo>
                    <a:cubicBezTo>
                      <a:pt x="11901" y="14808"/>
                      <a:pt x="12039" y="14659"/>
                      <a:pt x="12039" y="14485"/>
                    </a:cubicBezTo>
                    <a:lnTo>
                      <a:pt x="12051" y="324"/>
                    </a:lnTo>
                    <a:cubicBezTo>
                      <a:pt x="12051" y="150"/>
                      <a:pt x="11901" y="12"/>
                      <a:pt x="11728" y="12"/>
                    </a:cubicBezTo>
                    <a:lnTo>
                      <a:pt x="3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00" name="Google Shape;3200;p30"/>
              <p:cNvGrpSpPr/>
              <p:nvPr/>
            </p:nvGrpSpPr>
            <p:grpSpPr>
              <a:xfrm rot="1319274">
                <a:off x="2330246" y="4760527"/>
                <a:ext cx="153011" cy="483180"/>
                <a:chOff x="8258971" y="494344"/>
                <a:chExt cx="268208" cy="846697"/>
              </a:xfrm>
            </p:grpSpPr>
            <p:sp>
              <p:nvSpPr>
                <p:cNvPr id="3201" name="Google Shape;3201;p30"/>
                <p:cNvSpPr/>
                <p:nvPr/>
              </p:nvSpPr>
              <p:spPr>
                <a:xfrm>
                  <a:off x="8258971" y="494344"/>
                  <a:ext cx="268208" cy="28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00" extrusionOk="0">
                      <a:moveTo>
                        <a:pt x="0" y="0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2" name="Google Shape;3202;p30"/>
                <p:cNvSpPr/>
                <p:nvPr/>
              </p:nvSpPr>
              <p:spPr>
                <a:xfrm>
                  <a:off x="8258971" y="1311440"/>
                  <a:ext cx="267073" cy="2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3" extrusionOk="0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3" name="Google Shape;3203;p30"/>
                <p:cNvSpPr/>
                <p:nvPr/>
              </p:nvSpPr>
              <p:spPr>
                <a:xfrm>
                  <a:off x="8258971" y="951218"/>
                  <a:ext cx="267073" cy="29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2" extrusionOk="0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4" name="Google Shape;3204;p30"/>
                <p:cNvSpPr/>
                <p:nvPr/>
              </p:nvSpPr>
              <p:spPr>
                <a:xfrm>
                  <a:off x="8258971" y="1201738"/>
                  <a:ext cx="267073" cy="2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3" extrusionOk="0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23" y="312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5" name="Google Shape;3205;p30"/>
                <p:cNvSpPr/>
                <p:nvPr/>
              </p:nvSpPr>
              <p:spPr>
                <a:xfrm>
                  <a:off x="8258971" y="729259"/>
                  <a:ext cx="268208" cy="2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01" extrusionOk="0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6" name="Google Shape;3206;p30"/>
                <p:cNvSpPr/>
                <p:nvPr/>
              </p:nvSpPr>
              <p:spPr>
                <a:xfrm>
                  <a:off x="8258971" y="555532"/>
                  <a:ext cx="268208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03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02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7" name="Google Shape;3207;p30"/>
                <p:cNvSpPr/>
                <p:nvPr/>
              </p:nvSpPr>
              <p:spPr>
                <a:xfrm>
                  <a:off x="8258971" y="782314"/>
                  <a:ext cx="268208" cy="1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4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8" name="Google Shape;3208;p30"/>
                <p:cNvSpPr/>
                <p:nvPr/>
              </p:nvSpPr>
              <p:spPr>
                <a:xfrm>
                  <a:off x="8258971" y="815414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9" name="Google Shape;3209;p30"/>
                <p:cNvSpPr/>
                <p:nvPr/>
              </p:nvSpPr>
              <p:spPr>
                <a:xfrm>
                  <a:off x="8258971" y="1255832"/>
                  <a:ext cx="267073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5" extrusionOk="0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2823" y="115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0" name="Google Shape;3210;p30"/>
                <p:cNvSpPr/>
                <p:nvPr/>
              </p:nvSpPr>
              <p:spPr>
                <a:xfrm>
                  <a:off x="8258971" y="1024606"/>
                  <a:ext cx="267073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2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23" y="11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1" name="Google Shape;3211;p30"/>
                <p:cNvSpPr/>
                <p:nvPr/>
              </p:nvSpPr>
              <p:spPr>
                <a:xfrm>
                  <a:off x="8258971" y="1069338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2" name="Google Shape;3212;p30"/>
                <p:cNvSpPr/>
                <p:nvPr/>
              </p:nvSpPr>
              <p:spPr>
                <a:xfrm>
                  <a:off x="8258971" y="1044466"/>
                  <a:ext cx="267073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3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23" y="10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3" name="Google Shape;3213;p30"/>
                <p:cNvSpPr/>
                <p:nvPr/>
              </p:nvSpPr>
              <p:spPr>
                <a:xfrm>
                  <a:off x="8258971" y="887383"/>
                  <a:ext cx="267073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3" extrusionOk="0">
                      <a:moveTo>
                        <a:pt x="0" y="1"/>
                      </a:moveTo>
                      <a:lnTo>
                        <a:pt x="0" y="103"/>
                      </a:lnTo>
                      <a:lnTo>
                        <a:pt x="2823" y="103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4" name="Google Shape;3214;p30"/>
                <p:cNvSpPr/>
                <p:nvPr/>
              </p:nvSpPr>
              <p:spPr>
                <a:xfrm>
                  <a:off x="8258971" y="918307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5" name="Google Shape;3215;p30"/>
                <p:cNvSpPr/>
                <p:nvPr/>
              </p:nvSpPr>
              <p:spPr>
                <a:xfrm>
                  <a:off x="8258971" y="1113030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6" name="Google Shape;3216;p30"/>
                <p:cNvSpPr/>
                <p:nvPr/>
              </p:nvSpPr>
              <p:spPr>
                <a:xfrm>
                  <a:off x="8258971" y="574541"/>
                  <a:ext cx="268208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5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7" name="Google Shape;3217;p30"/>
                <p:cNvSpPr/>
                <p:nvPr/>
              </p:nvSpPr>
              <p:spPr>
                <a:xfrm>
                  <a:off x="8258971" y="594684"/>
                  <a:ext cx="268208" cy="9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99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99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8" name="Google Shape;3218;p30"/>
                <p:cNvSpPr/>
                <p:nvPr/>
              </p:nvSpPr>
              <p:spPr>
                <a:xfrm>
                  <a:off x="8258971" y="633459"/>
                  <a:ext cx="268208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5" extrusionOk="0">
                      <a:moveTo>
                        <a:pt x="0" y="1"/>
                      </a:moveTo>
                      <a:lnTo>
                        <a:pt x="0" y="114"/>
                      </a:lnTo>
                      <a:lnTo>
                        <a:pt x="2835" y="114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9" name="Google Shape;3219;p30"/>
                <p:cNvSpPr/>
                <p:nvPr/>
              </p:nvSpPr>
              <p:spPr>
                <a:xfrm>
                  <a:off x="8258971" y="693795"/>
                  <a:ext cx="268208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2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35" y="112"/>
                      </a:lnTo>
                      <a:lnTo>
                        <a:pt x="28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0" name="Google Shape;3220;p30"/>
                <p:cNvSpPr/>
                <p:nvPr/>
              </p:nvSpPr>
              <p:spPr>
                <a:xfrm>
                  <a:off x="8258971" y="1281934"/>
                  <a:ext cx="267073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2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23" y="112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1" name="Google Shape;3221;p30"/>
                <p:cNvSpPr/>
                <p:nvPr/>
              </p:nvSpPr>
              <p:spPr>
                <a:xfrm>
                  <a:off x="8258971" y="653602"/>
                  <a:ext cx="268208" cy="20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214" extrusionOk="0">
                      <a:moveTo>
                        <a:pt x="0" y="0"/>
                      </a:moveTo>
                      <a:lnTo>
                        <a:pt x="0" y="213"/>
                      </a:lnTo>
                      <a:lnTo>
                        <a:pt x="2835" y="213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2" name="Google Shape;3222;p30"/>
                <p:cNvSpPr/>
                <p:nvPr/>
              </p:nvSpPr>
              <p:spPr>
                <a:xfrm>
                  <a:off x="8258971" y="850878"/>
                  <a:ext cx="267073" cy="19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202" extrusionOk="0">
                      <a:moveTo>
                        <a:pt x="0" y="0"/>
                      </a:moveTo>
                      <a:lnTo>
                        <a:pt x="0" y="201"/>
                      </a:lnTo>
                      <a:lnTo>
                        <a:pt x="2823" y="20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3" name="Google Shape;3223;p30"/>
                <p:cNvSpPr/>
                <p:nvPr/>
              </p:nvSpPr>
              <p:spPr>
                <a:xfrm>
                  <a:off x="8258971" y="1152182"/>
                  <a:ext cx="267073" cy="19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210" extrusionOk="0">
                      <a:moveTo>
                        <a:pt x="0" y="0"/>
                      </a:moveTo>
                      <a:lnTo>
                        <a:pt x="0" y="210"/>
                      </a:lnTo>
                      <a:lnTo>
                        <a:pt x="2823" y="210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24" name="Google Shape;3224;p30"/>
              <p:cNvSpPr/>
              <p:nvPr/>
            </p:nvSpPr>
            <p:spPr>
              <a:xfrm rot="1319274">
                <a:off x="285849" y="4065884"/>
                <a:ext cx="1654692" cy="799390"/>
              </a:xfrm>
              <a:custGeom>
                <a:avLst/>
                <a:gdLst/>
                <a:ahLst/>
                <a:cxnLst/>
                <a:rect l="l" t="t" r="r" b="b"/>
                <a:pathLst>
                  <a:path w="30669" h="14812" extrusionOk="0">
                    <a:moveTo>
                      <a:pt x="336" y="0"/>
                    </a:moveTo>
                    <a:cubicBezTo>
                      <a:pt x="162" y="0"/>
                      <a:pt x="12" y="138"/>
                      <a:pt x="12" y="315"/>
                    </a:cubicBezTo>
                    <a:lnTo>
                      <a:pt x="0" y="14476"/>
                    </a:lnTo>
                    <a:cubicBezTo>
                      <a:pt x="0" y="14650"/>
                      <a:pt x="150" y="14787"/>
                      <a:pt x="324" y="14787"/>
                    </a:cubicBezTo>
                    <a:lnTo>
                      <a:pt x="30333" y="14811"/>
                    </a:lnTo>
                    <a:cubicBezTo>
                      <a:pt x="30507" y="14811"/>
                      <a:pt x="30656" y="14674"/>
                      <a:pt x="30656" y="14488"/>
                    </a:cubicBezTo>
                    <a:lnTo>
                      <a:pt x="30668" y="339"/>
                    </a:lnTo>
                    <a:cubicBezTo>
                      <a:pt x="30668" y="165"/>
                      <a:pt x="30519" y="15"/>
                      <a:pt x="30345" y="15"/>
                    </a:cubicBezTo>
                    <a:lnTo>
                      <a:pt x="3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25" name="Google Shape;3225;p30"/>
              <p:cNvGrpSpPr/>
              <p:nvPr/>
            </p:nvGrpSpPr>
            <p:grpSpPr>
              <a:xfrm rot="1319274">
                <a:off x="510555" y="4056725"/>
                <a:ext cx="528310" cy="529167"/>
                <a:chOff x="4830573" y="418593"/>
                <a:chExt cx="926054" cy="927283"/>
              </a:xfrm>
            </p:grpSpPr>
            <p:sp>
              <p:nvSpPr>
                <p:cNvPr id="3226" name="Google Shape;3226;p30"/>
                <p:cNvSpPr/>
                <p:nvPr/>
              </p:nvSpPr>
              <p:spPr>
                <a:xfrm>
                  <a:off x="4830573" y="862794"/>
                  <a:ext cx="926054" cy="38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2" h="411" extrusionOk="0">
                      <a:moveTo>
                        <a:pt x="1" y="0"/>
                      </a:moveTo>
                      <a:lnTo>
                        <a:pt x="1" y="411"/>
                      </a:lnTo>
                      <a:lnTo>
                        <a:pt x="9792" y="411"/>
                      </a:lnTo>
                      <a:lnTo>
                        <a:pt x="97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7" name="Google Shape;3227;p30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9805" extrusionOk="0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8" name="Google Shape;3228;p30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9805" extrusionOk="0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9" name="Google Shape;3229;p30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1" h="7233" extrusionOk="0">
                      <a:moveTo>
                        <a:pt x="6920" y="1"/>
                      </a:moveTo>
                      <a:lnTo>
                        <a:pt x="0" y="6933"/>
                      </a:lnTo>
                      <a:lnTo>
                        <a:pt x="288" y="7232"/>
                      </a:lnTo>
                      <a:lnTo>
                        <a:pt x="7220" y="300"/>
                      </a:lnTo>
                      <a:lnTo>
                        <a:pt x="69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0" name="Google Shape;3230;p30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1" h="7233" extrusionOk="0">
                      <a:moveTo>
                        <a:pt x="288" y="1"/>
                      </a:moveTo>
                      <a:lnTo>
                        <a:pt x="0" y="300"/>
                      </a:lnTo>
                      <a:lnTo>
                        <a:pt x="6920" y="7232"/>
                      </a:lnTo>
                      <a:lnTo>
                        <a:pt x="7220" y="6933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1" name="Google Shape;3231;p30"/>
                <p:cNvSpPr/>
                <p:nvPr/>
              </p:nvSpPr>
              <p:spPr>
                <a:xfrm>
                  <a:off x="4864902" y="670342"/>
                  <a:ext cx="857489" cy="423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7" h="4481" extrusionOk="0">
                      <a:moveTo>
                        <a:pt x="8892" y="0"/>
                      </a:moveTo>
                      <a:lnTo>
                        <a:pt x="0" y="4106"/>
                      </a:lnTo>
                      <a:lnTo>
                        <a:pt x="174" y="4481"/>
                      </a:lnTo>
                      <a:lnTo>
                        <a:pt x="9066" y="375"/>
                      </a:lnTo>
                      <a:lnTo>
                        <a:pt x="88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2" name="Google Shape;3232;p30"/>
                <p:cNvSpPr/>
                <p:nvPr/>
              </p:nvSpPr>
              <p:spPr>
                <a:xfrm>
                  <a:off x="4851852" y="703158"/>
                  <a:ext cx="883496" cy="358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2" h="3787" extrusionOk="0">
                      <a:moveTo>
                        <a:pt x="150" y="1"/>
                      </a:moveTo>
                      <a:lnTo>
                        <a:pt x="0" y="402"/>
                      </a:lnTo>
                      <a:lnTo>
                        <a:pt x="9192" y="3786"/>
                      </a:lnTo>
                      <a:lnTo>
                        <a:pt x="9342" y="3384"/>
                      </a:lnTo>
                      <a:lnTo>
                        <a:pt x="15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3" name="Google Shape;3233;p30"/>
                <p:cNvSpPr/>
                <p:nvPr/>
              </p:nvSpPr>
              <p:spPr>
                <a:xfrm>
                  <a:off x="5081092" y="454057"/>
                  <a:ext cx="423874" cy="856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2" h="9055" extrusionOk="0">
                      <a:moveTo>
                        <a:pt x="388" y="0"/>
                      </a:moveTo>
                      <a:lnTo>
                        <a:pt x="1" y="174"/>
                      </a:lnTo>
                      <a:lnTo>
                        <a:pt x="4107" y="9054"/>
                      </a:lnTo>
                      <a:lnTo>
                        <a:pt x="4481" y="8881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4" name="Google Shape;3234;p30"/>
                <p:cNvSpPr/>
                <p:nvPr/>
              </p:nvSpPr>
              <p:spPr>
                <a:xfrm>
                  <a:off x="5115138" y="441006"/>
                  <a:ext cx="356917" cy="882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4" h="9331" extrusionOk="0">
                      <a:moveTo>
                        <a:pt x="3372" y="1"/>
                      </a:moveTo>
                      <a:lnTo>
                        <a:pt x="1" y="9192"/>
                      </a:lnTo>
                      <a:lnTo>
                        <a:pt x="390" y="9330"/>
                      </a:lnTo>
                      <a:lnTo>
                        <a:pt x="3774" y="138"/>
                      </a:lnTo>
                      <a:lnTo>
                        <a:pt x="33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35" name="Google Shape;3235;p30"/>
              <p:cNvGrpSpPr/>
              <p:nvPr/>
            </p:nvGrpSpPr>
            <p:grpSpPr>
              <a:xfrm rot="1319274">
                <a:off x="1180932" y="4346200"/>
                <a:ext cx="517460" cy="507628"/>
                <a:chOff x="6103786" y="454057"/>
                <a:chExt cx="907035" cy="889539"/>
              </a:xfrm>
            </p:grpSpPr>
            <p:sp>
              <p:nvSpPr>
                <p:cNvPr id="3236" name="Google Shape;3236;p30"/>
                <p:cNvSpPr/>
                <p:nvPr/>
              </p:nvSpPr>
              <p:spPr>
                <a:xfrm>
                  <a:off x="6113054" y="454057"/>
                  <a:ext cx="142994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511" extrusionOk="0">
                      <a:moveTo>
                        <a:pt x="762" y="339"/>
                      </a:moveTo>
                      <a:cubicBezTo>
                        <a:pt x="987" y="339"/>
                        <a:pt x="1176" y="525"/>
                        <a:pt x="1176" y="762"/>
                      </a:cubicBezTo>
                      <a:cubicBezTo>
                        <a:pt x="1176" y="987"/>
                        <a:pt x="987" y="1175"/>
                        <a:pt x="762" y="1175"/>
                      </a:cubicBezTo>
                      <a:cubicBezTo>
                        <a:pt x="525" y="1175"/>
                        <a:pt x="340" y="987"/>
                        <a:pt x="340" y="762"/>
                      </a:cubicBezTo>
                      <a:cubicBezTo>
                        <a:pt x="340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40" y="0"/>
                        <a:pt x="1" y="339"/>
                        <a:pt x="1" y="762"/>
                      </a:cubicBezTo>
                      <a:cubicBezTo>
                        <a:pt x="1" y="1175"/>
                        <a:pt x="340" y="1511"/>
                        <a:pt x="762" y="1511"/>
                      </a:cubicBezTo>
                      <a:cubicBezTo>
                        <a:pt x="1176" y="1511"/>
                        <a:pt x="1511" y="1175"/>
                        <a:pt x="1511" y="762"/>
                      </a:cubicBezTo>
                      <a:cubicBezTo>
                        <a:pt x="1511" y="339"/>
                        <a:pt x="1176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7" name="Google Shape;3237;p30"/>
                <p:cNvSpPr/>
                <p:nvPr/>
              </p:nvSpPr>
              <p:spPr>
                <a:xfrm>
                  <a:off x="6364803" y="454057"/>
                  <a:ext cx="14289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1" extrusionOk="0">
                      <a:moveTo>
                        <a:pt x="762" y="339"/>
                      </a:moveTo>
                      <a:cubicBezTo>
                        <a:pt x="986" y="339"/>
                        <a:pt x="1172" y="525"/>
                        <a:pt x="1172" y="762"/>
                      </a:cubicBezTo>
                      <a:cubicBezTo>
                        <a:pt x="1172" y="987"/>
                        <a:pt x="986" y="1175"/>
                        <a:pt x="762" y="1175"/>
                      </a:cubicBezTo>
                      <a:cubicBezTo>
                        <a:pt x="525" y="1175"/>
                        <a:pt x="336" y="987"/>
                        <a:pt x="336" y="762"/>
                      </a:cubicBezTo>
                      <a:cubicBezTo>
                        <a:pt x="336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39"/>
                        <a:pt x="0" y="762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2" y="1511"/>
                        <a:pt x="1511" y="1175"/>
                        <a:pt x="1511" y="762"/>
                      </a:cubicBezTo>
                      <a:cubicBezTo>
                        <a:pt x="1511" y="339"/>
                        <a:pt x="1172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8" name="Google Shape;3238;p30"/>
                <p:cNvSpPr/>
                <p:nvPr/>
              </p:nvSpPr>
              <p:spPr>
                <a:xfrm>
                  <a:off x="6617308" y="454057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39"/>
                      </a:moveTo>
                      <a:cubicBezTo>
                        <a:pt x="975" y="339"/>
                        <a:pt x="1163" y="525"/>
                        <a:pt x="1163" y="762"/>
                      </a:cubicBezTo>
                      <a:cubicBezTo>
                        <a:pt x="1163" y="987"/>
                        <a:pt x="975" y="1175"/>
                        <a:pt x="750" y="1175"/>
                      </a:cubicBezTo>
                      <a:cubicBezTo>
                        <a:pt x="525" y="1175"/>
                        <a:pt x="339" y="987"/>
                        <a:pt x="339" y="762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9" y="0"/>
                        <a:pt x="1" y="339"/>
                        <a:pt x="1" y="762"/>
                      </a:cubicBezTo>
                      <a:cubicBezTo>
                        <a:pt x="1" y="1175"/>
                        <a:pt x="339" y="1511"/>
                        <a:pt x="750" y="1511"/>
                      </a:cubicBezTo>
                      <a:cubicBezTo>
                        <a:pt x="1163" y="1511"/>
                        <a:pt x="1499" y="1175"/>
                        <a:pt x="1499" y="762"/>
                      </a:cubicBezTo>
                      <a:cubicBezTo>
                        <a:pt x="1499" y="339"/>
                        <a:pt x="1163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9" name="Google Shape;3239;p30"/>
                <p:cNvSpPr/>
                <p:nvPr/>
              </p:nvSpPr>
              <p:spPr>
                <a:xfrm>
                  <a:off x="6868962" y="454057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39"/>
                      </a:moveTo>
                      <a:cubicBezTo>
                        <a:pt x="975" y="339"/>
                        <a:pt x="1161" y="525"/>
                        <a:pt x="1161" y="762"/>
                      </a:cubicBezTo>
                      <a:cubicBezTo>
                        <a:pt x="1161" y="987"/>
                        <a:pt x="975" y="1175"/>
                        <a:pt x="750" y="1175"/>
                      </a:cubicBezTo>
                      <a:cubicBezTo>
                        <a:pt x="525" y="1175"/>
                        <a:pt x="337" y="987"/>
                        <a:pt x="337" y="762"/>
                      </a:cubicBezTo>
                      <a:cubicBezTo>
                        <a:pt x="337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7" y="0"/>
                        <a:pt x="1" y="339"/>
                        <a:pt x="1" y="762"/>
                      </a:cubicBezTo>
                      <a:cubicBezTo>
                        <a:pt x="1" y="1175"/>
                        <a:pt x="337" y="1511"/>
                        <a:pt x="750" y="1511"/>
                      </a:cubicBezTo>
                      <a:cubicBezTo>
                        <a:pt x="1161" y="1511"/>
                        <a:pt x="1499" y="1175"/>
                        <a:pt x="1499" y="762"/>
                      </a:cubicBezTo>
                      <a:cubicBezTo>
                        <a:pt x="1499" y="339"/>
                        <a:pt x="1161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0" name="Google Shape;3240;p30"/>
                <p:cNvSpPr/>
                <p:nvPr/>
              </p:nvSpPr>
              <p:spPr>
                <a:xfrm>
                  <a:off x="6110879" y="703158"/>
                  <a:ext cx="14176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2" extrusionOk="0">
                      <a:moveTo>
                        <a:pt x="749" y="340"/>
                      </a:moveTo>
                      <a:cubicBezTo>
                        <a:pt x="974" y="340"/>
                        <a:pt x="1160" y="525"/>
                        <a:pt x="1160" y="750"/>
                      </a:cubicBezTo>
                      <a:cubicBezTo>
                        <a:pt x="1160" y="987"/>
                        <a:pt x="974" y="1164"/>
                        <a:pt x="749" y="1164"/>
                      </a:cubicBezTo>
                      <a:cubicBezTo>
                        <a:pt x="524" y="1164"/>
                        <a:pt x="336" y="987"/>
                        <a:pt x="336" y="750"/>
                      </a:cubicBezTo>
                      <a:cubicBezTo>
                        <a:pt x="336" y="525"/>
                        <a:pt x="524" y="340"/>
                        <a:pt x="749" y="340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40"/>
                        <a:pt x="0" y="750"/>
                      </a:cubicBezTo>
                      <a:cubicBezTo>
                        <a:pt x="0" y="1164"/>
                        <a:pt x="336" y="1511"/>
                        <a:pt x="749" y="1511"/>
                      </a:cubicBezTo>
                      <a:cubicBezTo>
                        <a:pt x="1160" y="1511"/>
                        <a:pt x="1498" y="1164"/>
                        <a:pt x="1498" y="750"/>
                      </a:cubicBezTo>
                      <a:cubicBezTo>
                        <a:pt x="1498" y="340"/>
                        <a:pt x="1160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1" name="Google Shape;3241;p30"/>
                <p:cNvSpPr/>
                <p:nvPr/>
              </p:nvSpPr>
              <p:spPr>
                <a:xfrm>
                  <a:off x="6362249" y="703158"/>
                  <a:ext cx="14176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2" extrusionOk="0">
                      <a:moveTo>
                        <a:pt x="750" y="340"/>
                      </a:moveTo>
                      <a:cubicBezTo>
                        <a:pt x="974" y="340"/>
                        <a:pt x="1163" y="525"/>
                        <a:pt x="1163" y="750"/>
                      </a:cubicBezTo>
                      <a:cubicBezTo>
                        <a:pt x="1163" y="987"/>
                        <a:pt x="974" y="1164"/>
                        <a:pt x="750" y="1164"/>
                      </a:cubicBezTo>
                      <a:cubicBezTo>
                        <a:pt x="525" y="1164"/>
                        <a:pt x="339" y="987"/>
                        <a:pt x="339" y="750"/>
                      </a:cubicBezTo>
                      <a:cubicBezTo>
                        <a:pt x="339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0" y="340"/>
                        <a:pt x="0" y="750"/>
                      </a:cubicBezTo>
                      <a:cubicBezTo>
                        <a:pt x="0" y="1164"/>
                        <a:pt x="339" y="1511"/>
                        <a:pt x="750" y="1511"/>
                      </a:cubicBezTo>
                      <a:cubicBezTo>
                        <a:pt x="1163" y="1511"/>
                        <a:pt x="1499" y="1164"/>
                        <a:pt x="1499" y="750"/>
                      </a:cubicBezTo>
                      <a:cubicBezTo>
                        <a:pt x="1499" y="340"/>
                        <a:pt x="1163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2" name="Google Shape;3242;p30"/>
                <p:cNvSpPr/>
                <p:nvPr/>
              </p:nvSpPr>
              <p:spPr>
                <a:xfrm>
                  <a:off x="6613904" y="703158"/>
                  <a:ext cx="14299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512" extrusionOk="0">
                      <a:moveTo>
                        <a:pt x="750" y="340"/>
                      </a:moveTo>
                      <a:cubicBezTo>
                        <a:pt x="987" y="340"/>
                        <a:pt x="1175" y="525"/>
                        <a:pt x="1175" y="750"/>
                      </a:cubicBezTo>
                      <a:cubicBezTo>
                        <a:pt x="1175" y="987"/>
                        <a:pt x="987" y="1164"/>
                        <a:pt x="750" y="1164"/>
                      </a:cubicBezTo>
                      <a:cubicBezTo>
                        <a:pt x="525" y="1164"/>
                        <a:pt x="336" y="987"/>
                        <a:pt x="336" y="750"/>
                      </a:cubicBezTo>
                      <a:cubicBezTo>
                        <a:pt x="336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1" y="340"/>
                        <a:pt x="1" y="750"/>
                      </a:cubicBezTo>
                      <a:cubicBezTo>
                        <a:pt x="1" y="1164"/>
                        <a:pt x="336" y="1511"/>
                        <a:pt x="750" y="1511"/>
                      </a:cubicBezTo>
                      <a:cubicBezTo>
                        <a:pt x="1175" y="1511"/>
                        <a:pt x="1511" y="1164"/>
                        <a:pt x="1511" y="750"/>
                      </a:cubicBezTo>
                      <a:cubicBezTo>
                        <a:pt x="1511" y="340"/>
                        <a:pt x="1175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3" name="Google Shape;3243;p30"/>
                <p:cNvSpPr/>
                <p:nvPr/>
              </p:nvSpPr>
              <p:spPr>
                <a:xfrm>
                  <a:off x="6865274" y="703158"/>
                  <a:ext cx="143277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512" extrusionOk="0">
                      <a:moveTo>
                        <a:pt x="765" y="340"/>
                      </a:moveTo>
                      <a:cubicBezTo>
                        <a:pt x="990" y="340"/>
                        <a:pt x="1176" y="525"/>
                        <a:pt x="1176" y="750"/>
                      </a:cubicBezTo>
                      <a:cubicBezTo>
                        <a:pt x="1176" y="987"/>
                        <a:pt x="990" y="1164"/>
                        <a:pt x="765" y="1164"/>
                      </a:cubicBezTo>
                      <a:cubicBezTo>
                        <a:pt x="525" y="1164"/>
                        <a:pt x="340" y="987"/>
                        <a:pt x="340" y="750"/>
                      </a:cubicBezTo>
                      <a:cubicBezTo>
                        <a:pt x="340" y="525"/>
                        <a:pt x="525" y="340"/>
                        <a:pt x="765" y="340"/>
                      </a:cubicBezTo>
                      <a:close/>
                      <a:moveTo>
                        <a:pt x="765" y="1"/>
                      </a:moveTo>
                      <a:cubicBezTo>
                        <a:pt x="340" y="1"/>
                        <a:pt x="1" y="340"/>
                        <a:pt x="1" y="750"/>
                      </a:cubicBezTo>
                      <a:cubicBezTo>
                        <a:pt x="1" y="1164"/>
                        <a:pt x="340" y="1511"/>
                        <a:pt x="765" y="1511"/>
                      </a:cubicBezTo>
                      <a:cubicBezTo>
                        <a:pt x="1176" y="1511"/>
                        <a:pt x="1514" y="1164"/>
                        <a:pt x="1514" y="750"/>
                      </a:cubicBezTo>
                      <a:cubicBezTo>
                        <a:pt x="1514" y="340"/>
                        <a:pt x="1176" y="1"/>
                        <a:pt x="7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4" name="Google Shape;3244;p30"/>
                <p:cNvSpPr/>
                <p:nvPr/>
              </p:nvSpPr>
              <p:spPr>
                <a:xfrm>
                  <a:off x="6107191" y="951218"/>
                  <a:ext cx="143183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1511" extrusionOk="0">
                      <a:moveTo>
                        <a:pt x="749" y="351"/>
                      </a:moveTo>
                      <a:cubicBezTo>
                        <a:pt x="989" y="351"/>
                        <a:pt x="1175" y="525"/>
                        <a:pt x="1175" y="761"/>
                      </a:cubicBezTo>
                      <a:cubicBezTo>
                        <a:pt x="1175" y="986"/>
                        <a:pt x="989" y="1175"/>
                        <a:pt x="749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49" y="351"/>
                      </a:cubicBezTo>
                      <a:close/>
                      <a:moveTo>
                        <a:pt x="749" y="0"/>
                      </a:moveTo>
                      <a:cubicBezTo>
                        <a:pt x="339" y="0"/>
                        <a:pt x="0" y="351"/>
                        <a:pt x="0" y="761"/>
                      </a:cubicBezTo>
                      <a:cubicBezTo>
                        <a:pt x="0" y="1175"/>
                        <a:pt x="339" y="1511"/>
                        <a:pt x="749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5" name="Google Shape;3245;p30"/>
                <p:cNvSpPr/>
                <p:nvPr/>
              </p:nvSpPr>
              <p:spPr>
                <a:xfrm>
                  <a:off x="6358845" y="951218"/>
                  <a:ext cx="14289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1" extrusionOk="0">
                      <a:moveTo>
                        <a:pt x="762" y="351"/>
                      </a:moveTo>
                      <a:cubicBezTo>
                        <a:pt x="986" y="351"/>
                        <a:pt x="1175" y="525"/>
                        <a:pt x="1175" y="761"/>
                      </a:cubicBezTo>
                      <a:cubicBezTo>
                        <a:pt x="1175" y="986"/>
                        <a:pt x="986" y="1175"/>
                        <a:pt x="762" y="1175"/>
                      </a:cubicBezTo>
                      <a:cubicBezTo>
                        <a:pt x="525" y="1175"/>
                        <a:pt x="336" y="986"/>
                        <a:pt x="336" y="761"/>
                      </a:cubicBezTo>
                      <a:cubicBezTo>
                        <a:pt x="336" y="525"/>
                        <a:pt x="525" y="351"/>
                        <a:pt x="762" y="351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51"/>
                        <a:pt x="0" y="761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5" y="1511"/>
                        <a:pt x="1511" y="1175"/>
                        <a:pt x="1511" y="761"/>
                      </a:cubicBezTo>
                      <a:cubicBezTo>
                        <a:pt x="1511" y="351"/>
                        <a:pt x="1175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6" name="Google Shape;3246;p30"/>
                <p:cNvSpPr/>
                <p:nvPr/>
              </p:nvSpPr>
              <p:spPr>
                <a:xfrm>
                  <a:off x="6610215" y="951218"/>
                  <a:ext cx="143277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511" extrusionOk="0">
                      <a:moveTo>
                        <a:pt x="765" y="351"/>
                      </a:moveTo>
                      <a:cubicBezTo>
                        <a:pt x="990" y="351"/>
                        <a:pt x="1175" y="525"/>
                        <a:pt x="1175" y="761"/>
                      </a:cubicBezTo>
                      <a:cubicBezTo>
                        <a:pt x="1175" y="986"/>
                        <a:pt x="990" y="1175"/>
                        <a:pt x="765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65" y="351"/>
                      </a:cubicBezTo>
                      <a:close/>
                      <a:moveTo>
                        <a:pt x="765" y="0"/>
                      </a:moveTo>
                      <a:cubicBezTo>
                        <a:pt x="339" y="0"/>
                        <a:pt x="1" y="351"/>
                        <a:pt x="1" y="761"/>
                      </a:cubicBezTo>
                      <a:cubicBezTo>
                        <a:pt x="1" y="1175"/>
                        <a:pt x="339" y="1511"/>
                        <a:pt x="765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6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7" name="Google Shape;3247;p30"/>
                <p:cNvSpPr/>
                <p:nvPr/>
              </p:nvSpPr>
              <p:spPr>
                <a:xfrm>
                  <a:off x="6863004" y="951218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51"/>
                      </a:moveTo>
                      <a:cubicBezTo>
                        <a:pt x="975" y="351"/>
                        <a:pt x="1164" y="525"/>
                        <a:pt x="1164" y="761"/>
                      </a:cubicBezTo>
                      <a:cubicBezTo>
                        <a:pt x="1164" y="986"/>
                        <a:pt x="975" y="1175"/>
                        <a:pt x="750" y="1175"/>
                      </a:cubicBezTo>
                      <a:cubicBezTo>
                        <a:pt x="525" y="1175"/>
                        <a:pt x="340" y="986"/>
                        <a:pt x="340" y="761"/>
                      </a:cubicBezTo>
                      <a:cubicBezTo>
                        <a:pt x="340" y="525"/>
                        <a:pt x="525" y="351"/>
                        <a:pt x="750" y="351"/>
                      </a:cubicBezTo>
                      <a:close/>
                      <a:moveTo>
                        <a:pt x="750" y="0"/>
                      </a:moveTo>
                      <a:cubicBezTo>
                        <a:pt x="340" y="0"/>
                        <a:pt x="1" y="351"/>
                        <a:pt x="1" y="761"/>
                      </a:cubicBezTo>
                      <a:cubicBezTo>
                        <a:pt x="1" y="1175"/>
                        <a:pt x="340" y="1511"/>
                        <a:pt x="750" y="1511"/>
                      </a:cubicBezTo>
                      <a:cubicBezTo>
                        <a:pt x="1164" y="1511"/>
                        <a:pt x="1499" y="1175"/>
                        <a:pt x="1499" y="761"/>
                      </a:cubicBezTo>
                      <a:cubicBezTo>
                        <a:pt x="1499" y="351"/>
                        <a:pt x="1164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8" name="Google Shape;3248;p30"/>
                <p:cNvSpPr/>
                <p:nvPr/>
              </p:nvSpPr>
              <p:spPr>
                <a:xfrm>
                  <a:off x="6103786" y="1200319"/>
                  <a:ext cx="14289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5" extrusionOk="0">
                      <a:moveTo>
                        <a:pt x="761" y="339"/>
                      </a:moveTo>
                      <a:cubicBezTo>
                        <a:pt x="986" y="339"/>
                        <a:pt x="1175" y="525"/>
                        <a:pt x="1175" y="750"/>
                      </a:cubicBezTo>
                      <a:cubicBezTo>
                        <a:pt x="1175" y="990"/>
                        <a:pt x="986" y="1175"/>
                        <a:pt x="761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61" y="339"/>
                      </a:cubicBezTo>
                      <a:close/>
                      <a:moveTo>
                        <a:pt x="761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61" y="1514"/>
                      </a:cubicBezTo>
                      <a:cubicBezTo>
                        <a:pt x="1175" y="1514"/>
                        <a:pt x="1511" y="1175"/>
                        <a:pt x="1511" y="750"/>
                      </a:cubicBezTo>
                      <a:cubicBezTo>
                        <a:pt x="1511" y="339"/>
                        <a:pt x="1175" y="1"/>
                        <a:pt x="76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9" name="Google Shape;3249;p30"/>
                <p:cNvSpPr/>
                <p:nvPr/>
              </p:nvSpPr>
              <p:spPr>
                <a:xfrm>
                  <a:off x="6356575" y="1200319"/>
                  <a:ext cx="141764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5" extrusionOk="0">
                      <a:moveTo>
                        <a:pt x="750" y="339"/>
                      </a:moveTo>
                      <a:cubicBezTo>
                        <a:pt x="974" y="339"/>
                        <a:pt x="1160" y="525"/>
                        <a:pt x="1160" y="750"/>
                      </a:cubicBezTo>
                      <a:cubicBezTo>
                        <a:pt x="1160" y="990"/>
                        <a:pt x="974" y="1175"/>
                        <a:pt x="750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50" y="1514"/>
                      </a:cubicBezTo>
                      <a:cubicBezTo>
                        <a:pt x="1160" y="1514"/>
                        <a:pt x="1499" y="1175"/>
                        <a:pt x="1499" y="750"/>
                      </a:cubicBezTo>
                      <a:cubicBezTo>
                        <a:pt x="1499" y="339"/>
                        <a:pt x="1160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0" name="Google Shape;3250;p30"/>
                <p:cNvSpPr/>
                <p:nvPr/>
              </p:nvSpPr>
              <p:spPr>
                <a:xfrm>
                  <a:off x="6607946" y="1200319"/>
                  <a:ext cx="14185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5" extrusionOk="0">
                      <a:moveTo>
                        <a:pt x="750" y="339"/>
                      </a:moveTo>
                      <a:cubicBezTo>
                        <a:pt x="975" y="339"/>
                        <a:pt x="1164" y="525"/>
                        <a:pt x="1164" y="750"/>
                      </a:cubicBezTo>
                      <a:cubicBezTo>
                        <a:pt x="1164" y="990"/>
                        <a:pt x="975" y="1175"/>
                        <a:pt x="750" y="1175"/>
                      </a:cubicBezTo>
                      <a:cubicBezTo>
                        <a:pt x="525" y="1175"/>
                        <a:pt x="339" y="990"/>
                        <a:pt x="339" y="750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1" y="339"/>
                        <a:pt x="1" y="750"/>
                      </a:cubicBezTo>
                      <a:cubicBezTo>
                        <a:pt x="1" y="1175"/>
                        <a:pt x="339" y="1514"/>
                        <a:pt x="750" y="1514"/>
                      </a:cubicBezTo>
                      <a:cubicBezTo>
                        <a:pt x="1164" y="1514"/>
                        <a:pt x="1499" y="1175"/>
                        <a:pt x="1499" y="750"/>
                      </a:cubicBezTo>
                      <a:cubicBezTo>
                        <a:pt x="1499" y="339"/>
                        <a:pt x="1164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1" name="Google Shape;3251;p30"/>
                <p:cNvSpPr/>
                <p:nvPr/>
              </p:nvSpPr>
              <p:spPr>
                <a:xfrm>
                  <a:off x="6859694" y="1200319"/>
                  <a:ext cx="14289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5" extrusionOk="0">
                      <a:moveTo>
                        <a:pt x="749" y="339"/>
                      </a:moveTo>
                      <a:cubicBezTo>
                        <a:pt x="986" y="339"/>
                        <a:pt x="1172" y="525"/>
                        <a:pt x="1172" y="750"/>
                      </a:cubicBezTo>
                      <a:cubicBezTo>
                        <a:pt x="1172" y="990"/>
                        <a:pt x="986" y="1175"/>
                        <a:pt x="749" y="1175"/>
                      </a:cubicBezTo>
                      <a:cubicBezTo>
                        <a:pt x="524" y="1175"/>
                        <a:pt x="336" y="990"/>
                        <a:pt x="336" y="750"/>
                      </a:cubicBezTo>
                      <a:cubicBezTo>
                        <a:pt x="336" y="525"/>
                        <a:pt x="524" y="339"/>
                        <a:pt x="749" y="339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49" y="1514"/>
                      </a:cubicBezTo>
                      <a:cubicBezTo>
                        <a:pt x="1172" y="1514"/>
                        <a:pt x="1511" y="1175"/>
                        <a:pt x="1511" y="750"/>
                      </a:cubicBezTo>
                      <a:cubicBezTo>
                        <a:pt x="1511" y="339"/>
                        <a:pt x="1172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52" name="Google Shape;3252;p30"/>
            <p:cNvGrpSpPr/>
            <p:nvPr/>
          </p:nvGrpSpPr>
          <p:grpSpPr>
            <a:xfrm rot="6719958">
              <a:off x="-316665" y="1730190"/>
              <a:ext cx="894003" cy="2521191"/>
              <a:chOff x="89915" y="1124842"/>
              <a:chExt cx="893992" cy="2521159"/>
            </a:xfrm>
          </p:grpSpPr>
          <p:grpSp>
            <p:nvGrpSpPr>
              <p:cNvPr id="3253" name="Google Shape;3253;p30"/>
              <p:cNvGrpSpPr/>
              <p:nvPr/>
            </p:nvGrpSpPr>
            <p:grpSpPr>
              <a:xfrm>
                <a:off x="89915" y="1124842"/>
                <a:ext cx="893992" cy="2521159"/>
                <a:chOff x="6244575" y="510538"/>
                <a:chExt cx="1603285" cy="4521447"/>
              </a:xfrm>
            </p:grpSpPr>
            <p:sp>
              <p:nvSpPr>
                <p:cNvPr id="3254" name="Google Shape;3254;p30"/>
                <p:cNvSpPr/>
                <p:nvPr/>
              </p:nvSpPr>
              <p:spPr>
                <a:xfrm>
                  <a:off x="6244575" y="510538"/>
                  <a:ext cx="1603285" cy="4521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49" h="44696" extrusionOk="0">
                      <a:moveTo>
                        <a:pt x="462" y="1"/>
                      </a:moveTo>
                      <a:cubicBezTo>
                        <a:pt x="265" y="1"/>
                        <a:pt x="103" y="166"/>
                        <a:pt x="103" y="351"/>
                      </a:cubicBezTo>
                      <a:lnTo>
                        <a:pt x="40" y="29473"/>
                      </a:lnTo>
                      <a:cubicBezTo>
                        <a:pt x="163" y="29473"/>
                        <a:pt x="289" y="29497"/>
                        <a:pt x="403" y="29521"/>
                      </a:cubicBezTo>
                      <a:cubicBezTo>
                        <a:pt x="1113" y="29686"/>
                        <a:pt x="1649" y="30309"/>
                        <a:pt x="1676" y="31071"/>
                      </a:cubicBezTo>
                      <a:lnTo>
                        <a:pt x="1676" y="31122"/>
                      </a:lnTo>
                      <a:cubicBezTo>
                        <a:pt x="1676" y="31544"/>
                        <a:pt x="1499" y="31946"/>
                        <a:pt x="1227" y="32234"/>
                      </a:cubicBezTo>
                      <a:cubicBezTo>
                        <a:pt x="987" y="32482"/>
                        <a:pt x="675" y="32656"/>
                        <a:pt x="328" y="32731"/>
                      </a:cubicBezTo>
                      <a:cubicBezTo>
                        <a:pt x="226" y="32743"/>
                        <a:pt x="127" y="32758"/>
                        <a:pt x="28" y="32758"/>
                      </a:cubicBezTo>
                      <a:lnTo>
                        <a:pt x="1" y="44308"/>
                      </a:lnTo>
                      <a:cubicBezTo>
                        <a:pt x="1" y="44494"/>
                        <a:pt x="163" y="44656"/>
                        <a:pt x="352" y="44656"/>
                      </a:cubicBezTo>
                      <a:lnTo>
                        <a:pt x="6232" y="44671"/>
                      </a:lnTo>
                      <a:cubicBezTo>
                        <a:pt x="6232" y="44545"/>
                        <a:pt x="6247" y="44419"/>
                        <a:pt x="6283" y="44308"/>
                      </a:cubicBezTo>
                      <a:cubicBezTo>
                        <a:pt x="6444" y="43583"/>
                        <a:pt x="7095" y="43035"/>
                        <a:pt x="7880" y="43035"/>
                      </a:cubicBezTo>
                      <a:cubicBezTo>
                        <a:pt x="8306" y="43035"/>
                        <a:pt x="8704" y="43209"/>
                        <a:pt x="8992" y="43484"/>
                      </a:cubicBezTo>
                      <a:cubicBezTo>
                        <a:pt x="9244" y="43721"/>
                        <a:pt x="9417" y="44033"/>
                        <a:pt x="9480" y="44383"/>
                      </a:cubicBezTo>
                      <a:cubicBezTo>
                        <a:pt x="9504" y="44482"/>
                        <a:pt x="9504" y="44581"/>
                        <a:pt x="9504" y="44683"/>
                      </a:cubicBezTo>
                      <a:lnTo>
                        <a:pt x="15387" y="44695"/>
                      </a:lnTo>
                      <a:cubicBezTo>
                        <a:pt x="15585" y="44695"/>
                        <a:pt x="15735" y="44533"/>
                        <a:pt x="15747" y="44344"/>
                      </a:cubicBezTo>
                      <a:lnTo>
                        <a:pt x="15774" y="32794"/>
                      </a:lnTo>
                      <a:cubicBezTo>
                        <a:pt x="15648" y="32794"/>
                        <a:pt x="15522" y="32770"/>
                        <a:pt x="15399" y="32743"/>
                      </a:cubicBezTo>
                      <a:cubicBezTo>
                        <a:pt x="14674" y="32581"/>
                        <a:pt x="14138" y="31919"/>
                        <a:pt x="14138" y="31146"/>
                      </a:cubicBezTo>
                      <a:lnTo>
                        <a:pt x="14138" y="31095"/>
                      </a:lnTo>
                      <a:cubicBezTo>
                        <a:pt x="14150" y="30684"/>
                        <a:pt x="14323" y="30309"/>
                        <a:pt x="14587" y="30034"/>
                      </a:cubicBezTo>
                      <a:cubicBezTo>
                        <a:pt x="14812" y="29785"/>
                        <a:pt x="15124" y="29611"/>
                        <a:pt x="15474" y="29548"/>
                      </a:cubicBezTo>
                      <a:cubicBezTo>
                        <a:pt x="15573" y="29521"/>
                        <a:pt x="15672" y="29509"/>
                        <a:pt x="15774" y="29509"/>
                      </a:cubicBezTo>
                      <a:lnTo>
                        <a:pt x="15849" y="390"/>
                      </a:lnTo>
                      <a:cubicBezTo>
                        <a:pt x="15849" y="202"/>
                        <a:pt x="15687" y="40"/>
                        <a:pt x="15486" y="40"/>
                      </a:cubicBezTo>
                      <a:lnTo>
                        <a:pt x="9618" y="28"/>
                      </a:lnTo>
                      <a:cubicBezTo>
                        <a:pt x="9618" y="127"/>
                        <a:pt x="9603" y="226"/>
                        <a:pt x="9579" y="328"/>
                      </a:cubicBezTo>
                      <a:cubicBezTo>
                        <a:pt x="9516" y="675"/>
                        <a:pt x="9342" y="990"/>
                        <a:pt x="9094" y="1215"/>
                      </a:cubicBezTo>
                      <a:cubicBezTo>
                        <a:pt x="8806" y="1487"/>
                        <a:pt x="8404" y="1664"/>
                        <a:pt x="7970" y="1664"/>
                      </a:cubicBezTo>
                      <a:cubicBezTo>
                        <a:pt x="7194" y="1649"/>
                        <a:pt x="6546" y="1113"/>
                        <a:pt x="6381" y="390"/>
                      </a:cubicBezTo>
                      <a:cubicBezTo>
                        <a:pt x="6358" y="265"/>
                        <a:pt x="6334" y="139"/>
                        <a:pt x="6334" y="16"/>
                      </a:cubicBezTo>
                      <a:lnTo>
                        <a:pt x="46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5" name="Google Shape;3255;p30"/>
                <p:cNvSpPr/>
                <p:nvPr/>
              </p:nvSpPr>
              <p:spPr>
                <a:xfrm>
                  <a:off x="6248369" y="3653564"/>
                  <a:ext cx="1595698" cy="1378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4" h="13626" extrusionOk="0">
                      <a:moveTo>
                        <a:pt x="1676" y="1"/>
                      </a:moveTo>
                      <a:lnTo>
                        <a:pt x="1676" y="52"/>
                      </a:lnTo>
                      <a:cubicBezTo>
                        <a:pt x="1676" y="474"/>
                        <a:pt x="1499" y="876"/>
                        <a:pt x="1227" y="1164"/>
                      </a:cubicBezTo>
                      <a:cubicBezTo>
                        <a:pt x="987" y="1412"/>
                        <a:pt x="675" y="1586"/>
                        <a:pt x="328" y="1661"/>
                      </a:cubicBezTo>
                      <a:cubicBezTo>
                        <a:pt x="226" y="1673"/>
                        <a:pt x="127" y="1688"/>
                        <a:pt x="28" y="1688"/>
                      </a:cubicBezTo>
                      <a:lnTo>
                        <a:pt x="1" y="13238"/>
                      </a:lnTo>
                      <a:cubicBezTo>
                        <a:pt x="1" y="13424"/>
                        <a:pt x="163" y="13586"/>
                        <a:pt x="352" y="13586"/>
                      </a:cubicBezTo>
                      <a:lnTo>
                        <a:pt x="6232" y="13601"/>
                      </a:lnTo>
                      <a:cubicBezTo>
                        <a:pt x="6232" y="13475"/>
                        <a:pt x="6247" y="13349"/>
                        <a:pt x="6283" y="13238"/>
                      </a:cubicBezTo>
                      <a:cubicBezTo>
                        <a:pt x="6444" y="12513"/>
                        <a:pt x="7095" y="11965"/>
                        <a:pt x="7880" y="11965"/>
                      </a:cubicBezTo>
                      <a:cubicBezTo>
                        <a:pt x="8306" y="11965"/>
                        <a:pt x="8704" y="12139"/>
                        <a:pt x="8992" y="12414"/>
                      </a:cubicBezTo>
                      <a:cubicBezTo>
                        <a:pt x="9244" y="12651"/>
                        <a:pt x="9417" y="12963"/>
                        <a:pt x="9480" y="13313"/>
                      </a:cubicBezTo>
                      <a:cubicBezTo>
                        <a:pt x="9504" y="13412"/>
                        <a:pt x="9504" y="13511"/>
                        <a:pt x="9504" y="13613"/>
                      </a:cubicBezTo>
                      <a:lnTo>
                        <a:pt x="15387" y="13625"/>
                      </a:lnTo>
                      <a:cubicBezTo>
                        <a:pt x="15585" y="13625"/>
                        <a:pt x="15735" y="13463"/>
                        <a:pt x="15747" y="13274"/>
                      </a:cubicBezTo>
                      <a:lnTo>
                        <a:pt x="15774" y="1724"/>
                      </a:lnTo>
                      <a:cubicBezTo>
                        <a:pt x="15648" y="1724"/>
                        <a:pt x="15522" y="1700"/>
                        <a:pt x="15399" y="1673"/>
                      </a:cubicBezTo>
                      <a:cubicBezTo>
                        <a:pt x="14674" y="1511"/>
                        <a:pt x="14138" y="849"/>
                        <a:pt x="14138" y="76"/>
                      </a:cubicBezTo>
                      <a:lnTo>
                        <a:pt x="14138" y="25"/>
                      </a:lnTo>
                      <a:lnTo>
                        <a:pt x="16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56" name="Google Shape;3256;p30"/>
                <p:cNvGrpSpPr/>
                <p:nvPr/>
              </p:nvGrpSpPr>
              <p:grpSpPr>
                <a:xfrm>
                  <a:off x="6556707" y="3830218"/>
                  <a:ext cx="979021" cy="384206"/>
                  <a:chOff x="2403095" y="3887593"/>
                  <a:chExt cx="979021" cy="384206"/>
                </a:xfrm>
              </p:grpSpPr>
              <p:sp>
                <p:nvSpPr>
                  <p:cNvPr id="3257" name="Google Shape;3257;p30"/>
                  <p:cNvSpPr/>
                  <p:nvPr/>
                </p:nvSpPr>
                <p:spPr>
                  <a:xfrm>
                    <a:off x="3364413" y="3891538"/>
                    <a:ext cx="1770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63" y="3759"/>
                        </a:lnTo>
                        <a:lnTo>
                          <a:pt x="1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58" name="Google Shape;3258;p30"/>
                  <p:cNvSpPr/>
                  <p:nvPr/>
                </p:nvSpPr>
                <p:spPr>
                  <a:xfrm>
                    <a:off x="3345597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59" name="Google Shape;3259;p30"/>
                  <p:cNvSpPr/>
                  <p:nvPr/>
                </p:nvSpPr>
                <p:spPr>
                  <a:xfrm>
                    <a:off x="3325365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0" name="Google Shape;3260;p30"/>
                  <p:cNvSpPr/>
                  <p:nvPr/>
                </p:nvSpPr>
                <p:spPr>
                  <a:xfrm>
                    <a:off x="3265884" y="3891538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90" y="3759"/>
                        </a:lnTo>
                        <a:lnTo>
                          <a:pt x="1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1" name="Google Shape;3261;p30"/>
                  <p:cNvSpPr/>
                  <p:nvPr/>
                </p:nvSpPr>
                <p:spPr>
                  <a:xfrm>
                    <a:off x="3197702" y="3891538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2" name="Google Shape;3262;p30"/>
                  <p:cNvSpPr/>
                  <p:nvPr/>
                </p:nvSpPr>
                <p:spPr>
                  <a:xfrm>
                    <a:off x="3251924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3" name="Google Shape;3263;p30"/>
                  <p:cNvSpPr/>
                  <p:nvPr/>
                </p:nvSpPr>
                <p:spPr>
                  <a:xfrm>
                    <a:off x="3183742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4" name="Google Shape;3264;p30"/>
                  <p:cNvSpPr/>
                  <p:nvPr/>
                </p:nvSpPr>
                <p:spPr>
                  <a:xfrm>
                    <a:off x="3169782" y="3891538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1" y="3759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5" name="Google Shape;3265;p30"/>
                  <p:cNvSpPr/>
                  <p:nvPr/>
                </p:nvSpPr>
                <p:spPr>
                  <a:xfrm>
                    <a:off x="3156126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6" name="Google Shape;3266;p30"/>
                  <p:cNvSpPr/>
                  <p:nvPr/>
                </p:nvSpPr>
                <p:spPr>
                  <a:xfrm>
                    <a:off x="2573751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7" name="Google Shape;3267;p30"/>
                  <p:cNvSpPr/>
                  <p:nvPr/>
                </p:nvSpPr>
                <p:spPr>
                  <a:xfrm>
                    <a:off x="259772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87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8" name="Google Shape;3268;p30"/>
                  <p:cNvSpPr/>
                  <p:nvPr/>
                </p:nvSpPr>
                <p:spPr>
                  <a:xfrm>
                    <a:off x="261168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9" name="Google Shape;3269;p30"/>
                  <p:cNvSpPr/>
                  <p:nvPr/>
                </p:nvSpPr>
                <p:spPr>
                  <a:xfrm>
                    <a:off x="2625646" y="3888807"/>
                    <a:ext cx="880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0" name="Google Shape;3270;p30"/>
                  <p:cNvSpPr/>
                  <p:nvPr/>
                </p:nvSpPr>
                <p:spPr>
                  <a:xfrm>
                    <a:off x="3289858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1" name="Google Shape;3271;p30"/>
                  <p:cNvSpPr/>
                  <p:nvPr/>
                </p:nvSpPr>
                <p:spPr>
                  <a:xfrm>
                    <a:off x="3103118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2" name="Google Shape;3272;p30"/>
                  <p:cNvSpPr/>
                  <p:nvPr/>
                </p:nvSpPr>
                <p:spPr>
                  <a:xfrm>
                    <a:off x="3024619" y="3890324"/>
                    <a:ext cx="2033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3" name="Google Shape;3273;p30"/>
                  <p:cNvSpPr/>
                  <p:nvPr/>
                </p:nvSpPr>
                <p:spPr>
                  <a:xfrm>
                    <a:off x="2999430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4" name="Google Shape;3274;p30"/>
                  <p:cNvSpPr/>
                  <p:nvPr/>
                </p:nvSpPr>
                <p:spPr>
                  <a:xfrm>
                    <a:off x="2779610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5" name="Google Shape;3275;p30"/>
                  <p:cNvSpPr/>
                  <p:nvPr/>
                </p:nvSpPr>
                <p:spPr>
                  <a:xfrm>
                    <a:off x="2754422" y="3888807"/>
                    <a:ext cx="2013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9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187" y="3762"/>
                        </a:lnTo>
                        <a:lnTo>
                          <a:pt x="19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6" name="Google Shape;3276;p30"/>
                  <p:cNvSpPr/>
                  <p:nvPr/>
                </p:nvSpPr>
                <p:spPr>
                  <a:xfrm>
                    <a:off x="2697469" y="3888807"/>
                    <a:ext cx="20434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189" y="3762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7" name="Google Shape;3277;p30"/>
                  <p:cNvSpPr/>
                  <p:nvPr/>
                </p:nvSpPr>
                <p:spPr>
                  <a:xfrm>
                    <a:off x="3089158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8" name="Google Shape;3278;p30"/>
                  <p:cNvSpPr/>
                  <p:nvPr/>
                </p:nvSpPr>
                <p:spPr>
                  <a:xfrm>
                    <a:off x="307398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9" name="Google Shape;3279;p30"/>
                  <p:cNvSpPr/>
                  <p:nvPr/>
                </p:nvSpPr>
                <p:spPr>
                  <a:xfrm>
                    <a:off x="2985470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0" name="Google Shape;3280;p30"/>
                  <p:cNvSpPr/>
                  <p:nvPr/>
                </p:nvSpPr>
                <p:spPr>
                  <a:xfrm>
                    <a:off x="2804799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1" name="Google Shape;3281;p30"/>
                  <p:cNvSpPr/>
                  <p:nvPr/>
                </p:nvSpPr>
                <p:spPr>
                  <a:xfrm>
                    <a:off x="2684723" y="3888807"/>
                    <a:ext cx="9206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2" name="Google Shape;3282;p30"/>
                  <p:cNvSpPr/>
                  <p:nvPr/>
                </p:nvSpPr>
                <p:spPr>
                  <a:xfrm>
                    <a:off x="2671066" y="3888807"/>
                    <a:ext cx="7688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3" name="Google Shape;3283;p30"/>
                  <p:cNvSpPr/>
                  <p:nvPr/>
                </p:nvSpPr>
                <p:spPr>
                  <a:xfrm>
                    <a:off x="2655893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4" name="Google Shape;3284;p30"/>
                  <p:cNvSpPr/>
                  <p:nvPr/>
                </p:nvSpPr>
                <p:spPr>
                  <a:xfrm>
                    <a:off x="2865394" y="3890324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5" name="Google Shape;3285;p30"/>
                  <p:cNvSpPr/>
                  <p:nvPr/>
                </p:nvSpPr>
                <p:spPr>
                  <a:xfrm>
                    <a:off x="293873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6" name="Google Shape;3286;p30"/>
                  <p:cNvSpPr/>
                  <p:nvPr/>
                </p:nvSpPr>
                <p:spPr>
                  <a:xfrm>
                    <a:off x="2926089" y="3890324"/>
                    <a:ext cx="8801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7" name="Google Shape;3287;p30"/>
                  <p:cNvSpPr/>
                  <p:nvPr/>
                </p:nvSpPr>
                <p:spPr>
                  <a:xfrm>
                    <a:off x="2914861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8" name="Google Shape;3288;p30"/>
                  <p:cNvSpPr/>
                  <p:nvPr/>
                </p:nvSpPr>
                <p:spPr>
                  <a:xfrm>
                    <a:off x="2902115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9" name="Google Shape;3289;p30"/>
                  <p:cNvSpPr/>
                  <p:nvPr/>
                </p:nvSpPr>
                <p:spPr>
                  <a:xfrm>
                    <a:off x="2889368" y="3890324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0" name="Google Shape;3290;p30"/>
                  <p:cNvSpPr/>
                  <p:nvPr/>
                </p:nvSpPr>
                <p:spPr>
                  <a:xfrm>
                    <a:off x="2852951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1" name="Google Shape;3291;p30"/>
                  <p:cNvSpPr/>
                  <p:nvPr/>
                </p:nvSpPr>
                <p:spPr>
                  <a:xfrm>
                    <a:off x="2492824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2" name="Google Shape;3292;p30"/>
                  <p:cNvSpPr/>
                  <p:nvPr/>
                </p:nvSpPr>
                <p:spPr>
                  <a:xfrm>
                    <a:off x="2466421" y="3887593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3" name="Google Shape;3293;p30"/>
                  <p:cNvSpPr/>
                  <p:nvPr/>
                </p:nvSpPr>
                <p:spPr>
                  <a:xfrm>
                    <a:off x="2529545" y="3888807"/>
                    <a:ext cx="758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4" name="Google Shape;3294;p30"/>
                  <p:cNvSpPr/>
                  <p:nvPr/>
                </p:nvSpPr>
                <p:spPr>
                  <a:xfrm>
                    <a:off x="2516798" y="3887593"/>
                    <a:ext cx="8902" cy="3817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74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4"/>
                        </a:lnTo>
                        <a:lnTo>
                          <a:pt x="87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5" name="Google Shape;3295;p30"/>
                  <p:cNvSpPr/>
                  <p:nvPr/>
                </p:nvSpPr>
                <p:spPr>
                  <a:xfrm>
                    <a:off x="2480078" y="3887593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0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6" name="Google Shape;3296;p30"/>
                  <p:cNvSpPr/>
                  <p:nvPr/>
                </p:nvSpPr>
                <p:spPr>
                  <a:xfrm>
                    <a:off x="3127093" y="3890324"/>
                    <a:ext cx="8801" cy="381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71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1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7" name="Google Shape;3297;p30"/>
                  <p:cNvSpPr/>
                  <p:nvPr/>
                </p:nvSpPr>
                <p:spPr>
                  <a:xfrm>
                    <a:off x="2403095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8" name="Google Shape;3298;p30"/>
                  <p:cNvSpPr/>
                  <p:nvPr/>
                </p:nvSpPr>
                <p:spPr>
                  <a:xfrm>
                    <a:off x="2427070" y="3887593"/>
                    <a:ext cx="910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299" name="Google Shape;3299;p30"/>
                <p:cNvSpPr/>
                <p:nvPr/>
              </p:nvSpPr>
              <p:spPr>
                <a:xfrm>
                  <a:off x="6446794" y="2231059"/>
                  <a:ext cx="1198847" cy="1181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1" h="11678" extrusionOk="0">
                      <a:moveTo>
                        <a:pt x="7982" y="1"/>
                      </a:moveTo>
                      <a:lnTo>
                        <a:pt x="5932" y="2650"/>
                      </a:lnTo>
                      <a:lnTo>
                        <a:pt x="3873" y="1"/>
                      </a:lnTo>
                      <a:lnTo>
                        <a:pt x="3873" y="1"/>
                      </a:lnTo>
                      <a:lnTo>
                        <a:pt x="3999" y="3348"/>
                      </a:lnTo>
                      <a:lnTo>
                        <a:pt x="714" y="2650"/>
                      </a:lnTo>
                      <a:lnTo>
                        <a:pt x="2962" y="5135"/>
                      </a:lnTo>
                      <a:lnTo>
                        <a:pt x="1" y="6708"/>
                      </a:lnTo>
                      <a:lnTo>
                        <a:pt x="3324" y="7170"/>
                      </a:lnTo>
                      <a:lnTo>
                        <a:pt x="2063" y="10266"/>
                      </a:lnTo>
                      <a:lnTo>
                        <a:pt x="4898" y="8482"/>
                      </a:lnTo>
                      <a:lnTo>
                        <a:pt x="5932" y="11677"/>
                      </a:lnTo>
                      <a:lnTo>
                        <a:pt x="6957" y="8482"/>
                      </a:lnTo>
                      <a:lnTo>
                        <a:pt x="9792" y="10266"/>
                      </a:lnTo>
                      <a:lnTo>
                        <a:pt x="8530" y="7170"/>
                      </a:lnTo>
                      <a:lnTo>
                        <a:pt x="11851" y="6708"/>
                      </a:lnTo>
                      <a:lnTo>
                        <a:pt x="8893" y="5135"/>
                      </a:lnTo>
                      <a:lnTo>
                        <a:pt x="11140" y="2650"/>
                      </a:lnTo>
                      <a:lnTo>
                        <a:pt x="7868" y="3348"/>
                      </a:lnTo>
                      <a:lnTo>
                        <a:pt x="7868" y="3348"/>
                      </a:lnTo>
                      <a:lnTo>
                        <a:pt x="798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300" name="Google Shape;3300;p30"/>
                <p:cNvGrpSpPr/>
                <p:nvPr/>
              </p:nvGrpSpPr>
              <p:grpSpPr>
                <a:xfrm>
                  <a:off x="6491955" y="3632291"/>
                  <a:ext cx="1108525" cy="45360"/>
                  <a:chOff x="2263150" y="3743816"/>
                  <a:chExt cx="1108525" cy="45360"/>
                </a:xfrm>
              </p:grpSpPr>
              <p:sp>
                <p:nvSpPr>
                  <p:cNvPr id="3301" name="Google Shape;3301;p30"/>
                  <p:cNvSpPr/>
                  <p:nvPr/>
                </p:nvSpPr>
                <p:spPr>
                  <a:xfrm>
                    <a:off x="2263150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198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198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1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2" name="Google Shape;3302;p30"/>
                  <p:cNvSpPr/>
                  <p:nvPr/>
                </p:nvSpPr>
                <p:spPr>
                  <a:xfrm>
                    <a:off x="2344546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87" y="1"/>
                          <a:pt x="1" y="100"/>
                          <a:pt x="1" y="211"/>
                        </a:cubicBezTo>
                        <a:cubicBezTo>
                          <a:pt x="1" y="337"/>
                          <a:pt x="87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3" name="Google Shape;3303;p30"/>
                  <p:cNvSpPr/>
                  <p:nvPr/>
                </p:nvSpPr>
                <p:spPr>
                  <a:xfrm>
                    <a:off x="2425942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4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4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4" name="Google Shape;3304;p30"/>
                  <p:cNvSpPr/>
                  <p:nvPr/>
                </p:nvSpPr>
                <p:spPr>
                  <a:xfrm>
                    <a:off x="250744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39" y="423"/>
                          <a:pt x="426" y="337"/>
                          <a:pt x="426" y="211"/>
                        </a:cubicBezTo>
                        <a:cubicBezTo>
                          <a:pt x="426" y="100"/>
                          <a:pt x="339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5" name="Google Shape;3305;p30"/>
                  <p:cNvSpPr/>
                  <p:nvPr/>
                </p:nvSpPr>
                <p:spPr>
                  <a:xfrm>
                    <a:off x="2590445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210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210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6" name="Google Shape;3306;p30"/>
                  <p:cNvSpPr/>
                  <p:nvPr/>
                </p:nvSpPr>
                <p:spPr>
                  <a:xfrm>
                    <a:off x="2671841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3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7" name="Google Shape;3307;p30"/>
                  <p:cNvSpPr/>
                  <p:nvPr/>
                </p:nvSpPr>
                <p:spPr>
                  <a:xfrm>
                    <a:off x="2753237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8" name="Google Shape;3308;p30"/>
                  <p:cNvSpPr/>
                  <p:nvPr/>
                </p:nvSpPr>
                <p:spPr>
                  <a:xfrm>
                    <a:off x="2835917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02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02" y="423"/>
                        </a:cubicBezTo>
                        <a:cubicBezTo>
                          <a:pt x="328" y="423"/>
                          <a:pt x="415" y="337"/>
                          <a:pt x="415" y="211"/>
                        </a:cubicBezTo>
                        <a:cubicBezTo>
                          <a:pt x="415" y="100"/>
                          <a:pt x="328" y="1"/>
                          <a:pt x="20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9" name="Google Shape;3309;p30"/>
                  <p:cNvSpPr/>
                  <p:nvPr/>
                </p:nvSpPr>
                <p:spPr>
                  <a:xfrm>
                    <a:off x="291742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90" y="1"/>
                          <a:pt x="0" y="100"/>
                          <a:pt x="0" y="211"/>
                        </a:cubicBezTo>
                        <a:cubicBezTo>
                          <a:pt x="0" y="337"/>
                          <a:pt x="90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0" name="Google Shape;3310;p30"/>
                  <p:cNvSpPr/>
                  <p:nvPr/>
                </p:nvSpPr>
                <p:spPr>
                  <a:xfrm>
                    <a:off x="2999136" y="3743816"/>
                    <a:ext cx="45244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" h="424" extrusionOk="0">
                        <a:moveTo>
                          <a:pt x="210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0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1" name="Google Shape;3311;p30"/>
                  <p:cNvSpPr/>
                  <p:nvPr/>
                </p:nvSpPr>
                <p:spPr>
                  <a:xfrm>
                    <a:off x="3080532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36" y="423"/>
                          <a:pt x="423" y="337"/>
                          <a:pt x="423" y="211"/>
                        </a:cubicBezTo>
                        <a:cubicBezTo>
                          <a:pt x="423" y="100"/>
                          <a:pt x="336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2" name="Google Shape;3312;p30"/>
                  <p:cNvSpPr/>
                  <p:nvPr/>
                </p:nvSpPr>
                <p:spPr>
                  <a:xfrm>
                    <a:off x="3163212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14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14" y="423"/>
                        </a:cubicBezTo>
                        <a:cubicBezTo>
                          <a:pt x="325" y="423"/>
                          <a:pt x="414" y="337"/>
                          <a:pt x="414" y="211"/>
                        </a:cubicBezTo>
                        <a:cubicBezTo>
                          <a:pt x="414" y="100"/>
                          <a:pt x="325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3" name="Google Shape;3313;p30"/>
                  <p:cNvSpPr/>
                  <p:nvPr/>
                </p:nvSpPr>
                <p:spPr>
                  <a:xfrm>
                    <a:off x="324471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4" name="Google Shape;3314;p30"/>
                  <p:cNvSpPr/>
                  <p:nvPr/>
                </p:nvSpPr>
                <p:spPr>
                  <a:xfrm>
                    <a:off x="332611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315" name="Google Shape;3315;p30"/>
              <p:cNvGrpSpPr/>
              <p:nvPr/>
            </p:nvGrpSpPr>
            <p:grpSpPr>
              <a:xfrm>
                <a:off x="288125" y="1413362"/>
                <a:ext cx="497586" cy="486700"/>
                <a:chOff x="5934550" y="2672200"/>
                <a:chExt cx="202625" cy="198200"/>
              </a:xfrm>
            </p:grpSpPr>
            <p:sp>
              <p:nvSpPr>
                <p:cNvPr id="3316" name="Google Shape;3316;p30"/>
                <p:cNvSpPr/>
                <p:nvPr/>
              </p:nvSpPr>
              <p:spPr>
                <a:xfrm>
                  <a:off x="5934550" y="2672200"/>
                  <a:ext cx="202625" cy="10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5" h="4121" extrusionOk="0">
                      <a:moveTo>
                        <a:pt x="1" y="0"/>
                      </a:moveTo>
                      <a:lnTo>
                        <a:pt x="1" y="60"/>
                      </a:lnTo>
                      <a:cubicBezTo>
                        <a:pt x="1" y="2296"/>
                        <a:pt x="1823" y="4121"/>
                        <a:pt x="4059" y="4121"/>
                      </a:cubicBezTo>
                      <a:cubicBezTo>
                        <a:pt x="6294" y="4121"/>
                        <a:pt x="8105" y="2296"/>
                        <a:pt x="8105" y="60"/>
                      </a:cubicBezTo>
                      <a:lnTo>
                        <a:pt x="810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7" name="Google Shape;3317;p30"/>
                <p:cNvSpPr/>
                <p:nvPr/>
              </p:nvSpPr>
              <p:spPr>
                <a:xfrm>
                  <a:off x="5934550" y="2767350"/>
                  <a:ext cx="202625" cy="10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5" h="4122" extrusionOk="0">
                      <a:moveTo>
                        <a:pt x="4059" y="0"/>
                      </a:moveTo>
                      <a:cubicBezTo>
                        <a:pt x="1823" y="0"/>
                        <a:pt x="1" y="1825"/>
                        <a:pt x="1" y="4061"/>
                      </a:cubicBezTo>
                      <a:lnTo>
                        <a:pt x="1" y="4121"/>
                      </a:lnTo>
                      <a:lnTo>
                        <a:pt x="8105" y="4121"/>
                      </a:lnTo>
                      <a:lnTo>
                        <a:pt x="8105" y="4061"/>
                      </a:lnTo>
                      <a:cubicBezTo>
                        <a:pt x="8105" y="1825"/>
                        <a:pt x="6294" y="0"/>
                        <a:pt x="40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4" name="Google Shape;3424;p32"/>
          <p:cNvSpPr txBox="1">
            <a:spLocks noGrp="1"/>
          </p:cNvSpPr>
          <p:nvPr>
            <p:ph type="title"/>
          </p:nvPr>
        </p:nvSpPr>
        <p:spPr>
          <a:xfrm>
            <a:off x="772074" y="1239699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bg-BG" sz="4000"/>
              <a:t>Идея на проекта</a:t>
            </a:r>
          </a:p>
        </p:txBody>
      </p:sp>
      <p:grpSp>
        <p:nvGrpSpPr>
          <p:cNvPr id="3426" name="Google Shape;3426;p32"/>
          <p:cNvGrpSpPr/>
          <p:nvPr/>
        </p:nvGrpSpPr>
        <p:grpSpPr>
          <a:xfrm>
            <a:off x="5689238" y="-121226"/>
            <a:ext cx="3724022" cy="6865529"/>
            <a:chOff x="5689238" y="-121226"/>
            <a:chExt cx="3724022" cy="6865529"/>
          </a:xfrm>
        </p:grpSpPr>
        <p:grpSp>
          <p:nvGrpSpPr>
            <p:cNvPr id="3427" name="Google Shape;3427;p32"/>
            <p:cNvGrpSpPr/>
            <p:nvPr/>
          </p:nvGrpSpPr>
          <p:grpSpPr>
            <a:xfrm rot="1319919">
              <a:off x="6666787" y="4034258"/>
              <a:ext cx="986179" cy="2620746"/>
              <a:chOff x="1845525" y="949850"/>
              <a:chExt cx="1344279" cy="3572385"/>
            </a:xfrm>
          </p:grpSpPr>
          <p:sp>
            <p:nvSpPr>
              <p:cNvPr id="3428" name="Google Shape;3428;p32"/>
              <p:cNvSpPr/>
              <p:nvPr/>
            </p:nvSpPr>
            <p:spPr>
              <a:xfrm>
                <a:off x="1845525" y="949850"/>
                <a:ext cx="1344279" cy="3572385"/>
              </a:xfrm>
              <a:custGeom>
                <a:avLst/>
                <a:gdLst/>
                <a:ahLst/>
                <a:cxnLst/>
                <a:rect l="l" t="t" r="r" b="b"/>
                <a:pathLst>
                  <a:path w="12927" h="36465" extrusionOk="0">
                    <a:moveTo>
                      <a:pt x="375" y="0"/>
                    </a:moveTo>
                    <a:cubicBezTo>
                      <a:pt x="213" y="0"/>
                      <a:pt x="88" y="126"/>
                      <a:pt x="88" y="288"/>
                    </a:cubicBezTo>
                    <a:lnTo>
                      <a:pt x="28" y="24051"/>
                    </a:lnTo>
                    <a:cubicBezTo>
                      <a:pt x="139" y="24051"/>
                      <a:pt x="237" y="24063"/>
                      <a:pt x="327" y="24090"/>
                    </a:cubicBezTo>
                    <a:cubicBezTo>
                      <a:pt x="912" y="24213"/>
                      <a:pt x="1349" y="24725"/>
                      <a:pt x="1361" y="25349"/>
                    </a:cubicBezTo>
                    <a:lnTo>
                      <a:pt x="1361" y="25388"/>
                    </a:lnTo>
                    <a:cubicBezTo>
                      <a:pt x="1361" y="25738"/>
                      <a:pt x="1226" y="26062"/>
                      <a:pt x="1002" y="26299"/>
                    </a:cubicBezTo>
                    <a:cubicBezTo>
                      <a:pt x="813" y="26512"/>
                      <a:pt x="552" y="26650"/>
                      <a:pt x="264" y="26697"/>
                    </a:cubicBezTo>
                    <a:cubicBezTo>
                      <a:pt x="190" y="26712"/>
                      <a:pt x="115" y="26724"/>
                      <a:pt x="28" y="26724"/>
                    </a:cubicBezTo>
                    <a:lnTo>
                      <a:pt x="1" y="36153"/>
                    </a:lnTo>
                    <a:cubicBezTo>
                      <a:pt x="1" y="36303"/>
                      <a:pt x="127" y="36438"/>
                      <a:pt x="288" y="36438"/>
                    </a:cubicBezTo>
                    <a:lnTo>
                      <a:pt x="5084" y="36453"/>
                    </a:lnTo>
                    <a:cubicBezTo>
                      <a:pt x="5084" y="36351"/>
                      <a:pt x="5096" y="36240"/>
                      <a:pt x="5123" y="36153"/>
                    </a:cubicBezTo>
                    <a:cubicBezTo>
                      <a:pt x="5257" y="35554"/>
                      <a:pt x="5797" y="35116"/>
                      <a:pt x="6432" y="35116"/>
                    </a:cubicBezTo>
                    <a:cubicBezTo>
                      <a:pt x="6783" y="35116"/>
                      <a:pt x="7107" y="35254"/>
                      <a:pt x="7343" y="35479"/>
                    </a:cubicBezTo>
                    <a:cubicBezTo>
                      <a:pt x="7544" y="35676"/>
                      <a:pt x="7682" y="35928"/>
                      <a:pt x="7745" y="36213"/>
                    </a:cubicBezTo>
                    <a:cubicBezTo>
                      <a:pt x="7757" y="36288"/>
                      <a:pt x="7757" y="36378"/>
                      <a:pt x="7757" y="36453"/>
                    </a:cubicBezTo>
                    <a:lnTo>
                      <a:pt x="12564" y="36465"/>
                    </a:lnTo>
                    <a:cubicBezTo>
                      <a:pt x="12714" y="36465"/>
                      <a:pt x="12852" y="36339"/>
                      <a:pt x="12852" y="36177"/>
                    </a:cubicBezTo>
                    <a:lnTo>
                      <a:pt x="12864" y="26748"/>
                    </a:lnTo>
                    <a:cubicBezTo>
                      <a:pt x="12765" y="26748"/>
                      <a:pt x="12663" y="26736"/>
                      <a:pt x="12564" y="26712"/>
                    </a:cubicBezTo>
                    <a:cubicBezTo>
                      <a:pt x="11977" y="26575"/>
                      <a:pt x="11539" y="26050"/>
                      <a:pt x="11539" y="25412"/>
                    </a:cubicBezTo>
                    <a:lnTo>
                      <a:pt x="11539" y="25376"/>
                    </a:lnTo>
                    <a:cubicBezTo>
                      <a:pt x="11551" y="25037"/>
                      <a:pt x="11689" y="24725"/>
                      <a:pt x="11902" y="24501"/>
                    </a:cubicBezTo>
                    <a:cubicBezTo>
                      <a:pt x="12091" y="24300"/>
                      <a:pt x="12351" y="24150"/>
                      <a:pt x="12627" y="24102"/>
                    </a:cubicBezTo>
                    <a:cubicBezTo>
                      <a:pt x="12714" y="24090"/>
                      <a:pt x="12789" y="24075"/>
                      <a:pt x="12876" y="24075"/>
                    </a:cubicBezTo>
                    <a:lnTo>
                      <a:pt x="12927" y="312"/>
                    </a:lnTo>
                    <a:cubicBezTo>
                      <a:pt x="12927" y="162"/>
                      <a:pt x="12801" y="24"/>
                      <a:pt x="12639" y="24"/>
                    </a:cubicBezTo>
                    <a:lnTo>
                      <a:pt x="7844" y="12"/>
                    </a:lnTo>
                    <a:cubicBezTo>
                      <a:pt x="7844" y="99"/>
                      <a:pt x="7832" y="174"/>
                      <a:pt x="7820" y="264"/>
                    </a:cubicBezTo>
                    <a:cubicBezTo>
                      <a:pt x="7769" y="549"/>
                      <a:pt x="7619" y="800"/>
                      <a:pt x="7418" y="986"/>
                    </a:cubicBezTo>
                    <a:cubicBezTo>
                      <a:pt x="7181" y="1211"/>
                      <a:pt x="6858" y="1349"/>
                      <a:pt x="6507" y="1349"/>
                    </a:cubicBezTo>
                    <a:cubicBezTo>
                      <a:pt x="5872" y="1349"/>
                      <a:pt x="5347" y="899"/>
                      <a:pt x="5209" y="312"/>
                    </a:cubicBezTo>
                    <a:cubicBezTo>
                      <a:pt x="5182" y="213"/>
                      <a:pt x="5170" y="114"/>
                      <a:pt x="5170" y="12"/>
                    </a:cubicBezTo>
                    <a:lnTo>
                      <a:pt x="3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32"/>
              <p:cNvSpPr/>
              <p:nvPr/>
            </p:nvSpPr>
            <p:spPr>
              <a:xfrm>
                <a:off x="1845525" y="3366169"/>
                <a:ext cx="1337727" cy="1156057"/>
              </a:xfrm>
              <a:custGeom>
                <a:avLst/>
                <a:gdLst/>
                <a:ahLst/>
                <a:cxnLst/>
                <a:rect l="l" t="t" r="r" b="b"/>
                <a:pathLst>
                  <a:path w="12864" h="11117" extrusionOk="0">
                    <a:moveTo>
                      <a:pt x="1361" y="1"/>
                    </a:moveTo>
                    <a:lnTo>
                      <a:pt x="1361" y="40"/>
                    </a:lnTo>
                    <a:cubicBezTo>
                      <a:pt x="1361" y="390"/>
                      <a:pt x="1226" y="714"/>
                      <a:pt x="1002" y="951"/>
                    </a:cubicBezTo>
                    <a:cubicBezTo>
                      <a:pt x="813" y="1164"/>
                      <a:pt x="552" y="1302"/>
                      <a:pt x="264" y="1349"/>
                    </a:cubicBezTo>
                    <a:cubicBezTo>
                      <a:pt x="190" y="1364"/>
                      <a:pt x="115" y="1376"/>
                      <a:pt x="28" y="1376"/>
                    </a:cubicBezTo>
                    <a:lnTo>
                      <a:pt x="1" y="10805"/>
                    </a:lnTo>
                    <a:cubicBezTo>
                      <a:pt x="1" y="10955"/>
                      <a:pt x="127" y="11090"/>
                      <a:pt x="288" y="11090"/>
                    </a:cubicBezTo>
                    <a:lnTo>
                      <a:pt x="5084" y="11105"/>
                    </a:lnTo>
                    <a:cubicBezTo>
                      <a:pt x="5084" y="11003"/>
                      <a:pt x="5096" y="10892"/>
                      <a:pt x="5123" y="10805"/>
                    </a:cubicBezTo>
                    <a:cubicBezTo>
                      <a:pt x="5257" y="10206"/>
                      <a:pt x="5797" y="9768"/>
                      <a:pt x="6432" y="9768"/>
                    </a:cubicBezTo>
                    <a:cubicBezTo>
                      <a:pt x="6783" y="9768"/>
                      <a:pt x="7107" y="9906"/>
                      <a:pt x="7343" y="10131"/>
                    </a:cubicBezTo>
                    <a:cubicBezTo>
                      <a:pt x="7544" y="10328"/>
                      <a:pt x="7682" y="10580"/>
                      <a:pt x="7745" y="10865"/>
                    </a:cubicBezTo>
                    <a:cubicBezTo>
                      <a:pt x="7757" y="10940"/>
                      <a:pt x="7757" y="11030"/>
                      <a:pt x="7757" y="11105"/>
                    </a:cubicBezTo>
                    <a:lnTo>
                      <a:pt x="12564" y="11117"/>
                    </a:lnTo>
                    <a:cubicBezTo>
                      <a:pt x="12714" y="11117"/>
                      <a:pt x="12852" y="10991"/>
                      <a:pt x="12852" y="10829"/>
                    </a:cubicBezTo>
                    <a:lnTo>
                      <a:pt x="12864" y="1400"/>
                    </a:lnTo>
                    <a:cubicBezTo>
                      <a:pt x="12765" y="1400"/>
                      <a:pt x="12663" y="1388"/>
                      <a:pt x="12564" y="1364"/>
                    </a:cubicBezTo>
                    <a:cubicBezTo>
                      <a:pt x="11977" y="1227"/>
                      <a:pt x="11539" y="702"/>
                      <a:pt x="11539" y="64"/>
                    </a:cubicBezTo>
                    <a:lnTo>
                      <a:pt x="11539" y="28"/>
                    </a:lnTo>
                    <a:lnTo>
                      <a:pt x="13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0" name="Google Shape;3430;p32"/>
              <p:cNvGrpSpPr/>
              <p:nvPr/>
            </p:nvGrpSpPr>
            <p:grpSpPr>
              <a:xfrm>
                <a:off x="2061211" y="3506978"/>
                <a:ext cx="910430" cy="281496"/>
                <a:chOff x="2061200" y="3130007"/>
                <a:chExt cx="910430" cy="181775"/>
              </a:xfrm>
            </p:grpSpPr>
            <p:sp>
              <p:nvSpPr>
                <p:cNvPr id="3431" name="Google Shape;3431;p32"/>
                <p:cNvSpPr/>
                <p:nvPr/>
              </p:nvSpPr>
              <p:spPr>
                <a:xfrm>
                  <a:off x="2957175" y="3131255"/>
                  <a:ext cx="144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139" y="1735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2" name="Google Shape;3432;p32"/>
                <p:cNvSpPr/>
                <p:nvPr/>
              </p:nvSpPr>
              <p:spPr>
                <a:xfrm>
                  <a:off x="2940433" y="3131255"/>
                  <a:ext cx="7799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1736" extrusionOk="0">
                      <a:moveTo>
                        <a:pt x="12" y="0"/>
                      </a:moveTo>
                      <a:lnTo>
                        <a:pt x="0" y="1735"/>
                      </a:lnTo>
                      <a:lnTo>
                        <a:pt x="75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3" name="Google Shape;3433;p32"/>
                <p:cNvSpPr/>
                <p:nvPr/>
              </p:nvSpPr>
              <p:spPr>
                <a:xfrm>
                  <a:off x="2923586" y="3131255"/>
                  <a:ext cx="7903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36" extrusionOk="0">
                      <a:moveTo>
                        <a:pt x="12" y="0"/>
                      </a:moveTo>
                      <a:lnTo>
                        <a:pt x="0" y="1735"/>
                      </a:lnTo>
                      <a:lnTo>
                        <a:pt x="75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4" name="Google Shape;3434;p32"/>
                <p:cNvSpPr/>
                <p:nvPr/>
              </p:nvSpPr>
              <p:spPr>
                <a:xfrm>
                  <a:off x="2873983" y="3131255"/>
                  <a:ext cx="16950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36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163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5" name="Google Shape;3435;p32"/>
                <p:cNvSpPr/>
                <p:nvPr/>
              </p:nvSpPr>
              <p:spPr>
                <a:xfrm>
                  <a:off x="2816997" y="3131255"/>
                  <a:ext cx="16950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24" extrusionOk="0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162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6" name="Google Shape;3436;p32"/>
                <p:cNvSpPr/>
                <p:nvPr/>
              </p:nvSpPr>
              <p:spPr>
                <a:xfrm>
                  <a:off x="2863688" y="3131255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7" name="Google Shape;3437;p32"/>
                <p:cNvSpPr/>
                <p:nvPr/>
              </p:nvSpPr>
              <p:spPr>
                <a:xfrm>
                  <a:off x="2805142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5" y="0"/>
                      </a:moveTo>
                      <a:lnTo>
                        <a:pt x="0" y="1723"/>
                      </a:lnTo>
                      <a:lnTo>
                        <a:pt x="75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8" name="Google Shape;3438;p32"/>
                <p:cNvSpPr/>
                <p:nvPr/>
              </p:nvSpPr>
              <p:spPr>
                <a:xfrm>
                  <a:off x="2794847" y="3131255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9" name="Google Shape;3439;p32"/>
                <p:cNvSpPr/>
                <p:nvPr/>
              </p:nvSpPr>
              <p:spPr>
                <a:xfrm>
                  <a:off x="2783304" y="3131255"/>
                  <a:ext cx="634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1" y="1723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0" name="Google Shape;3440;p32"/>
                <p:cNvSpPr/>
                <p:nvPr/>
              </p:nvSpPr>
              <p:spPr>
                <a:xfrm>
                  <a:off x="2293721" y="3130007"/>
                  <a:ext cx="16950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1" name="Google Shape;3441;p32"/>
                <p:cNvSpPr/>
                <p:nvPr/>
              </p:nvSpPr>
              <p:spPr>
                <a:xfrm>
                  <a:off x="2314311" y="3130007"/>
                  <a:ext cx="7903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36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2" name="Google Shape;3442;p32"/>
                <p:cNvSpPr/>
                <p:nvPr/>
              </p:nvSpPr>
              <p:spPr>
                <a:xfrm>
                  <a:off x="2326165" y="3130007"/>
                  <a:ext cx="6551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3" name="Google Shape;3443;p32"/>
                <p:cNvSpPr/>
                <p:nvPr/>
              </p:nvSpPr>
              <p:spPr>
                <a:xfrm>
                  <a:off x="2337604" y="3130007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4" y="1735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4" name="Google Shape;3444;p32"/>
                <p:cNvSpPr/>
                <p:nvPr/>
              </p:nvSpPr>
              <p:spPr>
                <a:xfrm>
                  <a:off x="2894885" y="3131255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5" name="Google Shape;3445;p32"/>
                <p:cNvSpPr/>
                <p:nvPr/>
              </p:nvSpPr>
              <p:spPr>
                <a:xfrm>
                  <a:off x="2737861" y="3131255"/>
                  <a:ext cx="16846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6" name="Google Shape;3446;p32"/>
                <p:cNvSpPr/>
                <p:nvPr/>
              </p:nvSpPr>
              <p:spPr>
                <a:xfrm>
                  <a:off x="2672659" y="3131255"/>
                  <a:ext cx="15702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7" name="Google Shape;3447;p32"/>
                <p:cNvSpPr/>
                <p:nvPr/>
              </p:nvSpPr>
              <p:spPr>
                <a:xfrm>
                  <a:off x="2650821" y="3131255"/>
                  <a:ext cx="16950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8" name="Google Shape;3448;p32"/>
                <p:cNvSpPr/>
                <p:nvPr/>
              </p:nvSpPr>
              <p:spPr>
                <a:xfrm>
                  <a:off x="2466344" y="3130007"/>
                  <a:ext cx="16950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151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9" name="Google Shape;3449;p32"/>
                <p:cNvSpPr/>
                <p:nvPr/>
              </p:nvSpPr>
              <p:spPr>
                <a:xfrm>
                  <a:off x="2445442" y="3130007"/>
                  <a:ext cx="16950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36" extrusionOk="0">
                      <a:moveTo>
                        <a:pt x="13" y="0"/>
                      </a:moveTo>
                      <a:lnTo>
                        <a:pt x="1" y="1735"/>
                      </a:lnTo>
                      <a:lnTo>
                        <a:pt x="163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0" name="Google Shape;3450;p32"/>
                <p:cNvSpPr/>
                <p:nvPr/>
              </p:nvSpPr>
              <p:spPr>
                <a:xfrm>
                  <a:off x="2398750" y="3130007"/>
                  <a:ext cx="15702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150" y="1735"/>
                      </a:ln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1" name="Google Shape;3451;p32"/>
                <p:cNvSpPr/>
                <p:nvPr/>
              </p:nvSpPr>
              <p:spPr>
                <a:xfrm>
                  <a:off x="2726006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75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2" name="Google Shape;3452;p32"/>
                <p:cNvSpPr/>
                <p:nvPr/>
              </p:nvSpPr>
              <p:spPr>
                <a:xfrm>
                  <a:off x="2714463" y="3131255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3" name="Google Shape;3453;p32"/>
                <p:cNvSpPr/>
                <p:nvPr/>
              </p:nvSpPr>
              <p:spPr>
                <a:xfrm>
                  <a:off x="2639070" y="3131255"/>
                  <a:ext cx="7799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4" name="Google Shape;3454;p32"/>
                <p:cNvSpPr/>
                <p:nvPr/>
              </p:nvSpPr>
              <p:spPr>
                <a:xfrm>
                  <a:off x="2488493" y="3130007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5" name="Google Shape;3455;p32"/>
                <p:cNvSpPr/>
                <p:nvPr/>
              </p:nvSpPr>
              <p:spPr>
                <a:xfrm>
                  <a:off x="2387207" y="3130007"/>
                  <a:ext cx="7903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6" name="Google Shape;3456;p32"/>
                <p:cNvSpPr/>
                <p:nvPr/>
              </p:nvSpPr>
              <p:spPr>
                <a:xfrm>
                  <a:off x="2375353" y="3130007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4" y="1735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7" name="Google Shape;3457;p32"/>
                <p:cNvSpPr/>
                <p:nvPr/>
              </p:nvSpPr>
              <p:spPr>
                <a:xfrm>
                  <a:off x="2362562" y="3130007"/>
                  <a:ext cx="7903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36" extrusionOk="0">
                      <a:moveTo>
                        <a:pt x="13" y="0"/>
                      </a:moveTo>
                      <a:lnTo>
                        <a:pt x="1" y="1735"/>
                      </a:lnTo>
                      <a:lnTo>
                        <a:pt x="76" y="1735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8" name="Google Shape;3458;p32"/>
                <p:cNvSpPr/>
                <p:nvPr/>
              </p:nvSpPr>
              <p:spPr>
                <a:xfrm>
                  <a:off x="2538928" y="3131255"/>
                  <a:ext cx="15702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9" name="Google Shape;3459;p32"/>
                <p:cNvSpPr/>
                <p:nvPr/>
              </p:nvSpPr>
              <p:spPr>
                <a:xfrm>
                  <a:off x="2600074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0" name="Google Shape;3460;p32"/>
                <p:cNvSpPr/>
                <p:nvPr/>
              </p:nvSpPr>
              <p:spPr>
                <a:xfrm>
                  <a:off x="2589779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1" name="Google Shape;3461;p32"/>
                <p:cNvSpPr/>
                <p:nvPr/>
              </p:nvSpPr>
              <p:spPr>
                <a:xfrm>
                  <a:off x="2579172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6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2" name="Google Shape;3462;p32"/>
                <p:cNvSpPr/>
                <p:nvPr/>
              </p:nvSpPr>
              <p:spPr>
                <a:xfrm>
                  <a:off x="2568877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3" name="Google Shape;3463;p32"/>
                <p:cNvSpPr/>
                <p:nvPr/>
              </p:nvSpPr>
              <p:spPr>
                <a:xfrm>
                  <a:off x="2558582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4" name="Google Shape;3464;p32"/>
                <p:cNvSpPr/>
                <p:nvPr/>
              </p:nvSpPr>
              <p:spPr>
                <a:xfrm>
                  <a:off x="2528737" y="3130007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5" name="Google Shape;3465;p32"/>
                <p:cNvSpPr/>
                <p:nvPr/>
              </p:nvSpPr>
              <p:spPr>
                <a:xfrm>
                  <a:off x="2226127" y="3130007"/>
                  <a:ext cx="16846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6" name="Google Shape;3466;p32"/>
                <p:cNvSpPr/>
                <p:nvPr/>
              </p:nvSpPr>
              <p:spPr>
                <a:xfrm>
                  <a:off x="2203978" y="3130007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7" name="Google Shape;3467;p32"/>
                <p:cNvSpPr/>
                <p:nvPr/>
              </p:nvSpPr>
              <p:spPr>
                <a:xfrm>
                  <a:off x="2255972" y="3130007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8" name="Google Shape;3468;p32"/>
                <p:cNvSpPr/>
                <p:nvPr/>
              </p:nvSpPr>
              <p:spPr>
                <a:xfrm>
                  <a:off x="2245677" y="3130007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9" name="Google Shape;3469;p32"/>
                <p:cNvSpPr/>
                <p:nvPr/>
              </p:nvSpPr>
              <p:spPr>
                <a:xfrm>
                  <a:off x="2215832" y="3130007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0" name="Google Shape;3470;p32"/>
                <p:cNvSpPr/>
                <p:nvPr/>
              </p:nvSpPr>
              <p:spPr>
                <a:xfrm>
                  <a:off x="2758347" y="3131255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1" name="Google Shape;3471;p32"/>
                <p:cNvSpPr/>
                <p:nvPr/>
              </p:nvSpPr>
              <p:spPr>
                <a:xfrm>
                  <a:off x="2150631" y="3130007"/>
                  <a:ext cx="17262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6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2" name="Google Shape;3472;p32"/>
                <p:cNvSpPr/>
                <p:nvPr/>
              </p:nvSpPr>
              <p:spPr>
                <a:xfrm>
                  <a:off x="2139088" y="3130007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3" name="Google Shape;3473;p32"/>
                <p:cNvSpPr/>
                <p:nvPr/>
              </p:nvSpPr>
              <p:spPr>
                <a:xfrm>
                  <a:off x="2127233" y="3130007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4" name="Google Shape;3474;p32"/>
                <p:cNvSpPr/>
                <p:nvPr/>
              </p:nvSpPr>
              <p:spPr>
                <a:xfrm>
                  <a:off x="2171533" y="3130007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5" name="Google Shape;3475;p32"/>
                <p:cNvSpPr/>
                <p:nvPr/>
              </p:nvSpPr>
              <p:spPr>
                <a:xfrm>
                  <a:off x="2061200" y="3130007"/>
                  <a:ext cx="16950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162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6" name="Google Shape;3476;p32"/>
                <p:cNvSpPr/>
                <p:nvPr/>
              </p:nvSpPr>
              <p:spPr>
                <a:xfrm>
                  <a:off x="2082102" y="3130007"/>
                  <a:ext cx="634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0" y="1723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7" name="Google Shape;3477;p32"/>
                <p:cNvSpPr/>
                <p:nvPr/>
              </p:nvSpPr>
              <p:spPr>
                <a:xfrm>
                  <a:off x="2094892" y="3130007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78" name="Google Shape;3478;p32"/>
              <p:cNvSpPr/>
              <p:nvPr/>
            </p:nvSpPr>
            <p:spPr>
              <a:xfrm>
                <a:off x="2080542" y="1632985"/>
                <a:ext cx="875492" cy="554475"/>
              </a:xfrm>
              <a:custGeom>
                <a:avLst/>
                <a:gdLst/>
                <a:ahLst/>
                <a:cxnLst/>
                <a:rect l="l" t="t" r="r" b="b"/>
                <a:pathLst>
                  <a:path w="8419" h="5332" extrusionOk="0">
                    <a:moveTo>
                      <a:pt x="0" y="0"/>
                    </a:moveTo>
                    <a:lnTo>
                      <a:pt x="0" y="5332"/>
                    </a:lnTo>
                    <a:lnTo>
                      <a:pt x="1637" y="5332"/>
                    </a:lnTo>
                    <a:lnTo>
                      <a:pt x="1637" y="3471"/>
                    </a:lnTo>
                    <a:lnTo>
                      <a:pt x="1076" y="3471"/>
                    </a:lnTo>
                    <a:lnTo>
                      <a:pt x="1076" y="0"/>
                    </a:lnTo>
                    <a:close/>
                    <a:moveTo>
                      <a:pt x="2761" y="0"/>
                    </a:moveTo>
                    <a:lnTo>
                      <a:pt x="2761" y="3471"/>
                    </a:lnTo>
                    <a:lnTo>
                      <a:pt x="2248" y="3471"/>
                    </a:lnTo>
                    <a:lnTo>
                      <a:pt x="2248" y="5332"/>
                    </a:lnTo>
                    <a:lnTo>
                      <a:pt x="3885" y="5332"/>
                    </a:lnTo>
                    <a:lnTo>
                      <a:pt x="3885" y="3471"/>
                    </a:lnTo>
                    <a:lnTo>
                      <a:pt x="3411" y="3471"/>
                    </a:lnTo>
                    <a:lnTo>
                      <a:pt x="3411" y="0"/>
                    </a:lnTo>
                    <a:close/>
                    <a:moveTo>
                      <a:pt x="5095" y="0"/>
                    </a:moveTo>
                    <a:lnTo>
                      <a:pt x="5095" y="3471"/>
                    </a:lnTo>
                    <a:lnTo>
                      <a:pt x="4547" y="3471"/>
                    </a:lnTo>
                    <a:lnTo>
                      <a:pt x="4547" y="5332"/>
                    </a:lnTo>
                    <a:lnTo>
                      <a:pt x="6171" y="5332"/>
                    </a:lnTo>
                    <a:lnTo>
                      <a:pt x="6171" y="3471"/>
                    </a:lnTo>
                    <a:lnTo>
                      <a:pt x="5620" y="3471"/>
                    </a:lnTo>
                    <a:lnTo>
                      <a:pt x="5620" y="0"/>
                    </a:lnTo>
                    <a:close/>
                    <a:moveTo>
                      <a:pt x="7307" y="0"/>
                    </a:moveTo>
                    <a:lnTo>
                      <a:pt x="7307" y="3471"/>
                    </a:lnTo>
                    <a:lnTo>
                      <a:pt x="6783" y="3471"/>
                    </a:lnTo>
                    <a:lnTo>
                      <a:pt x="6783" y="5332"/>
                    </a:lnTo>
                    <a:lnTo>
                      <a:pt x="8419" y="5332"/>
                    </a:lnTo>
                    <a:lnTo>
                      <a:pt x="84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32"/>
              <p:cNvSpPr/>
              <p:nvPr/>
            </p:nvSpPr>
            <p:spPr>
              <a:xfrm>
                <a:off x="2696057" y="1551041"/>
                <a:ext cx="111997" cy="396202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3810" extrusionOk="0">
                    <a:moveTo>
                      <a:pt x="0" y="0"/>
                    </a:moveTo>
                    <a:lnTo>
                      <a:pt x="0" y="3809"/>
                    </a:lnTo>
                    <a:lnTo>
                      <a:pt x="1076" y="3809"/>
                    </a:lnTo>
                    <a:lnTo>
                      <a:pt x="10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32"/>
              <p:cNvSpPr/>
              <p:nvPr/>
            </p:nvSpPr>
            <p:spPr>
              <a:xfrm>
                <a:off x="2466344" y="1551041"/>
                <a:ext cx="110437" cy="396202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3810" extrusionOk="0">
                    <a:moveTo>
                      <a:pt x="1" y="0"/>
                    </a:moveTo>
                    <a:lnTo>
                      <a:pt x="1" y="3809"/>
                    </a:lnTo>
                    <a:lnTo>
                      <a:pt x="1062" y="3809"/>
                    </a:lnTo>
                    <a:lnTo>
                      <a:pt x="106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32"/>
              <p:cNvSpPr/>
              <p:nvPr/>
            </p:nvSpPr>
            <p:spPr>
              <a:xfrm>
                <a:off x="2223632" y="1551041"/>
                <a:ext cx="111581" cy="396202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3810" extrusionOk="0">
                    <a:moveTo>
                      <a:pt x="0" y="0"/>
                    </a:moveTo>
                    <a:lnTo>
                      <a:pt x="0" y="3809"/>
                    </a:lnTo>
                    <a:lnTo>
                      <a:pt x="1073" y="3809"/>
                    </a:ln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82" name="Google Shape;3482;p32"/>
              <p:cNvGrpSpPr/>
              <p:nvPr/>
            </p:nvGrpSpPr>
            <p:grpSpPr>
              <a:xfrm>
                <a:off x="2066368" y="3341420"/>
                <a:ext cx="910378" cy="37874"/>
                <a:chOff x="3058425" y="2577950"/>
                <a:chExt cx="1328050" cy="46850"/>
              </a:xfrm>
            </p:grpSpPr>
            <p:sp>
              <p:nvSpPr>
                <p:cNvPr id="3483" name="Google Shape;3483;p32"/>
                <p:cNvSpPr/>
                <p:nvPr/>
              </p:nvSpPr>
              <p:spPr>
                <a:xfrm>
                  <a:off x="30584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4" name="Google Shape;3484;p32"/>
                <p:cNvSpPr/>
                <p:nvPr/>
              </p:nvSpPr>
              <p:spPr>
                <a:xfrm>
                  <a:off x="31439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5" name="Google Shape;3485;p32"/>
                <p:cNvSpPr/>
                <p:nvPr/>
              </p:nvSpPr>
              <p:spPr>
                <a:xfrm>
                  <a:off x="3229250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6" y="1451"/>
                        <a:pt x="1886" y="938"/>
                      </a:cubicBezTo>
                      <a:cubicBezTo>
                        <a:pt x="1886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6" name="Google Shape;3486;p32"/>
                <p:cNvSpPr/>
                <p:nvPr/>
              </p:nvSpPr>
              <p:spPr>
                <a:xfrm>
                  <a:off x="3314725" y="2577950"/>
                  <a:ext cx="468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5" h="1874" extrusionOk="0">
                      <a:moveTo>
                        <a:pt x="939" y="0"/>
                      </a:moveTo>
                      <a:cubicBezTo>
                        <a:pt x="427" y="0"/>
                        <a:pt x="1" y="414"/>
                        <a:pt x="1" y="938"/>
                      </a:cubicBezTo>
                      <a:cubicBezTo>
                        <a:pt x="1" y="1451"/>
                        <a:pt x="427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7" name="Google Shape;3487;p32"/>
                <p:cNvSpPr/>
                <p:nvPr/>
              </p:nvSpPr>
              <p:spPr>
                <a:xfrm>
                  <a:off x="34003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6" y="0"/>
                      </a:moveTo>
                      <a:cubicBezTo>
                        <a:pt x="411" y="0"/>
                        <a:pt x="1" y="414"/>
                        <a:pt x="1" y="938"/>
                      </a:cubicBezTo>
                      <a:cubicBezTo>
                        <a:pt x="1" y="1451"/>
                        <a:pt x="411" y="1873"/>
                        <a:pt x="936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8" name="Google Shape;3488;p32"/>
                <p:cNvSpPr/>
                <p:nvPr/>
              </p:nvSpPr>
              <p:spPr>
                <a:xfrm>
                  <a:off x="34855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9" name="Google Shape;3489;p32"/>
                <p:cNvSpPr/>
                <p:nvPr/>
              </p:nvSpPr>
              <p:spPr>
                <a:xfrm>
                  <a:off x="35710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0" name="Google Shape;3490;p32"/>
                <p:cNvSpPr/>
                <p:nvPr/>
              </p:nvSpPr>
              <p:spPr>
                <a:xfrm>
                  <a:off x="3656325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5" y="1451"/>
                        <a:pt x="1885" y="938"/>
                      </a:cubicBezTo>
                      <a:cubicBezTo>
                        <a:pt x="1885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1" name="Google Shape;3491;p32"/>
                <p:cNvSpPr/>
                <p:nvPr/>
              </p:nvSpPr>
              <p:spPr>
                <a:xfrm>
                  <a:off x="37418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2" name="Google Shape;3492;p32"/>
                <p:cNvSpPr/>
                <p:nvPr/>
              </p:nvSpPr>
              <p:spPr>
                <a:xfrm>
                  <a:off x="38273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3" name="Google Shape;3493;p32"/>
                <p:cNvSpPr/>
                <p:nvPr/>
              </p:nvSpPr>
              <p:spPr>
                <a:xfrm>
                  <a:off x="39125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4" name="Google Shape;3494;p32"/>
                <p:cNvSpPr/>
                <p:nvPr/>
              </p:nvSpPr>
              <p:spPr>
                <a:xfrm>
                  <a:off x="39981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14" y="0"/>
                        <a:pt x="0" y="414"/>
                        <a:pt x="0" y="938"/>
                      </a:cubicBezTo>
                      <a:cubicBezTo>
                        <a:pt x="0" y="1451"/>
                        <a:pt x="414" y="1873"/>
                        <a:pt x="938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5" name="Google Shape;3495;p32"/>
                <p:cNvSpPr/>
                <p:nvPr/>
              </p:nvSpPr>
              <p:spPr>
                <a:xfrm>
                  <a:off x="4083375" y="2577950"/>
                  <a:ext cx="471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7" h="1874" extrusionOk="0">
                      <a:moveTo>
                        <a:pt x="936" y="0"/>
                      </a:moveTo>
                      <a:cubicBezTo>
                        <a:pt x="424" y="0"/>
                        <a:pt x="1" y="414"/>
                        <a:pt x="1" y="938"/>
                      </a:cubicBezTo>
                      <a:cubicBezTo>
                        <a:pt x="1" y="1451"/>
                        <a:pt x="424" y="1873"/>
                        <a:pt x="936" y="1873"/>
                      </a:cubicBezTo>
                      <a:cubicBezTo>
                        <a:pt x="1461" y="1873"/>
                        <a:pt x="1886" y="1451"/>
                        <a:pt x="1886" y="938"/>
                      </a:cubicBezTo>
                      <a:cubicBezTo>
                        <a:pt x="1886" y="414"/>
                        <a:pt x="1461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6" name="Google Shape;3496;p32"/>
                <p:cNvSpPr/>
                <p:nvPr/>
              </p:nvSpPr>
              <p:spPr>
                <a:xfrm>
                  <a:off x="41688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7" name="Google Shape;3497;p32"/>
                <p:cNvSpPr/>
                <p:nvPr/>
              </p:nvSpPr>
              <p:spPr>
                <a:xfrm>
                  <a:off x="42544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8" name="Google Shape;3498;p32"/>
                <p:cNvSpPr/>
                <p:nvPr/>
              </p:nvSpPr>
              <p:spPr>
                <a:xfrm>
                  <a:off x="43396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499" name="Google Shape;3499;p32"/>
            <p:cNvGrpSpPr/>
            <p:nvPr/>
          </p:nvGrpSpPr>
          <p:grpSpPr>
            <a:xfrm rot="1320208">
              <a:off x="5997129" y="3682911"/>
              <a:ext cx="747177" cy="1788823"/>
              <a:chOff x="1733411" y="268923"/>
              <a:chExt cx="875906" cy="2097012"/>
            </a:xfrm>
          </p:grpSpPr>
          <p:grpSp>
            <p:nvGrpSpPr>
              <p:cNvPr id="3500" name="Google Shape;3500;p32"/>
              <p:cNvGrpSpPr/>
              <p:nvPr/>
            </p:nvGrpSpPr>
            <p:grpSpPr>
              <a:xfrm>
                <a:off x="1733411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3501" name="Google Shape;3501;p32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2" name="Google Shape;3502;p32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3" name="Google Shape;3503;p32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4" name="Google Shape;3504;p32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5" name="Google Shape;3505;p32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6" name="Google Shape;3506;p32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7" name="Google Shape;3507;p32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8" name="Google Shape;3508;p32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9" name="Google Shape;3509;p32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0" name="Google Shape;3510;p32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1" name="Google Shape;3511;p32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2" name="Google Shape;3512;p32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3" name="Google Shape;3513;p32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4" name="Google Shape;3514;p32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5" name="Google Shape;3515;p32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6" name="Google Shape;3516;p32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7" name="Google Shape;3517;p32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8" name="Google Shape;3518;p32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9" name="Google Shape;3519;p32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0" name="Google Shape;3520;p32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1" name="Google Shape;3521;p32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22" name="Google Shape;3522;p32"/>
              <p:cNvSpPr/>
              <p:nvPr/>
            </p:nvSpPr>
            <p:spPr>
              <a:xfrm>
                <a:off x="1914082" y="1128398"/>
                <a:ext cx="514564" cy="514149"/>
              </a:xfrm>
              <a:custGeom>
                <a:avLst/>
                <a:gdLst/>
                <a:ahLst/>
                <a:cxnLst/>
                <a:rect l="l" t="t" r="r" b="b"/>
                <a:pathLst>
                  <a:path w="17359" h="17345" extrusionOk="0">
                    <a:moveTo>
                      <a:pt x="8679" y="0"/>
                    </a:moveTo>
                    <a:lnTo>
                      <a:pt x="7894" y="2560"/>
                    </a:lnTo>
                    <a:cubicBezTo>
                      <a:pt x="7106" y="5107"/>
                      <a:pt x="5110" y="7106"/>
                      <a:pt x="2562" y="7892"/>
                    </a:cubicBezTo>
                    <a:lnTo>
                      <a:pt x="0" y="8680"/>
                    </a:lnTo>
                    <a:lnTo>
                      <a:pt x="2649" y="9516"/>
                    </a:lnTo>
                    <a:cubicBezTo>
                      <a:pt x="5197" y="10316"/>
                      <a:pt x="7169" y="12324"/>
                      <a:pt x="7942" y="14872"/>
                    </a:cubicBezTo>
                    <a:lnTo>
                      <a:pt x="8679" y="17344"/>
                    </a:lnTo>
                    <a:lnTo>
                      <a:pt x="9468" y="14785"/>
                    </a:lnTo>
                    <a:cubicBezTo>
                      <a:pt x="10253" y="12237"/>
                      <a:pt x="12252" y="10253"/>
                      <a:pt x="14799" y="9465"/>
                    </a:cubicBezTo>
                    <a:lnTo>
                      <a:pt x="17359" y="8680"/>
                    </a:lnTo>
                    <a:lnTo>
                      <a:pt x="14799" y="7892"/>
                    </a:lnTo>
                    <a:cubicBezTo>
                      <a:pt x="12252" y="7106"/>
                      <a:pt x="10253" y="5107"/>
                      <a:pt x="9468" y="2560"/>
                    </a:cubicBezTo>
                    <a:lnTo>
                      <a:pt x="86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32"/>
              <p:cNvSpPr/>
              <p:nvPr/>
            </p:nvSpPr>
            <p:spPr>
              <a:xfrm>
                <a:off x="1929968" y="579750"/>
                <a:ext cx="482793" cy="475530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380" extrusionOk="0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32"/>
              <p:cNvSpPr/>
              <p:nvPr/>
            </p:nvSpPr>
            <p:spPr>
              <a:xfrm>
                <a:off x="2571701" y="17480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25" name="Google Shape;3525;p32"/>
            <p:cNvGrpSpPr/>
            <p:nvPr/>
          </p:nvGrpSpPr>
          <p:grpSpPr>
            <a:xfrm>
              <a:off x="6012649" y="2317948"/>
              <a:ext cx="3125534" cy="2098121"/>
              <a:chOff x="6012649" y="2317948"/>
              <a:chExt cx="3125534" cy="2098121"/>
            </a:xfrm>
          </p:grpSpPr>
          <p:sp>
            <p:nvSpPr>
              <p:cNvPr id="3526" name="Google Shape;3526;p32"/>
              <p:cNvSpPr/>
              <p:nvPr/>
            </p:nvSpPr>
            <p:spPr>
              <a:xfrm rot="1320039">
                <a:off x="6107413" y="2828686"/>
                <a:ext cx="2936006" cy="1076644"/>
              </a:xfrm>
              <a:custGeom>
                <a:avLst/>
                <a:gdLst/>
                <a:ahLst/>
                <a:cxnLst/>
                <a:rect l="l" t="t" r="r" b="b"/>
                <a:pathLst>
                  <a:path w="44341" h="16260" extrusionOk="0">
                    <a:moveTo>
                      <a:pt x="1124" y="1"/>
                    </a:moveTo>
                    <a:cubicBezTo>
                      <a:pt x="560" y="1"/>
                      <a:pt x="99" y="450"/>
                      <a:pt x="99" y="1011"/>
                    </a:cubicBezTo>
                    <a:lnTo>
                      <a:pt x="0" y="14947"/>
                    </a:lnTo>
                    <a:cubicBezTo>
                      <a:pt x="0" y="15510"/>
                      <a:pt x="450" y="15972"/>
                      <a:pt x="1010" y="15972"/>
                    </a:cubicBezTo>
                    <a:lnTo>
                      <a:pt x="32841" y="16185"/>
                    </a:lnTo>
                    <a:cubicBezTo>
                      <a:pt x="32817" y="16008"/>
                      <a:pt x="32817" y="15810"/>
                      <a:pt x="33428" y="15483"/>
                    </a:cubicBezTo>
                    <a:cubicBezTo>
                      <a:pt x="33428" y="15483"/>
                      <a:pt x="33440" y="15471"/>
                      <a:pt x="33452" y="15471"/>
                    </a:cubicBezTo>
                    <a:cubicBezTo>
                      <a:pt x="33791" y="15483"/>
                      <a:pt x="34052" y="15759"/>
                      <a:pt x="34052" y="16098"/>
                    </a:cubicBezTo>
                    <a:cubicBezTo>
                      <a:pt x="34052" y="16134"/>
                      <a:pt x="34052" y="16158"/>
                      <a:pt x="34040" y="16197"/>
                    </a:cubicBezTo>
                    <a:lnTo>
                      <a:pt x="43756" y="16260"/>
                    </a:lnTo>
                    <a:cubicBezTo>
                      <a:pt x="44017" y="16260"/>
                      <a:pt x="44241" y="16047"/>
                      <a:pt x="44241" y="15771"/>
                    </a:cubicBezTo>
                    <a:lnTo>
                      <a:pt x="44253" y="13835"/>
                    </a:lnTo>
                    <a:cubicBezTo>
                      <a:pt x="44253" y="13610"/>
                      <a:pt x="44116" y="13424"/>
                      <a:pt x="43906" y="13361"/>
                    </a:cubicBezTo>
                    <a:cubicBezTo>
                      <a:pt x="42680" y="13011"/>
                      <a:pt x="41745" y="10913"/>
                      <a:pt x="41769" y="8380"/>
                    </a:cubicBezTo>
                    <a:cubicBezTo>
                      <a:pt x="41781" y="5857"/>
                      <a:pt x="42743" y="3771"/>
                      <a:pt x="43966" y="3435"/>
                    </a:cubicBezTo>
                    <a:cubicBezTo>
                      <a:pt x="44178" y="3384"/>
                      <a:pt x="44328" y="3184"/>
                      <a:pt x="44328" y="2971"/>
                    </a:cubicBezTo>
                    <a:lnTo>
                      <a:pt x="44340" y="786"/>
                    </a:lnTo>
                    <a:cubicBezTo>
                      <a:pt x="44340" y="513"/>
                      <a:pt x="44131" y="289"/>
                      <a:pt x="43855" y="289"/>
                    </a:cubicBezTo>
                    <a:lnTo>
                      <a:pt x="34166" y="226"/>
                    </a:lnTo>
                    <a:cubicBezTo>
                      <a:pt x="34139" y="537"/>
                      <a:pt x="33878" y="786"/>
                      <a:pt x="33551" y="786"/>
                    </a:cubicBezTo>
                    <a:cubicBezTo>
                      <a:pt x="33228" y="786"/>
                      <a:pt x="32967" y="537"/>
                      <a:pt x="32940" y="214"/>
                    </a:cubicBezTo>
                    <a:lnTo>
                      <a:pt x="11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32"/>
              <p:cNvSpPr/>
              <p:nvPr/>
            </p:nvSpPr>
            <p:spPr>
              <a:xfrm rot="1320039">
                <a:off x="6708486" y="2746103"/>
                <a:ext cx="297765" cy="300282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5" extrusionOk="0">
                    <a:moveTo>
                      <a:pt x="2509" y="0"/>
                    </a:moveTo>
                    <a:lnTo>
                      <a:pt x="1" y="2512"/>
                    </a:lnTo>
                    <a:lnTo>
                      <a:pt x="199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3528;p32"/>
              <p:cNvSpPr/>
              <p:nvPr/>
            </p:nvSpPr>
            <p:spPr>
              <a:xfrm rot="1320039">
                <a:off x="6743708" y="2728495"/>
                <a:ext cx="166198" cy="166330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512" extrusionOk="0">
                    <a:moveTo>
                      <a:pt x="1" y="0"/>
                    </a:moveTo>
                    <a:lnTo>
                      <a:pt x="1" y="2512"/>
                    </a:lnTo>
                    <a:lnTo>
                      <a:pt x="2509" y="2512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9" name="Google Shape;3529;p32"/>
              <p:cNvSpPr/>
              <p:nvPr/>
            </p:nvSpPr>
            <p:spPr>
              <a:xfrm rot="1320039">
                <a:off x="6981376" y="2856349"/>
                <a:ext cx="297699" cy="300282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5" extrusionOk="0">
                    <a:moveTo>
                      <a:pt x="2512" y="0"/>
                    </a:moveTo>
                    <a:lnTo>
                      <a:pt x="0" y="2512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0" name="Google Shape;3530;p32"/>
              <p:cNvSpPr/>
              <p:nvPr/>
            </p:nvSpPr>
            <p:spPr>
              <a:xfrm rot="1320039">
                <a:off x="7016591" y="2838778"/>
                <a:ext cx="166330" cy="166330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12" extrusionOk="0">
                    <a:moveTo>
                      <a:pt x="0" y="0"/>
                    </a:moveTo>
                    <a:lnTo>
                      <a:pt x="0" y="2512"/>
                    </a:lnTo>
                    <a:lnTo>
                      <a:pt x="2512" y="2512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1" name="Google Shape;3531;p32"/>
              <p:cNvSpPr/>
              <p:nvPr/>
            </p:nvSpPr>
            <p:spPr>
              <a:xfrm rot="1320039">
                <a:off x="6602316" y="3024218"/>
                <a:ext cx="297765" cy="300348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6" extrusionOk="0">
                    <a:moveTo>
                      <a:pt x="2509" y="1"/>
                    </a:moveTo>
                    <a:lnTo>
                      <a:pt x="1" y="2500"/>
                    </a:lnTo>
                    <a:lnTo>
                      <a:pt x="2000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2" name="Google Shape;3532;p32"/>
              <p:cNvSpPr/>
              <p:nvPr/>
            </p:nvSpPr>
            <p:spPr>
              <a:xfrm rot="1320039">
                <a:off x="6637680" y="3006675"/>
                <a:ext cx="166396" cy="16560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501" extrusionOk="0">
                    <a:moveTo>
                      <a:pt x="1" y="1"/>
                    </a:moveTo>
                    <a:lnTo>
                      <a:pt x="1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3" name="Google Shape;3533;p32"/>
              <p:cNvSpPr/>
              <p:nvPr/>
            </p:nvSpPr>
            <p:spPr>
              <a:xfrm rot="1320039">
                <a:off x="6875207" y="3134463"/>
                <a:ext cx="297699" cy="300348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6" extrusionOk="0">
                    <a:moveTo>
                      <a:pt x="2512" y="1"/>
                    </a:moveTo>
                    <a:lnTo>
                      <a:pt x="0" y="2500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4" name="Google Shape;3534;p32"/>
              <p:cNvSpPr/>
              <p:nvPr/>
            </p:nvSpPr>
            <p:spPr>
              <a:xfrm rot="1320039">
                <a:off x="6905229" y="3114763"/>
                <a:ext cx="166330" cy="165602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01" extrusionOk="0">
                    <a:moveTo>
                      <a:pt x="0" y="1"/>
                    </a:moveTo>
                    <a:lnTo>
                      <a:pt x="0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5" name="Google Shape;3535;p32"/>
              <p:cNvSpPr/>
              <p:nvPr/>
            </p:nvSpPr>
            <p:spPr>
              <a:xfrm rot="1320039">
                <a:off x="7371900" y="3094283"/>
                <a:ext cx="630161" cy="630889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9528" extrusionOk="0">
                    <a:moveTo>
                      <a:pt x="4760" y="0"/>
                    </a:moveTo>
                    <a:cubicBezTo>
                      <a:pt x="2122" y="0"/>
                      <a:pt x="1" y="2137"/>
                      <a:pt x="1" y="4772"/>
                    </a:cubicBezTo>
                    <a:cubicBezTo>
                      <a:pt x="1" y="7394"/>
                      <a:pt x="2122" y="9528"/>
                      <a:pt x="4760" y="9528"/>
                    </a:cubicBezTo>
                    <a:cubicBezTo>
                      <a:pt x="7394" y="9528"/>
                      <a:pt x="9516" y="7394"/>
                      <a:pt x="9516" y="4772"/>
                    </a:cubicBezTo>
                    <a:cubicBezTo>
                      <a:pt x="9516" y="2137"/>
                      <a:pt x="7394" y="0"/>
                      <a:pt x="4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32"/>
              <p:cNvSpPr/>
              <p:nvPr/>
            </p:nvSpPr>
            <p:spPr>
              <a:xfrm rot="1320039">
                <a:off x="7503423" y="3226675"/>
                <a:ext cx="367224" cy="366363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5533" extrusionOk="0">
                    <a:moveTo>
                      <a:pt x="2773" y="0"/>
                    </a:moveTo>
                    <a:cubicBezTo>
                      <a:pt x="1247" y="0"/>
                      <a:pt x="1" y="1235"/>
                      <a:pt x="1" y="2773"/>
                    </a:cubicBezTo>
                    <a:cubicBezTo>
                      <a:pt x="1" y="4295"/>
                      <a:pt x="1247" y="5533"/>
                      <a:pt x="2773" y="5533"/>
                    </a:cubicBezTo>
                    <a:cubicBezTo>
                      <a:pt x="4295" y="5533"/>
                      <a:pt x="5545" y="4295"/>
                      <a:pt x="5545" y="2773"/>
                    </a:cubicBezTo>
                    <a:cubicBezTo>
                      <a:pt x="5545" y="1235"/>
                      <a:pt x="4295" y="0"/>
                      <a:pt x="27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37" name="Google Shape;3537;p32"/>
              <p:cNvGrpSpPr/>
              <p:nvPr/>
            </p:nvGrpSpPr>
            <p:grpSpPr>
              <a:xfrm>
                <a:off x="8088107" y="3209075"/>
                <a:ext cx="709217" cy="920534"/>
                <a:chOff x="8088107" y="3209075"/>
                <a:chExt cx="709217" cy="920534"/>
              </a:xfrm>
            </p:grpSpPr>
            <p:grpSp>
              <p:nvGrpSpPr>
                <p:cNvPr id="3538" name="Google Shape;3538;p32"/>
                <p:cNvGrpSpPr/>
                <p:nvPr/>
              </p:nvGrpSpPr>
              <p:grpSpPr>
                <a:xfrm rot="1320042">
                  <a:off x="8571316" y="3471629"/>
                  <a:ext cx="105810" cy="662274"/>
                  <a:chOff x="4519324" y="1312991"/>
                  <a:chExt cx="126813" cy="793732"/>
                </a:xfrm>
              </p:grpSpPr>
              <p:sp>
                <p:nvSpPr>
                  <p:cNvPr id="3539" name="Google Shape;3539;p32"/>
                  <p:cNvSpPr/>
                  <p:nvPr/>
                </p:nvSpPr>
                <p:spPr>
                  <a:xfrm>
                    <a:off x="4525276" y="1312991"/>
                    <a:ext cx="120861" cy="19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250" extrusionOk="0">
                        <a:moveTo>
                          <a:pt x="0" y="1"/>
                        </a:moveTo>
                        <a:lnTo>
                          <a:pt x="0" y="237"/>
                        </a:lnTo>
                        <a:lnTo>
                          <a:pt x="1523" y="249"/>
                        </a:lnTo>
                        <a:lnTo>
                          <a:pt x="1523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0" name="Google Shape;3540;p32"/>
                  <p:cNvSpPr/>
                  <p:nvPr/>
                </p:nvSpPr>
                <p:spPr>
                  <a:xfrm>
                    <a:off x="4524324" y="1396237"/>
                    <a:ext cx="120861" cy="188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238" extrusionOk="0">
                        <a:moveTo>
                          <a:pt x="0" y="0"/>
                        </a:moveTo>
                        <a:lnTo>
                          <a:pt x="0" y="237"/>
                        </a:lnTo>
                        <a:lnTo>
                          <a:pt x="1523" y="237"/>
                        </a:lnTo>
                        <a:lnTo>
                          <a:pt x="1523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1" name="Google Shape;3541;p32"/>
                  <p:cNvSpPr/>
                  <p:nvPr/>
                </p:nvSpPr>
                <p:spPr>
                  <a:xfrm>
                    <a:off x="4524324" y="1460675"/>
                    <a:ext cx="120861" cy="188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238" extrusionOk="0">
                        <a:moveTo>
                          <a:pt x="0" y="1"/>
                        </a:moveTo>
                        <a:lnTo>
                          <a:pt x="0" y="237"/>
                        </a:lnTo>
                        <a:lnTo>
                          <a:pt x="1523" y="237"/>
                        </a:lnTo>
                        <a:lnTo>
                          <a:pt x="152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2" name="Google Shape;3542;p32"/>
                  <p:cNvSpPr/>
                  <p:nvPr/>
                </p:nvSpPr>
                <p:spPr>
                  <a:xfrm>
                    <a:off x="4524324" y="1423853"/>
                    <a:ext cx="120861" cy="9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126" extrusionOk="0">
                        <a:moveTo>
                          <a:pt x="0" y="0"/>
                        </a:moveTo>
                        <a:lnTo>
                          <a:pt x="0" y="114"/>
                        </a:lnTo>
                        <a:lnTo>
                          <a:pt x="1523" y="126"/>
                        </a:lnTo>
                        <a:lnTo>
                          <a:pt x="1523" y="1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3" name="Google Shape;3543;p32"/>
                  <p:cNvSpPr/>
                  <p:nvPr/>
                </p:nvSpPr>
                <p:spPr>
                  <a:xfrm>
                    <a:off x="4523133" y="1569633"/>
                    <a:ext cx="121100" cy="69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88" extrusionOk="0">
                        <a:moveTo>
                          <a:pt x="0" y="0"/>
                        </a:moveTo>
                        <a:lnTo>
                          <a:pt x="0" y="75"/>
                        </a:lnTo>
                        <a:lnTo>
                          <a:pt x="1526" y="87"/>
                        </a:lnTo>
                        <a:lnTo>
                          <a:pt x="1526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4" name="Google Shape;3544;p32"/>
                  <p:cNvSpPr/>
                  <p:nvPr/>
                </p:nvSpPr>
                <p:spPr>
                  <a:xfrm>
                    <a:off x="4523133" y="1532970"/>
                    <a:ext cx="121100" cy="98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124" extrusionOk="0">
                        <a:moveTo>
                          <a:pt x="0" y="1"/>
                        </a:moveTo>
                        <a:lnTo>
                          <a:pt x="0" y="112"/>
                        </a:lnTo>
                        <a:lnTo>
                          <a:pt x="1526" y="124"/>
                        </a:lnTo>
                        <a:lnTo>
                          <a:pt x="1526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5" name="Google Shape;3545;p32"/>
                  <p:cNvSpPr/>
                  <p:nvPr/>
                </p:nvSpPr>
                <p:spPr>
                  <a:xfrm>
                    <a:off x="4524324" y="1439725"/>
                    <a:ext cx="120861" cy="15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190" extrusionOk="0">
                        <a:moveTo>
                          <a:pt x="0" y="1"/>
                        </a:moveTo>
                        <a:lnTo>
                          <a:pt x="0" y="190"/>
                        </a:lnTo>
                        <a:lnTo>
                          <a:pt x="1523" y="190"/>
                        </a:lnTo>
                        <a:lnTo>
                          <a:pt x="152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6" name="Google Shape;3546;p32"/>
                  <p:cNvSpPr/>
                  <p:nvPr/>
                </p:nvSpPr>
                <p:spPr>
                  <a:xfrm>
                    <a:off x="4523133" y="1548682"/>
                    <a:ext cx="121100" cy="16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202" extrusionOk="0">
                        <a:moveTo>
                          <a:pt x="0" y="1"/>
                        </a:moveTo>
                        <a:lnTo>
                          <a:pt x="0" y="189"/>
                        </a:lnTo>
                        <a:lnTo>
                          <a:pt x="1526" y="201"/>
                        </a:lnTo>
                        <a:lnTo>
                          <a:pt x="1526" y="16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7" name="Google Shape;3547;p32"/>
                  <p:cNvSpPr/>
                  <p:nvPr/>
                </p:nvSpPr>
                <p:spPr>
                  <a:xfrm>
                    <a:off x="4524324" y="1342750"/>
                    <a:ext cx="121814" cy="426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5" h="537" extrusionOk="0">
                        <a:moveTo>
                          <a:pt x="12" y="0"/>
                        </a:moveTo>
                        <a:lnTo>
                          <a:pt x="0" y="537"/>
                        </a:lnTo>
                        <a:lnTo>
                          <a:pt x="1523" y="537"/>
                        </a:lnTo>
                        <a:lnTo>
                          <a:pt x="1535" y="12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8" name="Google Shape;3548;p32"/>
                  <p:cNvSpPr/>
                  <p:nvPr/>
                </p:nvSpPr>
                <p:spPr>
                  <a:xfrm>
                    <a:off x="4523133" y="1486387"/>
                    <a:ext cx="122052" cy="426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" h="537" extrusionOk="0">
                        <a:moveTo>
                          <a:pt x="15" y="0"/>
                        </a:moveTo>
                        <a:lnTo>
                          <a:pt x="0" y="525"/>
                        </a:lnTo>
                        <a:lnTo>
                          <a:pt x="1526" y="537"/>
                        </a:lnTo>
                        <a:lnTo>
                          <a:pt x="1538" y="12"/>
                        </a:lnTo>
                        <a:lnTo>
                          <a:pt x="1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9" name="Google Shape;3549;p32"/>
                  <p:cNvSpPr/>
                  <p:nvPr/>
                </p:nvSpPr>
                <p:spPr>
                  <a:xfrm>
                    <a:off x="4523133" y="1584393"/>
                    <a:ext cx="121100" cy="19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252" extrusionOk="0">
                        <a:moveTo>
                          <a:pt x="0" y="0"/>
                        </a:moveTo>
                        <a:lnTo>
                          <a:pt x="0" y="240"/>
                        </a:lnTo>
                        <a:lnTo>
                          <a:pt x="1526" y="252"/>
                        </a:lnTo>
                        <a:lnTo>
                          <a:pt x="1526" y="1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0" name="Google Shape;3550;p32"/>
                  <p:cNvSpPr/>
                  <p:nvPr/>
                </p:nvSpPr>
                <p:spPr>
                  <a:xfrm>
                    <a:off x="4522181" y="1666687"/>
                    <a:ext cx="122052" cy="19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" h="252" extrusionOk="0">
                        <a:moveTo>
                          <a:pt x="0" y="0"/>
                        </a:moveTo>
                        <a:lnTo>
                          <a:pt x="0" y="237"/>
                        </a:lnTo>
                        <a:lnTo>
                          <a:pt x="1526" y="252"/>
                        </a:lnTo>
                        <a:lnTo>
                          <a:pt x="1538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1" name="Google Shape;3551;p32"/>
                  <p:cNvSpPr/>
                  <p:nvPr/>
                </p:nvSpPr>
                <p:spPr>
                  <a:xfrm>
                    <a:off x="4522181" y="1731125"/>
                    <a:ext cx="121100" cy="19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249" extrusionOk="0">
                        <a:moveTo>
                          <a:pt x="0" y="0"/>
                        </a:moveTo>
                        <a:lnTo>
                          <a:pt x="0" y="237"/>
                        </a:lnTo>
                        <a:lnTo>
                          <a:pt x="1526" y="249"/>
                        </a:lnTo>
                        <a:lnTo>
                          <a:pt x="1526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2" name="Google Shape;3552;p32"/>
                  <p:cNvSpPr/>
                  <p:nvPr/>
                </p:nvSpPr>
                <p:spPr>
                  <a:xfrm>
                    <a:off x="4522181" y="1695414"/>
                    <a:ext cx="121100" cy="10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127" extrusionOk="0">
                        <a:moveTo>
                          <a:pt x="0" y="1"/>
                        </a:moveTo>
                        <a:lnTo>
                          <a:pt x="0" y="115"/>
                        </a:lnTo>
                        <a:lnTo>
                          <a:pt x="1526" y="127"/>
                        </a:lnTo>
                        <a:lnTo>
                          <a:pt x="1526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3" name="Google Shape;3553;p32"/>
                  <p:cNvSpPr/>
                  <p:nvPr/>
                </p:nvSpPr>
                <p:spPr>
                  <a:xfrm>
                    <a:off x="4521229" y="1840003"/>
                    <a:ext cx="120861" cy="72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91" extrusionOk="0">
                        <a:moveTo>
                          <a:pt x="0" y="1"/>
                        </a:moveTo>
                        <a:lnTo>
                          <a:pt x="0" y="91"/>
                        </a:lnTo>
                        <a:lnTo>
                          <a:pt x="1523" y="91"/>
                        </a:lnTo>
                        <a:lnTo>
                          <a:pt x="1523" y="16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4" name="Google Shape;3554;p32"/>
                  <p:cNvSpPr/>
                  <p:nvPr/>
                </p:nvSpPr>
                <p:spPr>
                  <a:xfrm>
                    <a:off x="4521229" y="1803419"/>
                    <a:ext cx="122052" cy="10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" h="127" extrusionOk="0">
                        <a:moveTo>
                          <a:pt x="0" y="0"/>
                        </a:moveTo>
                        <a:lnTo>
                          <a:pt x="0" y="126"/>
                        </a:lnTo>
                        <a:lnTo>
                          <a:pt x="1538" y="126"/>
                        </a:lnTo>
                        <a:lnTo>
                          <a:pt x="1538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5" name="Google Shape;3555;p32"/>
                  <p:cNvSpPr/>
                  <p:nvPr/>
                </p:nvSpPr>
                <p:spPr>
                  <a:xfrm>
                    <a:off x="4522181" y="1710413"/>
                    <a:ext cx="121100" cy="157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199" extrusionOk="0">
                        <a:moveTo>
                          <a:pt x="0" y="0"/>
                        </a:moveTo>
                        <a:lnTo>
                          <a:pt x="0" y="186"/>
                        </a:lnTo>
                        <a:lnTo>
                          <a:pt x="1526" y="198"/>
                        </a:lnTo>
                        <a:lnTo>
                          <a:pt x="1526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6" name="Google Shape;3556;p32"/>
                  <p:cNvSpPr/>
                  <p:nvPr/>
                </p:nvSpPr>
                <p:spPr>
                  <a:xfrm>
                    <a:off x="4521229" y="1820322"/>
                    <a:ext cx="120861" cy="159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201" extrusionOk="0">
                        <a:moveTo>
                          <a:pt x="0" y="0"/>
                        </a:moveTo>
                        <a:lnTo>
                          <a:pt x="0" y="189"/>
                        </a:lnTo>
                        <a:lnTo>
                          <a:pt x="1523" y="201"/>
                        </a:lnTo>
                        <a:lnTo>
                          <a:pt x="1523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7" name="Google Shape;3557;p32"/>
                  <p:cNvSpPr/>
                  <p:nvPr/>
                </p:nvSpPr>
                <p:spPr>
                  <a:xfrm>
                    <a:off x="4522181" y="1613120"/>
                    <a:ext cx="122052" cy="438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" h="553" extrusionOk="0">
                        <a:moveTo>
                          <a:pt x="12" y="1"/>
                        </a:moveTo>
                        <a:lnTo>
                          <a:pt x="0" y="537"/>
                        </a:lnTo>
                        <a:lnTo>
                          <a:pt x="1538" y="552"/>
                        </a:lnTo>
                        <a:lnTo>
                          <a:pt x="1538" y="13"/>
                        </a:lnTo>
                        <a:lnTo>
                          <a:pt x="1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8" name="Google Shape;3558;p32"/>
                  <p:cNvSpPr/>
                  <p:nvPr/>
                </p:nvSpPr>
                <p:spPr>
                  <a:xfrm>
                    <a:off x="4521229" y="1756757"/>
                    <a:ext cx="122052" cy="438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" h="553" extrusionOk="0">
                        <a:moveTo>
                          <a:pt x="12" y="1"/>
                        </a:moveTo>
                        <a:lnTo>
                          <a:pt x="0" y="540"/>
                        </a:lnTo>
                        <a:lnTo>
                          <a:pt x="1538" y="552"/>
                        </a:lnTo>
                        <a:lnTo>
                          <a:pt x="1538" y="16"/>
                        </a:lnTo>
                        <a:lnTo>
                          <a:pt x="1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9" name="Google Shape;3559;p32"/>
                  <p:cNvSpPr/>
                  <p:nvPr/>
                </p:nvSpPr>
                <p:spPr>
                  <a:xfrm>
                    <a:off x="4521229" y="1844050"/>
                    <a:ext cx="122052" cy="19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" h="250" extrusionOk="0">
                        <a:moveTo>
                          <a:pt x="0" y="1"/>
                        </a:moveTo>
                        <a:lnTo>
                          <a:pt x="0" y="238"/>
                        </a:lnTo>
                        <a:lnTo>
                          <a:pt x="1523" y="250"/>
                        </a:lnTo>
                        <a:lnTo>
                          <a:pt x="1538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0" name="Google Shape;3560;p32"/>
                  <p:cNvSpPr/>
                  <p:nvPr/>
                </p:nvSpPr>
                <p:spPr>
                  <a:xfrm>
                    <a:off x="4520276" y="1926344"/>
                    <a:ext cx="121814" cy="19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5" h="250" extrusionOk="0">
                        <a:moveTo>
                          <a:pt x="12" y="1"/>
                        </a:moveTo>
                        <a:lnTo>
                          <a:pt x="0" y="238"/>
                        </a:lnTo>
                        <a:lnTo>
                          <a:pt x="1535" y="250"/>
                        </a:lnTo>
                        <a:lnTo>
                          <a:pt x="1535" y="13"/>
                        </a:lnTo>
                        <a:lnTo>
                          <a:pt x="1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1" name="Google Shape;3561;p32"/>
                  <p:cNvSpPr/>
                  <p:nvPr/>
                </p:nvSpPr>
                <p:spPr>
                  <a:xfrm>
                    <a:off x="4520276" y="1990782"/>
                    <a:ext cx="120861" cy="19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250" extrusionOk="0">
                        <a:moveTo>
                          <a:pt x="0" y="1"/>
                        </a:moveTo>
                        <a:lnTo>
                          <a:pt x="0" y="238"/>
                        </a:lnTo>
                        <a:lnTo>
                          <a:pt x="1523" y="250"/>
                        </a:lnTo>
                        <a:lnTo>
                          <a:pt x="1523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2" name="Google Shape;3562;p32"/>
                  <p:cNvSpPr/>
                  <p:nvPr/>
                </p:nvSpPr>
                <p:spPr>
                  <a:xfrm>
                    <a:off x="4520276" y="1955150"/>
                    <a:ext cx="121814" cy="98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5" h="124" extrusionOk="0">
                        <a:moveTo>
                          <a:pt x="0" y="0"/>
                        </a:moveTo>
                        <a:lnTo>
                          <a:pt x="0" y="111"/>
                        </a:lnTo>
                        <a:lnTo>
                          <a:pt x="1523" y="123"/>
                        </a:lnTo>
                        <a:lnTo>
                          <a:pt x="153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3" name="Google Shape;3563;p32"/>
                  <p:cNvSpPr/>
                  <p:nvPr/>
                </p:nvSpPr>
                <p:spPr>
                  <a:xfrm>
                    <a:off x="4519324" y="2099740"/>
                    <a:ext cx="121814" cy="69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5" h="88" extrusionOk="0">
                        <a:moveTo>
                          <a:pt x="0" y="1"/>
                        </a:moveTo>
                        <a:lnTo>
                          <a:pt x="0" y="87"/>
                        </a:lnTo>
                        <a:lnTo>
                          <a:pt x="1523" y="87"/>
                        </a:lnTo>
                        <a:lnTo>
                          <a:pt x="1535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4" name="Google Shape;3564;p32"/>
                  <p:cNvSpPr/>
                  <p:nvPr/>
                </p:nvSpPr>
                <p:spPr>
                  <a:xfrm>
                    <a:off x="4520276" y="2063156"/>
                    <a:ext cx="120861" cy="9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126" extrusionOk="0">
                        <a:moveTo>
                          <a:pt x="0" y="0"/>
                        </a:moveTo>
                        <a:lnTo>
                          <a:pt x="0" y="111"/>
                        </a:lnTo>
                        <a:lnTo>
                          <a:pt x="1523" y="126"/>
                        </a:lnTo>
                        <a:lnTo>
                          <a:pt x="1523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5" name="Google Shape;3565;p32"/>
                  <p:cNvSpPr/>
                  <p:nvPr/>
                </p:nvSpPr>
                <p:spPr>
                  <a:xfrm>
                    <a:off x="4520276" y="1969911"/>
                    <a:ext cx="120861" cy="159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201" extrusionOk="0">
                        <a:moveTo>
                          <a:pt x="0" y="0"/>
                        </a:moveTo>
                        <a:lnTo>
                          <a:pt x="0" y="189"/>
                        </a:lnTo>
                        <a:lnTo>
                          <a:pt x="1523" y="201"/>
                        </a:lnTo>
                        <a:lnTo>
                          <a:pt x="1523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6" name="Google Shape;3566;p32"/>
                  <p:cNvSpPr/>
                  <p:nvPr/>
                </p:nvSpPr>
                <p:spPr>
                  <a:xfrm>
                    <a:off x="4519324" y="2079980"/>
                    <a:ext cx="121814" cy="157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5" h="199" extrusionOk="0">
                        <a:moveTo>
                          <a:pt x="12" y="1"/>
                        </a:moveTo>
                        <a:lnTo>
                          <a:pt x="0" y="187"/>
                        </a:lnTo>
                        <a:lnTo>
                          <a:pt x="1535" y="199"/>
                        </a:lnTo>
                        <a:lnTo>
                          <a:pt x="153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7" name="Google Shape;3567;p32"/>
                  <p:cNvSpPr/>
                  <p:nvPr/>
                </p:nvSpPr>
                <p:spPr>
                  <a:xfrm>
                    <a:off x="4521229" y="1872857"/>
                    <a:ext cx="120861" cy="435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549" extrusionOk="0">
                        <a:moveTo>
                          <a:pt x="0" y="0"/>
                        </a:moveTo>
                        <a:lnTo>
                          <a:pt x="0" y="537"/>
                        </a:lnTo>
                        <a:lnTo>
                          <a:pt x="1523" y="549"/>
                        </a:lnTo>
                        <a:lnTo>
                          <a:pt x="1523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8" name="Google Shape;3568;p32"/>
                  <p:cNvSpPr/>
                  <p:nvPr/>
                </p:nvSpPr>
                <p:spPr>
                  <a:xfrm>
                    <a:off x="4520276" y="2016494"/>
                    <a:ext cx="120861" cy="436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550" extrusionOk="0">
                        <a:moveTo>
                          <a:pt x="0" y="1"/>
                        </a:moveTo>
                        <a:lnTo>
                          <a:pt x="0" y="537"/>
                        </a:lnTo>
                        <a:lnTo>
                          <a:pt x="1523" y="549"/>
                        </a:lnTo>
                        <a:lnTo>
                          <a:pt x="1523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569" name="Google Shape;3569;p32"/>
                <p:cNvGrpSpPr/>
                <p:nvPr/>
              </p:nvGrpSpPr>
              <p:grpSpPr>
                <a:xfrm rot="-4079958">
                  <a:off x="7812068" y="3631534"/>
                  <a:ext cx="935058" cy="35258"/>
                  <a:chOff x="3143975" y="2577950"/>
                  <a:chExt cx="1242500" cy="46850"/>
                </a:xfrm>
              </p:grpSpPr>
              <p:sp>
                <p:nvSpPr>
                  <p:cNvPr id="3570" name="Google Shape;3570;p32"/>
                  <p:cNvSpPr/>
                  <p:nvPr/>
                </p:nvSpPr>
                <p:spPr>
                  <a:xfrm>
                    <a:off x="3143975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9" y="0"/>
                        </a:moveTo>
                        <a:cubicBezTo>
                          <a:pt x="414" y="0"/>
                          <a:pt x="1" y="414"/>
                          <a:pt x="1" y="938"/>
                        </a:cubicBezTo>
                        <a:cubicBezTo>
                          <a:pt x="1" y="1451"/>
                          <a:pt x="414" y="1873"/>
                          <a:pt x="939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1" name="Google Shape;3571;p32"/>
                  <p:cNvSpPr/>
                  <p:nvPr/>
                </p:nvSpPr>
                <p:spPr>
                  <a:xfrm>
                    <a:off x="3229250" y="2577950"/>
                    <a:ext cx="471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6" h="1874" extrusionOk="0">
                        <a:moveTo>
                          <a:pt x="947" y="0"/>
                        </a:moveTo>
                        <a:cubicBezTo>
                          <a:pt x="423" y="0"/>
                          <a:pt x="0" y="414"/>
                          <a:pt x="0" y="938"/>
                        </a:cubicBezTo>
                        <a:cubicBezTo>
                          <a:pt x="0" y="1451"/>
                          <a:pt x="423" y="1873"/>
                          <a:pt x="947" y="1873"/>
                        </a:cubicBezTo>
                        <a:cubicBezTo>
                          <a:pt x="1460" y="1873"/>
                          <a:pt x="1886" y="1451"/>
                          <a:pt x="1886" y="938"/>
                        </a:cubicBezTo>
                        <a:cubicBezTo>
                          <a:pt x="1886" y="414"/>
                          <a:pt x="1460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2" name="Google Shape;3572;p32"/>
                  <p:cNvSpPr/>
                  <p:nvPr/>
                </p:nvSpPr>
                <p:spPr>
                  <a:xfrm>
                    <a:off x="3314725" y="2577950"/>
                    <a:ext cx="46875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" h="1874" extrusionOk="0">
                        <a:moveTo>
                          <a:pt x="939" y="0"/>
                        </a:moveTo>
                        <a:cubicBezTo>
                          <a:pt x="427" y="0"/>
                          <a:pt x="1" y="414"/>
                          <a:pt x="1" y="938"/>
                        </a:cubicBezTo>
                        <a:cubicBezTo>
                          <a:pt x="1" y="1451"/>
                          <a:pt x="427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3" name="Google Shape;3573;p32"/>
                  <p:cNvSpPr/>
                  <p:nvPr/>
                </p:nvSpPr>
                <p:spPr>
                  <a:xfrm>
                    <a:off x="3400300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6" y="0"/>
                        </a:moveTo>
                        <a:cubicBezTo>
                          <a:pt x="411" y="0"/>
                          <a:pt x="1" y="414"/>
                          <a:pt x="1" y="938"/>
                        </a:cubicBezTo>
                        <a:cubicBezTo>
                          <a:pt x="1" y="1451"/>
                          <a:pt x="411" y="1873"/>
                          <a:pt x="936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4" name="Google Shape;3574;p32"/>
                  <p:cNvSpPr/>
                  <p:nvPr/>
                </p:nvSpPr>
                <p:spPr>
                  <a:xfrm>
                    <a:off x="3485500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8" y="0"/>
                        </a:moveTo>
                        <a:cubicBezTo>
                          <a:pt x="426" y="0"/>
                          <a:pt x="0" y="414"/>
                          <a:pt x="0" y="938"/>
                        </a:cubicBezTo>
                        <a:cubicBezTo>
                          <a:pt x="0" y="1451"/>
                          <a:pt x="426" y="1873"/>
                          <a:pt x="938" y="1873"/>
                        </a:cubicBezTo>
                        <a:cubicBezTo>
                          <a:pt x="1463" y="1873"/>
                          <a:pt x="1873" y="1451"/>
                          <a:pt x="1873" y="938"/>
                        </a:cubicBezTo>
                        <a:cubicBezTo>
                          <a:pt x="1873" y="414"/>
                          <a:pt x="1463" y="0"/>
                          <a:pt x="93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5" name="Google Shape;3575;p32"/>
                  <p:cNvSpPr/>
                  <p:nvPr/>
                </p:nvSpPr>
                <p:spPr>
                  <a:xfrm>
                    <a:off x="3571050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9" y="0"/>
                        </a:moveTo>
                        <a:cubicBezTo>
                          <a:pt x="414" y="0"/>
                          <a:pt x="1" y="414"/>
                          <a:pt x="1" y="938"/>
                        </a:cubicBezTo>
                        <a:cubicBezTo>
                          <a:pt x="1" y="1451"/>
                          <a:pt x="414" y="1873"/>
                          <a:pt x="939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6" name="Google Shape;3576;p32"/>
                  <p:cNvSpPr/>
                  <p:nvPr/>
                </p:nvSpPr>
                <p:spPr>
                  <a:xfrm>
                    <a:off x="3656325" y="2577950"/>
                    <a:ext cx="471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6" h="1874" extrusionOk="0">
                        <a:moveTo>
                          <a:pt x="947" y="0"/>
                        </a:moveTo>
                        <a:cubicBezTo>
                          <a:pt x="423" y="0"/>
                          <a:pt x="0" y="414"/>
                          <a:pt x="0" y="938"/>
                        </a:cubicBezTo>
                        <a:cubicBezTo>
                          <a:pt x="0" y="1451"/>
                          <a:pt x="423" y="1873"/>
                          <a:pt x="947" y="1873"/>
                        </a:cubicBezTo>
                        <a:cubicBezTo>
                          <a:pt x="1460" y="1873"/>
                          <a:pt x="1885" y="1451"/>
                          <a:pt x="1885" y="938"/>
                        </a:cubicBezTo>
                        <a:cubicBezTo>
                          <a:pt x="1885" y="414"/>
                          <a:pt x="1460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7" name="Google Shape;3577;p32"/>
                  <p:cNvSpPr/>
                  <p:nvPr/>
                </p:nvSpPr>
                <p:spPr>
                  <a:xfrm>
                    <a:off x="3741800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8" name="Google Shape;3578;p32"/>
                  <p:cNvSpPr/>
                  <p:nvPr/>
                </p:nvSpPr>
                <p:spPr>
                  <a:xfrm>
                    <a:off x="3827375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5" y="0"/>
                        </a:moveTo>
                        <a:cubicBezTo>
                          <a:pt x="411" y="0"/>
                          <a:pt x="0" y="414"/>
                          <a:pt x="0" y="938"/>
                        </a:cubicBezTo>
                        <a:cubicBezTo>
                          <a:pt x="0" y="1451"/>
                          <a:pt x="411" y="1873"/>
                          <a:pt x="935" y="1873"/>
                        </a:cubicBezTo>
                        <a:cubicBezTo>
                          <a:pt x="1448" y="1873"/>
                          <a:pt x="1873" y="1451"/>
                          <a:pt x="1873" y="938"/>
                        </a:cubicBezTo>
                        <a:cubicBezTo>
                          <a:pt x="1873" y="414"/>
                          <a:pt x="1448" y="0"/>
                          <a:pt x="93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9" name="Google Shape;3579;p32"/>
                  <p:cNvSpPr/>
                  <p:nvPr/>
                </p:nvSpPr>
                <p:spPr>
                  <a:xfrm>
                    <a:off x="3912550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80" name="Google Shape;3580;p32"/>
                  <p:cNvSpPr/>
                  <p:nvPr/>
                </p:nvSpPr>
                <p:spPr>
                  <a:xfrm>
                    <a:off x="3998125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8" y="0"/>
                        </a:moveTo>
                        <a:cubicBezTo>
                          <a:pt x="414" y="0"/>
                          <a:pt x="0" y="414"/>
                          <a:pt x="0" y="938"/>
                        </a:cubicBezTo>
                        <a:cubicBezTo>
                          <a:pt x="0" y="1451"/>
                          <a:pt x="414" y="1873"/>
                          <a:pt x="938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81" name="Google Shape;3581;p32"/>
                  <p:cNvSpPr/>
                  <p:nvPr/>
                </p:nvSpPr>
                <p:spPr>
                  <a:xfrm>
                    <a:off x="4083375" y="2577950"/>
                    <a:ext cx="47175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7" h="1874" extrusionOk="0">
                        <a:moveTo>
                          <a:pt x="936" y="0"/>
                        </a:moveTo>
                        <a:cubicBezTo>
                          <a:pt x="424" y="0"/>
                          <a:pt x="1" y="414"/>
                          <a:pt x="1" y="938"/>
                        </a:cubicBezTo>
                        <a:cubicBezTo>
                          <a:pt x="1" y="1451"/>
                          <a:pt x="424" y="1873"/>
                          <a:pt x="936" y="1873"/>
                        </a:cubicBezTo>
                        <a:cubicBezTo>
                          <a:pt x="1461" y="1873"/>
                          <a:pt x="1886" y="1451"/>
                          <a:pt x="1886" y="938"/>
                        </a:cubicBezTo>
                        <a:cubicBezTo>
                          <a:pt x="1886" y="414"/>
                          <a:pt x="1461" y="0"/>
                          <a:pt x="93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82" name="Google Shape;3582;p32"/>
                  <p:cNvSpPr/>
                  <p:nvPr/>
                </p:nvSpPr>
                <p:spPr>
                  <a:xfrm>
                    <a:off x="4168875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83" name="Google Shape;3583;p32"/>
                  <p:cNvSpPr/>
                  <p:nvPr/>
                </p:nvSpPr>
                <p:spPr>
                  <a:xfrm>
                    <a:off x="4254450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5" y="0"/>
                        </a:moveTo>
                        <a:cubicBezTo>
                          <a:pt x="411" y="0"/>
                          <a:pt x="0" y="414"/>
                          <a:pt x="0" y="938"/>
                        </a:cubicBezTo>
                        <a:cubicBezTo>
                          <a:pt x="0" y="1451"/>
                          <a:pt x="411" y="1873"/>
                          <a:pt x="935" y="1873"/>
                        </a:cubicBezTo>
                        <a:cubicBezTo>
                          <a:pt x="1448" y="1873"/>
                          <a:pt x="1873" y="1451"/>
                          <a:pt x="1873" y="938"/>
                        </a:cubicBezTo>
                        <a:cubicBezTo>
                          <a:pt x="1873" y="414"/>
                          <a:pt x="1448" y="0"/>
                          <a:pt x="93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84" name="Google Shape;3584;p32"/>
                  <p:cNvSpPr/>
                  <p:nvPr/>
                </p:nvSpPr>
                <p:spPr>
                  <a:xfrm>
                    <a:off x="4339625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3585" name="Google Shape;3585;p32"/>
            <p:cNvGrpSpPr/>
            <p:nvPr/>
          </p:nvGrpSpPr>
          <p:grpSpPr>
            <a:xfrm rot="1319958">
              <a:off x="7891117" y="-34876"/>
              <a:ext cx="1020343" cy="2877485"/>
              <a:chOff x="7601874" y="-691780"/>
              <a:chExt cx="1020330" cy="2877449"/>
            </a:xfrm>
          </p:grpSpPr>
          <p:grpSp>
            <p:nvGrpSpPr>
              <p:cNvPr id="3586" name="Google Shape;3586;p32"/>
              <p:cNvGrpSpPr/>
              <p:nvPr/>
            </p:nvGrpSpPr>
            <p:grpSpPr>
              <a:xfrm>
                <a:off x="7601874" y="-691780"/>
                <a:ext cx="1020330" cy="2877449"/>
                <a:chOff x="6244575" y="510538"/>
                <a:chExt cx="1603285" cy="4521447"/>
              </a:xfrm>
            </p:grpSpPr>
            <p:sp>
              <p:nvSpPr>
                <p:cNvPr id="3587" name="Google Shape;3587;p32"/>
                <p:cNvSpPr/>
                <p:nvPr/>
              </p:nvSpPr>
              <p:spPr>
                <a:xfrm>
                  <a:off x="6244575" y="510538"/>
                  <a:ext cx="1603285" cy="4521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49" h="44696" extrusionOk="0">
                      <a:moveTo>
                        <a:pt x="462" y="1"/>
                      </a:moveTo>
                      <a:cubicBezTo>
                        <a:pt x="265" y="1"/>
                        <a:pt x="103" y="166"/>
                        <a:pt x="103" y="351"/>
                      </a:cubicBezTo>
                      <a:lnTo>
                        <a:pt x="40" y="29473"/>
                      </a:lnTo>
                      <a:cubicBezTo>
                        <a:pt x="163" y="29473"/>
                        <a:pt x="289" y="29497"/>
                        <a:pt x="403" y="29521"/>
                      </a:cubicBezTo>
                      <a:cubicBezTo>
                        <a:pt x="1113" y="29686"/>
                        <a:pt x="1649" y="30309"/>
                        <a:pt x="1676" y="31071"/>
                      </a:cubicBezTo>
                      <a:lnTo>
                        <a:pt x="1676" y="31122"/>
                      </a:lnTo>
                      <a:cubicBezTo>
                        <a:pt x="1676" y="31544"/>
                        <a:pt x="1499" y="31946"/>
                        <a:pt x="1227" y="32234"/>
                      </a:cubicBezTo>
                      <a:cubicBezTo>
                        <a:pt x="987" y="32482"/>
                        <a:pt x="675" y="32656"/>
                        <a:pt x="328" y="32731"/>
                      </a:cubicBezTo>
                      <a:cubicBezTo>
                        <a:pt x="226" y="32743"/>
                        <a:pt x="127" y="32758"/>
                        <a:pt x="28" y="32758"/>
                      </a:cubicBezTo>
                      <a:lnTo>
                        <a:pt x="1" y="44308"/>
                      </a:lnTo>
                      <a:cubicBezTo>
                        <a:pt x="1" y="44494"/>
                        <a:pt x="163" y="44656"/>
                        <a:pt x="352" y="44656"/>
                      </a:cubicBezTo>
                      <a:lnTo>
                        <a:pt x="6232" y="44671"/>
                      </a:lnTo>
                      <a:cubicBezTo>
                        <a:pt x="6232" y="44545"/>
                        <a:pt x="6247" y="44419"/>
                        <a:pt x="6283" y="44308"/>
                      </a:cubicBezTo>
                      <a:cubicBezTo>
                        <a:pt x="6444" y="43583"/>
                        <a:pt x="7095" y="43035"/>
                        <a:pt x="7880" y="43035"/>
                      </a:cubicBezTo>
                      <a:cubicBezTo>
                        <a:pt x="8306" y="43035"/>
                        <a:pt x="8704" y="43209"/>
                        <a:pt x="8992" y="43484"/>
                      </a:cubicBezTo>
                      <a:cubicBezTo>
                        <a:pt x="9244" y="43721"/>
                        <a:pt x="9417" y="44033"/>
                        <a:pt x="9480" y="44383"/>
                      </a:cubicBezTo>
                      <a:cubicBezTo>
                        <a:pt x="9504" y="44482"/>
                        <a:pt x="9504" y="44581"/>
                        <a:pt x="9504" y="44683"/>
                      </a:cubicBezTo>
                      <a:lnTo>
                        <a:pt x="15387" y="44695"/>
                      </a:lnTo>
                      <a:cubicBezTo>
                        <a:pt x="15585" y="44695"/>
                        <a:pt x="15735" y="44533"/>
                        <a:pt x="15747" y="44344"/>
                      </a:cubicBezTo>
                      <a:lnTo>
                        <a:pt x="15774" y="32794"/>
                      </a:lnTo>
                      <a:cubicBezTo>
                        <a:pt x="15648" y="32794"/>
                        <a:pt x="15522" y="32770"/>
                        <a:pt x="15399" y="32743"/>
                      </a:cubicBezTo>
                      <a:cubicBezTo>
                        <a:pt x="14674" y="32581"/>
                        <a:pt x="14138" y="31919"/>
                        <a:pt x="14138" y="31146"/>
                      </a:cubicBezTo>
                      <a:lnTo>
                        <a:pt x="14138" y="31095"/>
                      </a:lnTo>
                      <a:cubicBezTo>
                        <a:pt x="14150" y="30684"/>
                        <a:pt x="14323" y="30309"/>
                        <a:pt x="14587" y="30034"/>
                      </a:cubicBezTo>
                      <a:cubicBezTo>
                        <a:pt x="14812" y="29785"/>
                        <a:pt x="15124" y="29611"/>
                        <a:pt x="15474" y="29548"/>
                      </a:cubicBezTo>
                      <a:cubicBezTo>
                        <a:pt x="15573" y="29521"/>
                        <a:pt x="15672" y="29509"/>
                        <a:pt x="15774" y="29509"/>
                      </a:cubicBezTo>
                      <a:lnTo>
                        <a:pt x="15849" y="390"/>
                      </a:lnTo>
                      <a:cubicBezTo>
                        <a:pt x="15849" y="202"/>
                        <a:pt x="15687" y="40"/>
                        <a:pt x="15486" y="40"/>
                      </a:cubicBezTo>
                      <a:lnTo>
                        <a:pt x="9618" y="28"/>
                      </a:lnTo>
                      <a:cubicBezTo>
                        <a:pt x="9618" y="127"/>
                        <a:pt x="9603" y="226"/>
                        <a:pt x="9579" y="328"/>
                      </a:cubicBezTo>
                      <a:cubicBezTo>
                        <a:pt x="9516" y="675"/>
                        <a:pt x="9342" y="990"/>
                        <a:pt x="9094" y="1215"/>
                      </a:cubicBezTo>
                      <a:cubicBezTo>
                        <a:pt x="8806" y="1487"/>
                        <a:pt x="8404" y="1664"/>
                        <a:pt x="7970" y="1664"/>
                      </a:cubicBezTo>
                      <a:cubicBezTo>
                        <a:pt x="7194" y="1649"/>
                        <a:pt x="6546" y="1113"/>
                        <a:pt x="6381" y="390"/>
                      </a:cubicBezTo>
                      <a:cubicBezTo>
                        <a:pt x="6358" y="265"/>
                        <a:pt x="6334" y="139"/>
                        <a:pt x="6334" y="16"/>
                      </a:cubicBezTo>
                      <a:lnTo>
                        <a:pt x="46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8" name="Google Shape;3588;p32"/>
                <p:cNvSpPr/>
                <p:nvPr/>
              </p:nvSpPr>
              <p:spPr>
                <a:xfrm>
                  <a:off x="6248369" y="3653564"/>
                  <a:ext cx="1595698" cy="1378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4" h="13626" extrusionOk="0">
                      <a:moveTo>
                        <a:pt x="1676" y="1"/>
                      </a:moveTo>
                      <a:lnTo>
                        <a:pt x="1676" y="52"/>
                      </a:lnTo>
                      <a:cubicBezTo>
                        <a:pt x="1676" y="474"/>
                        <a:pt x="1499" y="876"/>
                        <a:pt x="1227" y="1164"/>
                      </a:cubicBezTo>
                      <a:cubicBezTo>
                        <a:pt x="987" y="1412"/>
                        <a:pt x="675" y="1586"/>
                        <a:pt x="328" y="1661"/>
                      </a:cubicBezTo>
                      <a:cubicBezTo>
                        <a:pt x="226" y="1673"/>
                        <a:pt x="127" y="1688"/>
                        <a:pt x="28" y="1688"/>
                      </a:cubicBezTo>
                      <a:lnTo>
                        <a:pt x="1" y="13238"/>
                      </a:lnTo>
                      <a:cubicBezTo>
                        <a:pt x="1" y="13424"/>
                        <a:pt x="163" y="13586"/>
                        <a:pt x="352" y="13586"/>
                      </a:cubicBezTo>
                      <a:lnTo>
                        <a:pt x="6232" y="13601"/>
                      </a:lnTo>
                      <a:cubicBezTo>
                        <a:pt x="6232" y="13475"/>
                        <a:pt x="6247" y="13349"/>
                        <a:pt x="6283" y="13238"/>
                      </a:cubicBezTo>
                      <a:cubicBezTo>
                        <a:pt x="6444" y="12513"/>
                        <a:pt x="7095" y="11965"/>
                        <a:pt x="7880" y="11965"/>
                      </a:cubicBezTo>
                      <a:cubicBezTo>
                        <a:pt x="8306" y="11965"/>
                        <a:pt x="8704" y="12139"/>
                        <a:pt x="8992" y="12414"/>
                      </a:cubicBezTo>
                      <a:cubicBezTo>
                        <a:pt x="9244" y="12651"/>
                        <a:pt x="9417" y="12963"/>
                        <a:pt x="9480" y="13313"/>
                      </a:cubicBezTo>
                      <a:cubicBezTo>
                        <a:pt x="9504" y="13412"/>
                        <a:pt x="9504" y="13511"/>
                        <a:pt x="9504" y="13613"/>
                      </a:cubicBezTo>
                      <a:lnTo>
                        <a:pt x="15387" y="13625"/>
                      </a:lnTo>
                      <a:cubicBezTo>
                        <a:pt x="15585" y="13625"/>
                        <a:pt x="15735" y="13463"/>
                        <a:pt x="15747" y="13274"/>
                      </a:cubicBezTo>
                      <a:lnTo>
                        <a:pt x="15774" y="1724"/>
                      </a:lnTo>
                      <a:cubicBezTo>
                        <a:pt x="15648" y="1724"/>
                        <a:pt x="15522" y="1700"/>
                        <a:pt x="15399" y="1673"/>
                      </a:cubicBezTo>
                      <a:cubicBezTo>
                        <a:pt x="14674" y="1511"/>
                        <a:pt x="14138" y="849"/>
                        <a:pt x="14138" y="76"/>
                      </a:cubicBezTo>
                      <a:lnTo>
                        <a:pt x="14138" y="25"/>
                      </a:lnTo>
                      <a:lnTo>
                        <a:pt x="16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589" name="Google Shape;3589;p32"/>
                <p:cNvGrpSpPr/>
                <p:nvPr/>
              </p:nvGrpSpPr>
              <p:grpSpPr>
                <a:xfrm>
                  <a:off x="6556707" y="3830218"/>
                  <a:ext cx="979021" cy="384206"/>
                  <a:chOff x="2403095" y="3887593"/>
                  <a:chExt cx="979021" cy="384206"/>
                </a:xfrm>
              </p:grpSpPr>
              <p:sp>
                <p:nvSpPr>
                  <p:cNvPr id="3590" name="Google Shape;3590;p32"/>
                  <p:cNvSpPr/>
                  <p:nvPr/>
                </p:nvSpPr>
                <p:spPr>
                  <a:xfrm>
                    <a:off x="3364413" y="3891538"/>
                    <a:ext cx="1770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63" y="3759"/>
                        </a:lnTo>
                        <a:lnTo>
                          <a:pt x="1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1" name="Google Shape;3591;p32"/>
                  <p:cNvSpPr/>
                  <p:nvPr/>
                </p:nvSpPr>
                <p:spPr>
                  <a:xfrm>
                    <a:off x="3345597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2" name="Google Shape;3592;p32"/>
                  <p:cNvSpPr/>
                  <p:nvPr/>
                </p:nvSpPr>
                <p:spPr>
                  <a:xfrm>
                    <a:off x="3325365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3" name="Google Shape;3593;p32"/>
                  <p:cNvSpPr/>
                  <p:nvPr/>
                </p:nvSpPr>
                <p:spPr>
                  <a:xfrm>
                    <a:off x="3265884" y="3891538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90" y="3759"/>
                        </a:lnTo>
                        <a:lnTo>
                          <a:pt x="1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4" name="Google Shape;3594;p32"/>
                  <p:cNvSpPr/>
                  <p:nvPr/>
                </p:nvSpPr>
                <p:spPr>
                  <a:xfrm>
                    <a:off x="3197702" y="3891538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5" name="Google Shape;3595;p32"/>
                  <p:cNvSpPr/>
                  <p:nvPr/>
                </p:nvSpPr>
                <p:spPr>
                  <a:xfrm>
                    <a:off x="3251924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6" name="Google Shape;3596;p32"/>
                  <p:cNvSpPr/>
                  <p:nvPr/>
                </p:nvSpPr>
                <p:spPr>
                  <a:xfrm>
                    <a:off x="3183742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7" name="Google Shape;3597;p32"/>
                  <p:cNvSpPr/>
                  <p:nvPr/>
                </p:nvSpPr>
                <p:spPr>
                  <a:xfrm>
                    <a:off x="3169782" y="3891538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1" y="3759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8" name="Google Shape;3598;p32"/>
                  <p:cNvSpPr/>
                  <p:nvPr/>
                </p:nvSpPr>
                <p:spPr>
                  <a:xfrm>
                    <a:off x="3156126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9" name="Google Shape;3599;p32"/>
                  <p:cNvSpPr/>
                  <p:nvPr/>
                </p:nvSpPr>
                <p:spPr>
                  <a:xfrm>
                    <a:off x="2573751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0" name="Google Shape;3600;p32"/>
                  <p:cNvSpPr/>
                  <p:nvPr/>
                </p:nvSpPr>
                <p:spPr>
                  <a:xfrm>
                    <a:off x="259772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87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1" name="Google Shape;3601;p32"/>
                  <p:cNvSpPr/>
                  <p:nvPr/>
                </p:nvSpPr>
                <p:spPr>
                  <a:xfrm>
                    <a:off x="261168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2" name="Google Shape;3602;p32"/>
                  <p:cNvSpPr/>
                  <p:nvPr/>
                </p:nvSpPr>
                <p:spPr>
                  <a:xfrm>
                    <a:off x="2625646" y="3888807"/>
                    <a:ext cx="880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3" name="Google Shape;3603;p32"/>
                  <p:cNvSpPr/>
                  <p:nvPr/>
                </p:nvSpPr>
                <p:spPr>
                  <a:xfrm>
                    <a:off x="3289858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4" name="Google Shape;3604;p32"/>
                  <p:cNvSpPr/>
                  <p:nvPr/>
                </p:nvSpPr>
                <p:spPr>
                  <a:xfrm>
                    <a:off x="3103118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5" name="Google Shape;3605;p32"/>
                  <p:cNvSpPr/>
                  <p:nvPr/>
                </p:nvSpPr>
                <p:spPr>
                  <a:xfrm>
                    <a:off x="3024619" y="3890324"/>
                    <a:ext cx="2033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6" name="Google Shape;3606;p32"/>
                  <p:cNvSpPr/>
                  <p:nvPr/>
                </p:nvSpPr>
                <p:spPr>
                  <a:xfrm>
                    <a:off x="2999430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7" name="Google Shape;3607;p32"/>
                  <p:cNvSpPr/>
                  <p:nvPr/>
                </p:nvSpPr>
                <p:spPr>
                  <a:xfrm>
                    <a:off x="2779610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8" name="Google Shape;3608;p32"/>
                  <p:cNvSpPr/>
                  <p:nvPr/>
                </p:nvSpPr>
                <p:spPr>
                  <a:xfrm>
                    <a:off x="2754422" y="3888807"/>
                    <a:ext cx="2013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9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187" y="3762"/>
                        </a:lnTo>
                        <a:lnTo>
                          <a:pt x="19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9" name="Google Shape;3609;p32"/>
                  <p:cNvSpPr/>
                  <p:nvPr/>
                </p:nvSpPr>
                <p:spPr>
                  <a:xfrm>
                    <a:off x="2697469" y="3888807"/>
                    <a:ext cx="20434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189" y="3762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0" name="Google Shape;3610;p32"/>
                  <p:cNvSpPr/>
                  <p:nvPr/>
                </p:nvSpPr>
                <p:spPr>
                  <a:xfrm>
                    <a:off x="3089158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1" name="Google Shape;3611;p32"/>
                  <p:cNvSpPr/>
                  <p:nvPr/>
                </p:nvSpPr>
                <p:spPr>
                  <a:xfrm>
                    <a:off x="307398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2" name="Google Shape;3612;p32"/>
                  <p:cNvSpPr/>
                  <p:nvPr/>
                </p:nvSpPr>
                <p:spPr>
                  <a:xfrm>
                    <a:off x="2985470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3" name="Google Shape;3613;p32"/>
                  <p:cNvSpPr/>
                  <p:nvPr/>
                </p:nvSpPr>
                <p:spPr>
                  <a:xfrm>
                    <a:off x="2804799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4" name="Google Shape;3614;p32"/>
                  <p:cNvSpPr/>
                  <p:nvPr/>
                </p:nvSpPr>
                <p:spPr>
                  <a:xfrm>
                    <a:off x="2684723" y="3888807"/>
                    <a:ext cx="9206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5" name="Google Shape;3615;p32"/>
                  <p:cNvSpPr/>
                  <p:nvPr/>
                </p:nvSpPr>
                <p:spPr>
                  <a:xfrm>
                    <a:off x="2671066" y="3888807"/>
                    <a:ext cx="7688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6" name="Google Shape;3616;p32"/>
                  <p:cNvSpPr/>
                  <p:nvPr/>
                </p:nvSpPr>
                <p:spPr>
                  <a:xfrm>
                    <a:off x="2655893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7" name="Google Shape;3617;p32"/>
                  <p:cNvSpPr/>
                  <p:nvPr/>
                </p:nvSpPr>
                <p:spPr>
                  <a:xfrm>
                    <a:off x="2865394" y="3890324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8" name="Google Shape;3618;p32"/>
                  <p:cNvSpPr/>
                  <p:nvPr/>
                </p:nvSpPr>
                <p:spPr>
                  <a:xfrm>
                    <a:off x="293873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9" name="Google Shape;3619;p32"/>
                  <p:cNvSpPr/>
                  <p:nvPr/>
                </p:nvSpPr>
                <p:spPr>
                  <a:xfrm>
                    <a:off x="2926089" y="3890324"/>
                    <a:ext cx="8801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0" name="Google Shape;3620;p32"/>
                  <p:cNvSpPr/>
                  <p:nvPr/>
                </p:nvSpPr>
                <p:spPr>
                  <a:xfrm>
                    <a:off x="2914861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1" name="Google Shape;3621;p32"/>
                  <p:cNvSpPr/>
                  <p:nvPr/>
                </p:nvSpPr>
                <p:spPr>
                  <a:xfrm>
                    <a:off x="2902115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2" name="Google Shape;3622;p32"/>
                  <p:cNvSpPr/>
                  <p:nvPr/>
                </p:nvSpPr>
                <p:spPr>
                  <a:xfrm>
                    <a:off x="2889368" y="3890324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3" name="Google Shape;3623;p32"/>
                  <p:cNvSpPr/>
                  <p:nvPr/>
                </p:nvSpPr>
                <p:spPr>
                  <a:xfrm>
                    <a:off x="2852951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4" name="Google Shape;3624;p32"/>
                  <p:cNvSpPr/>
                  <p:nvPr/>
                </p:nvSpPr>
                <p:spPr>
                  <a:xfrm>
                    <a:off x="2492824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5" name="Google Shape;3625;p32"/>
                  <p:cNvSpPr/>
                  <p:nvPr/>
                </p:nvSpPr>
                <p:spPr>
                  <a:xfrm>
                    <a:off x="2466421" y="3887593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6" name="Google Shape;3626;p32"/>
                  <p:cNvSpPr/>
                  <p:nvPr/>
                </p:nvSpPr>
                <p:spPr>
                  <a:xfrm>
                    <a:off x="2529545" y="3888807"/>
                    <a:ext cx="758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7" name="Google Shape;3627;p32"/>
                  <p:cNvSpPr/>
                  <p:nvPr/>
                </p:nvSpPr>
                <p:spPr>
                  <a:xfrm>
                    <a:off x="2516798" y="3887593"/>
                    <a:ext cx="8902" cy="3817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74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4"/>
                        </a:lnTo>
                        <a:lnTo>
                          <a:pt x="87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8" name="Google Shape;3628;p32"/>
                  <p:cNvSpPr/>
                  <p:nvPr/>
                </p:nvSpPr>
                <p:spPr>
                  <a:xfrm>
                    <a:off x="2480078" y="3887593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0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9" name="Google Shape;3629;p32"/>
                  <p:cNvSpPr/>
                  <p:nvPr/>
                </p:nvSpPr>
                <p:spPr>
                  <a:xfrm>
                    <a:off x="3127093" y="3890324"/>
                    <a:ext cx="8801" cy="381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71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1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0" name="Google Shape;3630;p32"/>
                  <p:cNvSpPr/>
                  <p:nvPr/>
                </p:nvSpPr>
                <p:spPr>
                  <a:xfrm>
                    <a:off x="2403095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1" name="Google Shape;3631;p32"/>
                  <p:cNvSpPr/>
                  <p:nvPr/>
                </p:nvSpPr>
                <p:spPr>
                  <a:xfrm>
                    <a:off x="2427070" y="3887593"/>
                    <a:ext cx="910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632" name="Google Shape;3632;p32"/>
                <p:cNvGrpSpPr/>
                <p:nvPr/>
              </p:nvGrpSpPr>
              <p:grpSpPr>
                <a:xfrm>
                  <a:off x="6491955" y="3632291"/>
                  <a:ext cx="1108525" cy="45360"/>
                  <a:chOff x="2263150" y="3743816"/>
                  <a:chExt cx="1108525" cy="45360"/>
                </a:xfrm>
              </p:grpSpPr>
              <p:sp>
                <p:nvSpPr>
                  <p:cNvPr id="3633" name="Google Shape;3633;p32"/>
                  <p:cNvSpPr/>
                  <p:nvPr/>
                </p:nvSpPr>
                <p:spPr>
                  <a:xfrm>
                    <a:off x="2263150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198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198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1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4" name="Google Shape;3634;p32"/>
                  <p:cNvSpPr/>
                  <p:nvPr/>
                </p:nvSpPr>
                <p:spPr>
                  <a:xfrm>
                    <a:off x="2344546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87" y="1"/>
                          <a:pt x="1" y="100"/>
                          <a:pt x="1" y="211"/>
                        </a:cubicBezTo>
                        <a:cubicBezTo>
                          <a:pt x="1" y="337"/>
                          <a:pt x="87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5" name="Google Shape;3635;p32"/>
                  <p:cNvSpPr/>
                  <p:nvPr/>
                </p:nvSpPr>
                <p:spPr>
                  <a:xfrm>
                    <a:off x="2425942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4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4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6" name="Google Shape;3636;p32"/>
                  <p:cNvSpPr/>
                  <p:nvPr/>
                </p:nvSpPr>
                <p:spPr>
                  <a:xfrm>
                    <a:off x="250744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39" y="423"/>
                          <a:pt x="426" y="337"/>
                          <a:pt x="426" y="211"/>
                        </a:cubicBezTo>
                        <a:cubicBezTo>
                          <a:pt x="426" y="100"/>
                          <a:pt x="339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7" name="Google Shape;3637;p32"/>
                  <p:cNvSpPr/>
                  <p:nvPr/>
                </p:nvSpPr>
                <p:spPr>
                  <a:xfrm>
                    <a:off x="2590445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210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210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8" name="Google Shape;3638;p32"/>
                  <p:cNvSpPr/>
                  <p:nvPr/>
                </p:nvSpPr>
                <p:spPr>
                  <a:xfrm>
                    <a:off x="2671841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3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9" name="Google Shape;3639;p32"/>
                  <p:cNvSpPr/>
                  <p:nvPr/>
                </p:nvSpPr>
                <p:spPr>
                  <a:xfrm>
                    <a:off x="2753237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40" name="Google Shape;3640;p32"/>
                  <p:cNvSpPr/>
                  <p:nvPr/>
                </p:nvSpPr>
                <p:spPr>
                  <a:xfrm>
                    <a:off x="2835917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02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02" y="423"/>
                        </a:cubicBezTo>
                        <a:cubicBezTo>
                          <a:pt x="328" y="423"/>
                          <a:pt x="415" y="337"/>
                          <a:pt x="415" y="211"/>
                        </a:cubicBezTo>
                        <a:cubicBezTo>
                          <a:pt x="415" y="100"/>
                          <a:pt x="328" y="1"/>
                          <a:pt x="20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41" name="Google Shape;3641;p32"/>
                  <p:cNvSpPr/>
                  <p:nvPr/>
                </p:nvSpPr>
                <p:spPr>
                  <a:xfrm>
                    <a:off x="291742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90" y="1"/>
                          <a:pt x="0" y="100"/>
                          <a:pt x="0" y="211"/>
                        </a:cubicBezTo>
                        <a:cubicBezTo>
                          <a:pt x="0" y="337"/>
                          <a:pt x="90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42" name="Google Shape;3642;p32"/>
                  <p:cNvSpPr/>
                  <p:nvPr/>
                </p:nvSpPr>
                <p:spPr>
                  <a:xfrm>
                    <a:off x="2999136" y="3743816"/>
                    <a:ext cx="45244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" h="424" extrusionOk="0">
                        <a:moveTo>
                          <a:pt x="210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0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43" name="Google Shape;3643;p32"/>
                  <p:cNvSpPr/>
                  <p:nvPr/>
                </p:nvSpPr>
                <p:spPr>
                  <a:xfrm>
                    <a:off x="3080532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36" y="423"/>
                          <a:pt x="423" y="337"/>
                          <a:pt x="423" y="211"/>
                        </a:cubicBezTo>
                        <a:cubicBezTo>
                          <a:pt x="423" y="100"/>
                          <a:pt x="336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44" name="Google Shape;3644;p32"/>
                  <p:cNvSpPr/>
                  <p:nvPr/>
                </p:nvSpPr>
                <p:spPr>
                  <a:xfrm>
                    <a:off x="3163212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14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14" y="423"/>
                        </a:cubicBezTo>
                        <a:cubicBezTo>
                          <a:pt x="325" y="423"/>
                          <a:pt x="414" y="337"/>
                          <a:pt x="414" y="211"/>
                        </a:cubicBezTo>
                        <a:cubicBezTo>
                          <a:pt x="414" y="100"/>
                          <a:pt x="325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45" name="Google Shape;3645;p32"/>
                  <p:cNvSpPr/>
                  <p:nvPr/>
                </p:nvSpPr>
                <p:spPr>
                  <a:xfrm>
                    <a:off x="324471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46" name="Google Shape;3646;p32"/>
                  <p:cNvSpPr/>
                  <p:nvPr/>
                </p:nvSpPr>
                <p:spPr>
                  <a:xfrm>
                    <a:off x="332611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647" name="Google Shape;3647;p32"/>
              <p:cNvGrpSpPr/>
              <p:nvPr/>
            </p:nvGrpSpPr>
            <p:grpSpPr>
              <a:xfrm>
                <a:off x="7738037" y="-382399"/>
                <a:ext cx="748002" cy="748002"/>
                <a:chOff x="7055875" y="2971225"/>
                <a:chExt cx="192650" cy="192650"/>
              </a:xfrm>
            </p:grpSpPr>
            <p:sp>
              <p:nvSpPr>
                <p:cNvPr id="3648" name="Google Shape;3648;p32"/>
                <p:cNvSpPr/>
                <p:nvPr/>
              </p:nvSpPr>
              <p:spPr>
                <a:xfrm>
                  <a:off x="7055875" y="3063675"/>
                  <a:ext cx="192650" cy="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6" h="324" extrusionOk="0">
                      <a:moveTo>
                        <a:pt x="1" y="0"/>
                      </a:moveTo>
                      <a:lnTo>
                        <a:pt x="1" y="324"/>
                      </a:lnTo>
                      <a:lnTo>
                        <a:pt x="7706" y="324"/>
                      </a:lnTo>
                      <a:lnTo>
                        <a:pt x="770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9" name="Google Shape;3649;p32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0" name="Google Shape;3650;p32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1" name="Google Shape;3651;p32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5446" y="0"/>
                      </a:moveTo>
                      <a:lnTo>
                        <a:pt x="1" y="5458"/>
                      </a:lnTo>
                      <a:lnTo>
                        <a:pt x="237" y="5682"/>
                      </a:lnTo>
                      <a:lnTo>
                        <a:pt x="5683" y="237"/>
                      </a:lnTo>
                      <a:lnTo>
                        <a:pt x="54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2" name="Google Shape;3652;p32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237" y="0"/>
                      </a:moveTo>
                      <a:lnTo>
                        <a:pt x="1" y="237"/>
                      </a:lnTo>
                      <a:lnTo>
                        <a:pt x="5446" y="5682"/>
                      </a:lnTo>
                      <a:lnTo>
                        <a:pt x="5683" y="5458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3" name="Google Shape;3653;p32"/>
                <p:cNvSpPr/>
                <p:nvPr/>
              </p:nvSpPr>
              <p:spPr>
                <a:xfrm>
                  <a:off x="7063075" y="3023350"/>
                  <a:ext cx="178275" cy="8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1" h="3535" extrusionOk="0">
                      <a:moveTo>
                        <a:pt x="6995" y="1"/>
                      </a:moveTo>
                      <a:lnTo>
                        <a:pt x="0" y="3235"/>
                      </a:lnTo>
                      <a:lnTo>
                        <a:pt x="138" y="3534"/>
                      </a:lnTo>
                      <a:lnTo>
                        <a:pt x="7130" y="301"/>
                      </a:lnTo>
                      <a:lnTo>
                        <a:pt x="699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4" name="Google Shape;3654;p32"/>
                <p:cNvSpPr/>
                <p:nvPr/>
              </p:nvSpPr>
              <p:spPr>
                <a:xfrm>
                  <a:off x="7060300" y="3030550"/>
                  <a:ext cx="183875" cy="7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5" h="2974" extrusionOk="0">
                      <a:moveTo>
                        <a:pt x="111" y="1"/>
                      </a:moveTo>
                      <a:lnTo>
                        <a:pt x="0" y="312"/>
                      </a:lnTo>
                      <a:lnTo>
                        <a:pt x="7241" y="2974"/>
                      </a:lnTo>
                      <a:lnTo>
                        <a:pt x="7355" y="2659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5" name="Google Shape;3655;p32"/>
                <p:cNvSpPr/>
                <p:nvPr/>
              </p:nvSpPr>
              <p:spPr>
                <a:xfrm>
                  <a:off x="7108025" y="2978400"/>
                  <a:ext cx="88350" cy="17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7131" extrusionOk="0">
                      <a:moveTo>
                        <a:pt x="300" y="1"/>
                      </a:moveTo>
                      <a:lnTo>
                        <a:pt x="0" y="139"/>
                      </a:lnTo>
                      <a:lnTo>
                        <a:pt x="3234" y="7131"/>
                      </a:lnTo>
                      <a:lnTo>
                        <a:pt x="3534" y="6993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6" name="Google Shape;3656;p32"/>
                <p:cNvSpPr/>
                <p:nvPr/>
              </p:nvSpPr>
              <p:spPr>
                <a:xfrm>
                  <a:off x="7114925" y="2975925"/>
                  <a:ext cx="74350" cy="18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" h="7344" extrusionOk="0">
                      <a:moveTo>
                        <a:pt x="2673" y="1"/>
                      </a:moveTo>
                      <a:lnTo>
                        <a:pt x="0" y="7230"/>
                      </a:lnTo>
                      <a:lnTo>
                        <a:pt x="312" y="7343"/>
                      </a:lnTo>
                      <a:lnTo>
                        <a:pt x="2973" y="112"/>
                      </a:lnTo>
                      <a:lnTo>
                        <a:pt x="26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657" name="Google Shape;3657;p32"/>
              <p:cNvSpPr/>
              <p:nvPr/>
            </p:nvSpPr>
            <p:spPr>
              <a:xfrm rot="-150">
                <a:off x="7896711" y="504454"/>
                <a:ext cx="431234" cy="570640"/>
              </a:xfrm>
              <a:custGeom>
                <a:avLst/>
                <a:gdLst/>
                <a:ahLst/>
                <a:cxnLst/>
                <a:rect l="l" t="t" r="r" b="b"/>
                <a:pathLst>
                  <a:path w="7520" h="9951" extrusionOk="0">
                    <a:moveTo>
                      <a:pt x="3758" y="0"/>
                    </a:moveTo>
                    <a:cubicBezTo>
                      <a:pt x="3758" y="0"/>
                      <a:pt x="0" y="4121"/>
                      <a:pt x="0" y="6192"/>
                    </a:cubicBezTo>
                    <a:cubicBezTo>
                      <a:pt x="0" y="8266"/>
                      <a:pt x="1687" y="9950"/>
                      <a:pt x="3758" y="9950"/>
                    </a:cubicBezTo>
                    <a:cubicBezTo>
                      <a:pt x="5832" y="9950"/>
                      <a:pt x="7520" y="8266"/>
                      <a:pt x="7520" y="6192"/>
                    </a:cubicBezTo>
                    <a:cubicBezTo>
                      <a:pt x="7520" y="4121"/>
                      <a:pt x="3758" y="0"/>
                      <a:pt x="37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F367D2D-EC47-BA9B-AA72-CAA84492B269}"/>
              </a:ext>
            </a:extLst>
          </p:cNvPr>
          <p:cNvSpPr txBox="1"/>
          <p:nvPr/>
        </p:nvSpPr>
        <p:spPr>
          <a:xfrm>
            <a:off x="1134533" y="2082799"/>
            <a:ext cx="3005666" cy="7789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3B1D5F-0EE0-06E7-0E33-BD1F77CF490E}"/>
              </a:ext>
            </a:extLst>
          </p:cNvPr>
          <p:cNvSpPr txBox="1"/>
          <p:nvPr/>
        </p:nvSpPr>
        <p:spPr>
          <a:xfrm>
            <a:off x="1142999" y="3335867"/>
            <a:ext cx="2582333" cy="592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5819D-C1B7-6994-53BF-C356D8E9A562}"/>
              </a:ext>
            </a:extLst>
          </p:cNvPr>
          <p:cNvSpPr txBox="1"/>
          <p:nvPr/>
        </p:nvSpPr>
        <p:spPr>
          <a:xfrm>
            <a:off x="770466" y="3606800"/>
            <a:ext cx="3801533" cy="541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15F275-FBB9-755A-9C87-72B11A54FD9C}"/>
              </a:ext>
            </a:extLst>
          </p:cNvPr>
          <p:cNvSpPr txBox="1"/>
          <p:nvPr/>
        </p:nvSpPr>
        <p:spPr>
          <a:xfrm>
            <a:off x="955562" y="1312585"/>
            <a:ext cx="2173642" cy="703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CEB959-CE33-F372-40FE-9730C02C404A}"/>
              </a:ext>
            </a:extLst>
          </p:cNvPr>
          <p:cNvSpPr txBox="1"/>
          <p:nvPr/>
        </p:nvSpPr>
        <p:spPr>
          <a:xfrm>
            <a:off x="952499" y="2271735"/>
            <a:ext cx="523848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bg-BG" sz="1800">
                <a:solidFill>
                  <a:schemeClr val="tx1"/>
                </a:solidFill>
              </a:rPr>
              <a:t>Работеща система</a:t>
            </a:r>
          </a:p>
          <a:p>
            <a:pPr marL="285750" indent="-285750">
              <a:buFont typeface="Wingdings"/>
              <a:buChar char="q"/>
            </a:pPr>
            <a:r>
              <a:rPr lang="bg-BG" sz="1800">
                <a:solidFill>
                  <a:schemeClr val="tx1"/>
                </a:solidFill>
              </a:rPr>
              <a:t>Бързина</a:t>
            </a:r>
          </a:p>
          <a:p>
            <a:pPr marL="285750" indent="-285750">
              <a:buFont typeface="Wingdings"/>
              <a:buChar char="q"/>
            </a:pPr>
            <a:r>
              <a:rPr lang="bg-BG" sz="1800">
                <a:solidFill>
                  <a:schemeClr val="tx1"/>
                </a:solidFill>
              </a:rPr>
              <a:t>Сигурност</a:t>
            </a:r>
          </a:p>
          <a:p>
            <a:pPr marL="285750" indent="-285750">
              <a:buFont typeface="Wingdings"/>
              <a:buChar char="q"/>
            </a:pPr>
            <a:r>
              <a:rPr lang="bg-BG" sz="1800">
                <a:solidFill>
                  <a:schemeClr val="tx1"/>
                </a:solidFill>
              </a:rPr>
              <a:t>Лесен за използване графичен интерфейс</a:t>
            </a:r>
          </a:p>
          <a:p>
            <a:pPr marL="285750" indent="-285750">
              <a:buFont typeface="Wingdings"/>
              <a:buChar char="q"/>
            </a:pPr>
            <a:r>
              <a:rPr lang="bg-BG" sz="1800">
                <a:solidFill>
                  <a:schemeClr val="tx1"/>
                </a:solidFill>
              </a:rPr>
              <a:t>Вграден валидатор</a:t>
            </a:r>
          </a:p>
          <a:p>
            <a:pPr marL="285750" indent="-285750">
              <a:buFont typeface="Wingdings"/>
              <a:buChar char="q"/>
            </a:pPr>
            <a:endParaRPr lang="bg-BG" sz="1800">
              <a:solidFill>
                <a:schemeClr val="tx1"/>
              </a:solidFill>
            </a:endParaRPr>
          </a:p>
        </p:txBody>
      </p:sp>
      <p:pic>
        <p:nvPicPr>
          <p:cNvPr id="7" name="Picture 6" descr="Idea Images - Free Download on Freepik">
            <a:extLst>
              <a:ext uri="{FF2B5EF4-FFF2-40B4-BE49-F238E27FC236}">
                <a16:creationId xmlns:a16="http://schemas.microsoft.com/office/drawing/2014/main" id="{EECF6D8B-5A32-6086-2B06-BFF80B4DC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0800000" flipH="1" flipV="1">
            <a:off x="5433296" y="316558"/>
            <a:ext cx="1700146" cy="1692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1">
          <a:extLst>
            <a:ext uri="{FF2B5EF4-FFF2-40B4-BE49-F238E27FC236}">
              <a16:creationId xmlns:a16="http://schemas.microsoft.com/office/drawing/2014/main" id="{21750C87-1A2B-B09D-A382-B07F01ED2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5" name="Google Shape;3325;p31">
            <a:extLst>
              <a:ext uri="{FF2B5EF4-FFF2-40B4-BE49-F238E27FC236}">
                <a16:creationId xmlns:a16="http://schemas.microsoft.com/office/drawing/2014/main" id="{128ACDF0-6971-2F4E-82B0-B417D493CDEF}"/>
              </a:ext>
            </a:extLst>
          </p:cNvPr>
          <p:cNvGrpSpPr/>
          <p:nvPr/>
        </p:nvGrpSpPr>
        <p:grpSpPr>
          <a:xfrm>
            <a:off x="5046045" y="-1146750"/>
            <a:ext cx="2367522" cy="2653880"/>
            <a:chOff x="5308420" y="-973325"/>
            <a:chExt cx="2367522" cy="2653880"/>
          </a:xfrm>
        </p:grpSpPr>
        <p:grpSp>
          <p:nvGrpSpPr>
            <p:cNvPr id="3326" name="Google Shape;3326;p31">
              <a:extLst>
                <a:ext uri="{FF2B5EF4-FFF2-40B4-BE49-F238E27FC236}">
                  <a16:creationId xmlns:a16="http://schemas.microsoft.com/office/drawing/2014/main" id="{E5D6A738-FDF8-52F6-A04F-D2C57860471E}"/>
                </a:ext>
              </a:extLst>
            </p:cNvPr>
            <p:cNvGrpSpPr/>
            <p:nvPr/>
          </p:nvGrpSpPr>
          <p:grpSpPr>
            <a:xfrm rot="1319955">
              <a:off x="5533445" y="-5473"/>
              <a:ext cx="620951" cy="1322130"/>
              <a:chOff x="1894490" y="2649667"/>
              <a:chExt cx="931164" cy="1982636"/>
            </a:xfrm>
          </p:grpSpPr>
          <p:grpSp>
            <p:nvGrpSpPr>
              <p:cNvPr id="3327" name="Google Shape;3327;p31">
                <a:extLst>
                  <a:ext uri="{FF2B5EF4-FFF2-40B4-BE49-F238E27FC236}">
                    <a16:creationId xmlns:a16="http://schemas.microsoft.com/office/drawing/2014/main" id="{9737BBAF-DE73-44D0-5DC8-3C299A27ADE6}"/>
                  </a:ext>
                </a:extLst>
              </p:cNvPr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3328" name="Google Shape;3328;p31">
                  <a:extLst>
                    <a:ext uri="{FF2B5EF4-FFF2-40B4-BE49-F238E27FC236}">
                      <a16:creationId xmlns:a16="http://schemas.microsoft.com/office/drawing/2014/main" id="{EE7208C2-A119-1B6E-45D7-9D7A3C65C44B}"/>
                    </a:ext>
                  </a:extLst>
                </p:cNvPr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9" name="Google Shape;3329;p31">
                  <a:extLst>
                    <a:ext uri="{FF2B5EF4-FFF2-40B4-BE49-F238E27FC236}">
                      <a16:creationId xmlns:a16="http://schemas.microsoft.com/office/drawing/2014/main" id="{A5DD4904-AFFB-8840-1AD5-48A68A7BF0F0}"/>
                    </a:ext>
                  </a:extLst>
                </p:cNvPr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0" name="Google Shape;3330;p31">
                  <a:extLst>
                    <a:ext uri="{FF2B5EF4-FFF2-40B4-BE49-F238E27FC236}">
                      <a16:creationId xmlns:a16="http://schemas.microsoft.com/office/drawing/2014/main" id="{66FBB5F3-ED4B-3C11-A85F-3A4E65255A14}"/>
                    </a:ext>
                  </a:extLst>
                </p:cNvPr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1" name="Google Shape;3331;p31">
                  <a:extLst>
                    <a:ext uri="{FF2B5EF4-FFF2-40B4-BE49-F238E27FC236}">
                      <a16:creationId xmlns:a16="http://schemas.microsoft.com/office/drawing/2014/main" id="{84157422-B982-D80F-0AC3-A81287ECDF78}"/>
                    </a:ext>
                  </a:extLst>
                </p:cNvPr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2" name="Google Shape;3332;p31">
                  <a:extLst>
                    <a:ext uri="{FF2B5EF4-FFF2-40B4-BE49-F238E27FC236}">
                      <a16:creationId xmlns:a16="http://schemas.microsoft.com/office/drawing/2014/main" id="{D235FEE6-CA1C-587A-794A-C93E902CCA92}"/>
                    </a:ext>
                  </a:extLst>
                </p:cNvPr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3" name="Google Shape;3333;p31">
                  <a:extLst>
                    <a:ext uri="{FF2B5EF4-FFF2-40B4-BE49-F238E27FC236}">
                      <a16:creationId xmlns:a16="http://schemas.microsoft.com/office/drawing/2014/main" id="{2588A804-E76B-83A3-83F6-5CA317B13684}"/>
                    </a:ext>
                  </a:extLst>
                </p:cNvPr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4" name="Google Shape;3334;p31">
                  <a:extLst>
                    <a:ext uri="{FF2B5EF4-FFF2-40B4-BE49-F238E27FC236}">
                      <a16:creationId xmlns:a16="http://schemas.microsoft.com/office/drawing/2014/main" id="{8161ED90-2CEB-A17A-2D1F-AC369A69F5FE}"/>
                    </a:ext>
                  </a:extLst>
                </p:cNvPr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5" name="Google Shape;3335;p31">
                  <a:extLst>
                    <a:ext uri="{FF2B5EF4-FFF2-40B4-BE49-F238E27FC236}">
                      <a16:creationId xmlns:a16="http://schemas.microsoft.com/office/drawing/2014/main" id="{7F61C897-1A3C-8C01-85C2-40B587E524D5}"/>
                    </a:ext>
                  </a:extLst>
                </p:cNvPr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6" name="Google Shape;3336;p31">
                  <a:extLst>
                    <a:ext uri="{FF2B5EF4-FFF2-40B4-BE49-F238E27FC236}">
                      <a16:creationId xmlns:a16="http://schemas.microsoft.com/office/drawing/2014/main" id="{5EA9ED01-4B2E-81D1-13DE-F1A0CDC4F135}"/>
                    </a:ext>
                  </a:extLst>
                </p:cNvPr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7" name="Google Shape;3337;p31">
                  <a:extLst>
                    <a:ext uri="{FF2B5EF4-FFF2-40B4-BE49-F238E27FC236}">
                      <a16:creationId xmlns:a16="http://schemas.microsoft.com/office/drawing/2014/main" id="{1D739A8A-282E-040E-6223-62863A2A5629}"/>
                    </a:ext>
                  </a:extLst>
                </p:cNvPr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8" name="Google Shape;3338;p31">
                  <a:extLst>
                    <a:ext uri="{FF2B5EF4-FFF2-40B4-BE49-F238E27FC236}">
                      <a16:creationId xmlns:a16="http://schemas.microsoft.com/office/drawing/2014/main" id="{2E459C9D-E863-D720-8C6F-C986D066BA1C}"/>
                    </a:ext>
                  </a:extLst>
                </p:cNvPr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9" name="Google Shape;3339;p31">
                  <a:extLst>
                    <a:ext uri="{FF2B5EF4-FFF2-40B4-BE49-F238E27FC236}">
                      <a16:creationId xmlns:a16="http://schemas.microsoft.com/office/drawing/2014/main" id="{8B7022C8-7387-B456-FF8C-92AF6ED6BDA4}"/>
                    </a:ext>
                  </a:extLst>
                </p:cNvPr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0" name="Google Shape;3340;p31">
                  <a:extLst>
                    <a:ext uri="{FF2B5EF4-FFF2-40B4-BE49-F238E27FC236}">
                      <a16:creationId xmlns:a16="http://schemas.microsoft.com/office/drawing/2014/main" id="{25B5EAEB-42C3-1DF5-5290-D6078443F693}"/>
                    </a:ext>
                  </a:extLst>
                </p:cNvPr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1" name="Google Shape;3341;p31">
                  <a:extLst>
                    <a:ext uri="{FF2B5EF4-FFF2-40B4-BE49-F238E27FC236}">
                      <a16:creationId xmlns:a16="http://schemas.microsoft.com/office/drawing/2014/main" id="{57513341-7171-DAEB-A7F5-BE096096DCF8}"/>
                    </a:ext>
                  </a:extLst>
                </p:cNvPr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2" name="Google Shape;3342;p31">
                  <a:extLst>
                    <a:ext uri="{FF2B5EF4-FFF2-40B4-BE49-F238E27FC236}">
                      <a16:creationId xmlns:a16="http://schemas.microsoft.com/office/drawing/2014/main" id="{FCC5C9A1-D31E-BEE1-E2E7-14D5743F4FF1}"/>
                    </a:ext>
                  </a:extLst>
                </p:cNvPr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3" name="Google Shape;3343;p31">
                  <a:extLst>
                    <a:ext uri="{FF2B5EF4-FFF2-40B4-BE49-F238E27FC236}">
                      <a16:creationId xmlns:a16="http://schemas.microsoft.com/office/drawing/2014/main" id="{69172905-7657-5951-7A17-74B42565B6BF}"/>
                    </a:ext>
                  </a:extLst>
                </p:cNvPr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4" name="Google Shape;3344;p31">
                  <a:extLst>
                    <a:ext uri="{FF2B5EF4-FFF2-40B4-BE49-F238E27FC236}">
                      <a16:creationId xmlns:a16="http://schemas.microsoft.com/office/drawing/2014/main" id="{2508230A-3EBE-E309-4B0E-140FD2D550D7}"/>
                    </a:ext>
                  </a:extLst>
                </p:cNvPr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5" name="Google Shape;3345;p31">
                  <a:extLst>
                    <a:ext uri="{FF2B5EF4-FFF2-40B4-BE49-F238E27FC236}">
                      <a16:creationId xmlns:a16="http://schemas.microsoft.com/office/drawing/2014/main" id="{60F2CEA6-A59E-E4EC-2EC5-8B0497E26EEC}"/>
                    </a:ext>
                  </a:extLst>
                </p:cNvPr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6" name="Google Shape;3346;p31">
                  <a:extLst>
                    <a:ext uri="{FF2B5EF4-FFF2-40B4-BE49-F238E27FC236}">
                      <a16:creationId xmlns:a16="http://schemas.microsoft.com/office/drawing/2014/main" id="{2D734008-238B-C8E3-D7B7-809B61C277DB}"/>
                    </a:ext>
                  </a:extLst>
                </p:cNvPr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7" name="Google Shape;3347;p31">
                  <a:extLst>
                    <a:ext uri="{FF2B5EF4-FFF2-40B4-BE49-F238E27FC236}">
                      <a16:creationId xmlns:a16="http://schemas.microsoft.com/office/drawing/2014/main" id="{5BD32289-5041-EAE5-28B3-860C54E04A53}"/>
                    </a:ext>
                  </a:extLst>
                </p:cNvPr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8" name="Google Shape;3348;p31">
                  <a:extLst>
                    <a:ext uri="{FF2B5EF4-FFF2-40B4-BE49-F238E27FC236}">
                      <a16:creationId xmlns:a16="http://schemas.microsoft.com/office/drawing/2014/main" id="{79171F49-7AA8-9022-22C5-F877E567A003}"/>
                    </a:ext>
                  </a:extLst>
                </p:cNvPr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9" name="Google Shape;3349;p31">
                  <a:extLst>
                    <a:ext uri="{FF2B5EF4-FFF2-40B4-BE49-F238E27FC236}">
                      <a16:creationId xmlns:a16="http://schemas.microsoft.com/office/drawing/2014/main" id="{4A13F295-F1F7-C36B-197A-3245AF9DE584}"/>
                    </a:ext>
                  </a:extLst>
                </p:cNvPr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50" name="Google Shape;3350;p31">
                <a:extLst>
                  <a:ext uri="{FF2B5EF4-FFF2-40B4-BE49-F238E27FC236}">
                    <a16:creationId xmlns:a16="http://schemas.microsoft.com/office/drawing/2014/main" id="{CB3CE80B-758E-677C-F6B8-B855EC747733}"/>
                  </a:ext>
                </a:extLst>
              </p:cNvPr>
              <p:cNvSpPr/>
              <p:nvPr/>
            </p:nvSpPr>
            <p:spPr>
              <a:xfrm>
                <a:off x="2159276" y="2969650"/>
                <a:ext cx="461729" cy="956340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9517" extrusionOk="0">
                    <a:moveTo>
                      <a:pt x="1" y="1"/>
                    </a:moveTo>
                    <a:lnTo>
                      <a:pt x="762" y="5995"/>
                    </a:lnTo>
                    <a:lnTo>
                      <a:pt x="2497" y="4958"/>
                    </a:lnTo>
                    <a:lnTo>
                      <a:pt x="2860" y="9516"/>
                    </a:lnTo>
                    <a:lnTo>
                      <a:pt x="4595" y="1835"/>
                    </a:lnTo>
                    <a:lnTo>
                      <a:pt x="2758" y="2647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51" name="Google Shape;3351;p31">
              <a:extLst>
                <a:ext uri="{FF2B5EF4-FFF2-40B4-BE49-F238E27FC236}">
                  <a16:creationId xmlns:a16="http://schemas.microsoft.com/office/drawing/2014/main" id="{788C7FB5-5419-E976-BF38-6336269D1C3F}"/>
                </a:ext>
              </a:extLst>
            </p:cNvPr>
            <p:cNvGrpSpPr/>
            <p:nvPr/>
          </p:nvGrpSpPr>
          <p:grpSpPr>
            <a:xfrm rot="-4080045">
              <a:off x="6549843" y="448650"/>
              <a:ext cx="584102" cy="1398402"/>
              <a:chOff x="2794886" y="268923"/>
              <a:chExt cx="875906" cy="2097012"/>
            </a:xfrm>
          </p:grpSpPr>
          <p:sp>
            <p:nvSpPr>
              <p:cNvPr id="3352" name="Google Shape;3352;p31">
                <a:extLst>
                  <a:ext uri="{FF2B5EF4-FFF2-40B4-BE49-F238E27FC236}">
                    <a16:creationId xmlns:a16="http://schemas.microsoft.com/office/drawing/2014/main" id="{DC7694EF-4846-33F9-0FA8-921D527A1FC5}"/>
                  </a:ext>
                </a:extLst>
              </p:cNvPr>
              <p:cNvSpPr/>
              <p:nvPr/>
            </p:nvSpPr>
            <p:spPr>
              <a:xfrm>
                <a:off x="3633176" y="17480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3" name="Google Shape;3353;p31">
                <a:extLst>
                  <a:ext uri="{FF2B5EF4-FFF2-40B4-BE49-F238E27FC236}">
                    <a16:creationId xmlns:a16="http://schemas.microsoft.com/office/drawing/2014/main" id="{C755A550-40C6-F104-379C-BD66398DD276}"/>
                  </a:ext>
                </a:extLst>
              </p:cNvPr>
              <p:cNvGrpSpPr/>
              <p:nvPr/>
            </p:nvGrpSpPr>
            <p:grpSpPr>
              <a:xfrm>
                <a:off x="2794886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3354" name="Google Shape;3354;p31">
                  <a:extLst>
                    <a:ext uri="{FF2B5EF4-FFF2-40B4-BE49-F238E27FC236}">
                      <a16:creationId xmlns:a16="http://schemas.microsoft.com/office/drawing/2014/main" id="{96796DC5-87C8-155A-6EA3-7311833D120D}"/>
                    </a:ext>
                  </a:extLst>
                </p:cNvPr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5" name="Google Shape;3355;p31">
                  <a:extLst>
                    <a:ext uri="{FF2B5EF4-FFF2-40B4-BE49-F238E27FC236}">
                      <a16:creationId xmlns:a16="http://schemas.microsoft.com/office/drawing/2014/main" id="{47079BFE-D6B0-7588-5DD1-19CA0CC8A1D7}"/>
                    </a:ext>
                  </a:extLst>
                </p:cNvPr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6" name="Google Shape;3356;p31">
                  <a:extLst>
                    <a:ext uri="{FF2B5EF4-FFF2-40B4-BE49-F238E27FC236}">
                      <a16:creationId xmlns:a16="http://schemas.microsoft.com/office/drawing/2014/main" id="{BD7D06BD-217D-CCC7-CDE6-B48A1EFB6E12}"/>
                    </a:ext>
                  </a:extLst>
                </p:cNvPr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7" name="Google Shape;3357;p31">
                  <a:extLst>
                    <a:ext uri="{FF2B5EF4-FFF2-40B4-BE49-F238E27FC236}">
                      <a16:creationId xmlns:a16="http://schemas.microsoft.com/office/drawing/2014/main" id="{B09883ED-579A-C308-CE39-99B45B5B3AC6}"/>
                    </a:ext>
                  </a:extLst>
                </p:cNvPr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8" name="Google Shape;3358;p31">
                  <a:extLst>
                    <a:ext uri="{FF2B5EF4-FFF2-40B4-BE49-F238E27FC236}">
                      <a16:creationId xmlns:a16="http://schemas.microsoft.com/office/drawing/2014/main" id="{F63A3BBD-8A92-E1F3-5C82-9980CB03DE6E}"/>
                    </a:ext>
                  </a:extLst>
                </p:cNvPr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9" name="Google Shape;3359;p31">
                  <a:extLst>
                    <a:ext uri="{FF2B5EF4-FFF2-40B4-BE49-F238E27FC236}">
                      <a16:creationId xmlns:a16="http://schemas.microsoft.com/office/drawing/2014/main" id="{15E2BF12-25E0-BA34-9A1C-094803F71C78}"/>
                    </a:ext>
                  </a:extLst>
                </p:cNvPr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0" name="Google Shape;3360;p31">
                  <a:extLst>
                    <a:ext uri="{FF2B5EF4-FFF2-40B4-BE49-F238E27FC236}">
                      <a16:creationId xmlns:a16="http://schemas.microsoft.com/office/drawing/2014/main" id="{E2A60B45-5F39-4214-32E1-95963263CF5B}"/>
                    </a:ext>
                  </a:extLst>
                </p:cNvPr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1" name="Google Shape;3361;p31">
                  <a:extLst>
                    <a:ext uri="{FF2B5EF4-FFF2-40B4-BE49-F238E27FC236}">
                      <a16:creationId xmlns:a16="http://schemas.microsoft.com/office/drawing/2014/main" id="{EF68A365-090A-F4E3-4E41-0F5EDCC3A5C2}"/>
                    </a:ext>
                  </a:extLst>
                </p:cNvPr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2" name="Google Shape;3362;p31">
                  <a:extLst>
                    <a:ext uri="{FF2B5EF4-FFF2-40B4-BE49-F238E27FC236}">
                      <a16:creationId xmlns:a16="http://schemas.microsoft.com/office/drawing/2014/main" id="{F8994DA5-7A7D-E7EE-755B-5E772D8CBA2F}"/>
                    </a:ext>
                  </a:extLst>
                </p:cNvPr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3" name="Google Shape;3363;p31">
                  <a:extLst>
                    <a:ext uri="{FF2B5EF4-FFF2-40B4-BE49-F238E27FC236}">
                      <a16:creationId xmlns:a16="http://schemas.microsoft.com/office/drawing/2014/main" id="{DE10B202-14B4-3B04-E08F-DC3BDF26AC7B}"/>
                    </a:ext>
                  </a:extLst>
                </p:cNvPr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4" name="Google Shape;3364;p31">
                  <a:extLst>
                    <a:ext uri="{FF2B5EF4-FFF2-40B4-BE49-F238E27FC236}">
                      <a16:creationId xmlns:a16="http://schemas.microsoft.com/office/drawing/2014/main" id="{55BBAC74-8FC2-3747-19B8-777DAEEB8C57}"/>
                    </a:ext>
                  </a:extLst>
                </p:cNvPr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5" name="Google Shape;3365;p31">
                  <a:extLst>
                    <a:ext uri="{FF2B5EF4-FFF2-40B4-BE49-F238E27FC236}">
                      <a16:creationId xmlns:a16="http://schemas.microsoft.com/office/drawing/2014/main" id="{7CF6D965-0505-8D4D-E4E2-7166F4A29C9C}"/>
                    </a:ext>
                  </a:extLst>
                </p:cNvPr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6" name="Google Shape;3366;p31">
                  <a:extLst>
                    <a:ext uri="{FF2B5EF4-FFF2-40B4-BE49-F238E27FC236}">
                      <a16:creationId xmlns:a16="http://schemas.microsoft.com/office/drawing/2014/main" id="{4B1B5C95-D37E-A6EC-B10D-58A194C45D83}"/>
                    </a:ext>
                  </a:extLst>
                </p:cNvPr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7" name="Google Shape;3367;p31">
                  <a:extLst>
                    <a:ext uri="{FF2B5EF4-FFF2-40B4-BE49-F238E27FC236}">
                      <a16:creationId xmlns:a16="http://schemas.microsoft.com/office/drawing/2014/main" id="{DDA700B1-2DFA-80F4-7BB7-3F112E95EDBF}"/>
                    </a:ext>
                  </a:extLst>
                </p:cNvPr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8" name="Google Shape;3368;p31">
                  <a:extLst>
                    <a:ext uri="{FF2B5EF4-FFF2-40B4-BE49-F238E27FC236}">
                      <a16:creationId xmlns:a16="http://schemas.microsoft.com/office/drawing/2014/main" id="{C4911CE9-7ADC-F76C-52A0-B8CC284C27A0}"/>
                    </a:ext>
                  </a:extLst>
                </p:cNvPr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9" name="Google Shape;3369;p31">
                  <a:extLst>
                    <a:ext uri="{FF2B5EF4-FFF2-40B4-BE49-F238E27FC236}">
                      <a16:creationId xmlns:a16="http://schemas.microsoft.com/office/drawing/2014/main" id="{6143C3D6-0BF6-C94E-04D5-FEB5A1624493}"/>
                    </a:ext>
                  </a:extLst>
                </p:cNvPr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0" name="Google Shape;3370;p31">
                  <a:extLst>
                    <a:ext uri="{FF2B5EF4-FFF2-40B4-BE49-F238E27FC236}">
                      <a16:creationId xmlns:a16="http://schemas.microsoft.com/office/drawing/2014/main" id="{F85AA7D9-A027-CCE8-5A6E-F1464D67555F}"/>
                    </a:ext>
                  </a:extLst>
                </p:cNvPr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1" name="Google Shape;3371;p31">
                  <a:extLst>
                    <a:ext uri="{FF2B5EF4-FFF2-40B4-BE49-F238E27FC236}">
                      <a16:creationId xmlns:a16="http://schemas.microsoft.com/office/drawing/2014/main" id="{B203715E-EE30-BD54-3BCF-D9211B1A23A1}"/>
                    </a:ext>
                  </a:extLst>
                </p:cNvPr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2" name="Google Shape;3372;p31">
                  <a:extLst>
                    <a:ext uri="{FF2B5EF4-FFF2-40B4-BE49-F238E27FC236}">
                      <a16:creationId xmlns:a16="http://schemas.microsoft.com/office/drawing/2014/main" id="{4548D591-7C23-AD2A-2360-6221930C8559}"/>
                    </a:ext>
                  </a:extLst>
                </p:cNvPr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3" name="Google Shape;3373;p31">
                  <a:extLst>
                    <a:ext uri="{FF2B5EF4-FFF2-40B4-BE49-F238E27FC236}">
                      <a16:creationId xmlns:a16="http://schemas.microsoft.com/office/drawing/2014/main" id="{D39C050B-6FBD-D187-BA27-E3749C840043}"/>
                    </a:ext>
                  </a:extLst>
                </p:cNvPr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4" name="Google Shape;3374;p31">
                  <a:extLst>
                    <a:ext uri="{FF2B5EF4-FFF2-40B4-BE49-F238E27FC236}">
                      <a16:creationId xmlns:a16="http://schemas.microsoft.com/office/drawing/2014/main" id="{BCCF2E45-D936-EC8A-E0CA-E44C8D645759}"/>
                    </a:ext>
                  </a:extLst>
                </p:cNvPr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75" name="Google Shape;3375;p31">
                <a:extLst>
                  <a:ext uri="{FF2B5EF4-FFF2-40B4-BE49-F238E27FC236}">
                    <a16:creationId xmlns:a16="http://schemas.microsoft.com/office/drawing/2014/main" id="{409E9553-0CED-83E3-E172-029995B1C2AB}"/>
                  </a:ext>
                </a:extLst>
              </p:cNvPr>
              <p:cNvSpPr/>
              <p:nvPr/>
            </p:nvSpPr>
            <p:spPr>
              <a:xfrm>
                <a:off x="2916050" y="991053"/>
                <a:ext cx="380875" cy="382846"/>
              </a:xfrm>
              <a:custGeom>
                <a:avLst/>
                <a:gdLst/>
                <a:ahLst/>
                <a:cxnLst/>
                <a:rect l="l" t="t" r="r" b="b"/>
                <a:pathLst>
                  <a:path w="5218" h="5245" extrusionOk="0">
                    <a:moveTo>
                      <a:pt x="0" y="0"/>
                    </a:moveTo>
                    <a:lnTo>
                      <a:pt x="0" y="1238"/>
                    </a:lnTo>
                    <a:lnTo>
                      <a:pt x="3995" y="5245"/>
                    </a:lnTo>
                    <a:lnTo>
                      <a:pt x="5218" y="52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31">
                <a:extLst>
                  <a:ext uri="{FF2B5EF4-FFF2-40B4-BE49-F238E27FC236}">
                    <a16:creationId xmlns:a16="http://schemas.microsoft.com/office/drawing/2014/main" id="{5C13FB9A-E555-6B13-41C8-8085802EBDDD}"/>
                  </a:ext>
                </a:extLst>
              </p:cNvPr>
              <p:cNvSpPr/>
              <p:nvPr/>
            </p:nvSpPr>
            <p:spPr>
              <a:xfrm>
                <a:off x="2916050" y="1180687"/>
                <a:ext cx="193211" cy="193211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2647" extrusionOk="0">
                    <a:moveTo>
                      <a:pt x="0" y="1"/>
                    </a:moveTo>
                    <a:lnTo>
                      <a:pt x="0" y="1223"/>
                    </a:lnTo>
                    <a:lnTo>
                      <a:pt x="1424" y="2647"/>
                    </a:lnTo>
                    <a:lnTo>
                      <a:pt x="2647" y="264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31">
                <a:extLst>
                  <a:ext uri="{FF2B5EF4-FFF2-40B4-BE49-F238E27FC236}">
                    <a16:creationId xmlns:a16="http://schemas.microsoft.com/office/drawing/2014/main" id="{670C1C13-0CBD-793A-7E2D-D92B8554181A}"/>
                  </a:ext>
                </a:extLst>
              </p:cNvPr>
              <p:cNvSpPr/>
              <p:nvPr/>
            </p:nvSpPr>
            <p:spPr>
              <a:xfrm>
                <a:off x="2916050" y="825215"/>
                <a:ext cx="546933" cy="548685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517" extrusionOk="0">
                    <a:moveTo>
                      <a:pt x="0" y="0"/>
                    </a:moveTo>
                    <a:lnTo>
                      <a:pt x="0" y="1235"/>
                    </a:lnTo>
                    <a:lnTo>
                      <a:pt x="6267" y="7517"/>
                    </a:lnTo>
                    <a:lnTo>
                      <a:pt x="7493" y="75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31">
                <a:extLst>
                  <a:ext uri="{FF2B5EF4-FFF2-40B4-BE49-F238E27FC236}">
                    <a16:creationId xmlns:a16="http://schemas.microsoft.com/office/drawing/2014/main" id="{5F9B993B-7EDD-7C37-2F83-38F5DE73CE0F}"/>
                  </a:ext>
                </a:extLst>
              </p:cNvPr>
              <p:cNvSpPr/>
              <p:nvPr/>
            </p:nvSpPr>
            <p:spPr>
              <a:xfrm>
                <a:off x="2916050" y="744924"/>
                <a:ext cx="630728" cy="628976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8617" extrusionOk="0">
                    <a:moveTo>
                      <a:pt x="0" y="0"/>
                    </a:moveTo>
                    <a:lnTo>
                      <a:pt x="0" y="51"/>
                    </a:lnTo>
                    <a:lnTo>
                      <a:pt x="8530" y="8617"/>
                    </a:lnTo>
                    <a:lnTo>
                      <a:pt x="8641" y="8617"/>
                    </a:lnTo>
                    <a:lnTo>
                      <a:pt x="8641" y="7505"/>
                    </a:lnTo>
                    <a:lnTo>
                      <a:pt x="11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31">
                <a:extLst>
                  <a:ext uri="{FF2B5EF4-FFF2-40B4-BE49-F238E27FC236}">
                    <a16:creationId xmlns:a16="http://schemas.microsoft.com/office/drawing/2014/main" id="{DEDFDDEF-1861-B40B-52AF-9930576D89FB}"/>
                  </a:ext>
                </a:extLst>
              </p:cNvPr>
              <p:cNvSpPr/>
              <p:nvPr/>
            </p:nvSpPr>
            <p:spPr>
              <a:xfrm>
                <a:off x="3078166" y="744924"/>
                <a:ext cx="468612" cy="472334"/>
              </a:xfrm>
              <a:custGeom>
                <a:avLst/>
                <a:gdLst/>
                <a:ahLst/>
                <a:cxnLst/>
                <a:rect l="l" t="t" r="r" b="b"/>
                <a:pathLst>
                  <a:path w="6420" h="6471" extrusionOk="0">
                    <a:moveTo>
                      <a:pt x="0" y="0"/>
                    </a:moveTo>
                    <a:lnTo>
                      <a:pt x="6420" y="6471"/>
                    </a:lnTo>
                    <a:lnTo>
                      <a:pt x="6420" y="5233"/>
                    </a:ln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31">
                <a:extLst>
                  <a:ext uri="{FF2B5EF4-FFF2-40B4-BE49-F238E27FC236}">
                    <a16:creationId xmlns:a16="http://schemas.microsoft.com/office/drawing/2014/main" id="{FCBA2DE8-9163-3B46-48FC-473B6DA91EDD}"/>
                  </a:ext>
                </a:extLst>
              </p:cNvPr>
              <p:cNvSpPr/>
              <p:nvPr/>
            </p:nvSpPr>
            <p:spPr>
              <a:xfrm>
                <a:off x="3243274" y="744924"/>
                <a:ext cx="303503" cy="305474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4185" extrusionOk="0">
                    <a:moveTo>
                      <a:pt x="1" y="0"/>
                    </a:moveTo>
                    <a:lnTo>
                      <a:pt x="4158" y="4184"/>
                    </a:lnTo>
                    <a:lnTo>
                      <a:pt x="4158" y="2962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31">
                <a:extLst>
                  <a:ext uri="{FF2B5EF4-FFF2-40B4-BE49-F238E27FC236}">
                    <a16:creationId xmlns:a16="http://schemas.microsoft.com/office/drawing/2014/main" id="{3AF63CC4-959B-33E2-700B-4F3222228A81}"/>
                  </a:ext>
                </a:extLst>
              </p:cNvPr>
              <p:cNvSpPr/>
              <p:nvPr/>
            </p:nvSpPr>
            <p:spPr>
              <a:xfrm>
                <a:off x="3415462" y="744924"/>
                <a:ext cx="131314" cy="133284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826" extrusionOk="0">
                    <a:moveTo>
                      <a:pt x="0" y="0"/>
                    </a:moveTo>
                    <a:lnTo>
                      <a:pt x="1799" y="1826"/>
                    </a:lnTo>
                    <a:lnTo>
                      <a:pt x="1799" y="600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82" name="Google Shape;3382;p31">
              <a:extLst>
                <a:ext uri="{FF2B5EF4-FFF2-40B4-BE49-F238E27FC236}">
                  <a16:creationId xmlns:a16="http://schemas.microsoft.com/office/drawing/2014/main" id="{796D653D-7B85-F2A6-45B8-848DCD775793}"/>
                </a:ext>
              </a:extLst>
            </p:cNvPr>
            <p:cNvGrpSpPr/>
            <p:nvPr/>
          </p:nvGrpSpPr>
          <p:grpSpPr>
            <a:xfrm rot="1319946">
              <a:off x="6651826" y="-890801"/>
              <a:ext cx="751708" cy="1600539"/>
              <a:chOff x="717790" y="2649667"/>
              <a:chExt cx="931164" cy="1982636"/>
            </a:xfrm>
          </p:grpSpPr>
          <p:grpSp>
            <p:nvGrpSpPr>
              <p:cNvPr id="3383" name="Google Shape;3383;p31">
                <a:extLst>
                  <a:ext uri="{FF2B5EF4-FFF2-40B4-BE49-F238E27FC236}">
                    <a16:creationId xmlns:a16="http://schemas.microsoft.com/office/drawing/2014/main" id="{E89059E7-BF7C-00FD-821E-90962B737436}"/>
                  </a:ext>
                </a:extLst>
              </p:cNvPr>
              <p:cNvGrpSpPr/>
              <p:nvPr/>
            </p:nvGrpSpPr>
            <p:grpSpPr>
              <a:xfrm>
                <a:off x="7177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3384" name="Google Shape;3384;p31">
                  <a:extLst>
                    <a:ext uri="{FF2B5EF4-FFF2-40B4-BE49-F238E27FC236}">
                      <a16:creationId xmlns:a16="http://schemas.microsoft.com/office/drawing/2014/main" id="{78221E9A-F05A-4D96-5C7A-10A7B95E17AD}"/>
                    </a:ext>
                  </a:extLst>
                </p:cNvPr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5" name="Google Shape;3385;p31">
                  <a:extLst>
                    <a:ext uri="{FF2B5EF4-FFF2-40B4-BE49-F238E27FC236}">
                      <a16:creationId xmlns:a16="http://schemas.microsoft.com/office/drawing/2014/main" id="{2761C79A-BE95-30D6-7A91-C055D4F27116}"/>
                    </a:ext>
                  </a:extLst>
                </p:cNvPr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6" name="Google Shape;3386;p31">
                  <a:extLst>
                    <a:ext uri="{FF2B5EF4-FFF2-40B4-BE49-F238E27FC236}">
                      <a16:creationId xmlns:a16="http://schemas.microsoft.com/office/drawing/2014/main" id="{E5E78AB3-CCD3-3F6F-B86B-FE2F0D358886}"/>
                    </a:ext>
                  </a:extLst>
                </p:cNvPr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7" name="Google Shape;3387;p31">
                  <a:extLst>
                    <a:ext uri="{FF2B5EF4-FFF2-40B4-BE49-F238E27FC236}">
                      <a16:creationId xmlns:a16="http://schemas.microsoft.com/office/drawing/2014/main" id="{D7B12BD6-53E3-07A7-C7FB-E0F8E779E8B5}"/>
                    </a:ext>
                  </a:extLst>
                </p:cNvPr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8" name="Google Shape;3388;p31">
                  <a:extLst>
                    <a:ext uri="{FF2B5EF4-FFF2-40B4-BE49-F238E27FC236}">
                      <a16:creationId xmlns:a16="http://schemas.microsoft.com/office/drawing/2014/main" id="{046621D7-AC2C-AEF9-ADBB-347AFC2FED0B}"/>
                    </a:ext>
                  </a:extLst>
                </p:cNvPr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9" name="Google Shape;3389;p31">
                  <a:extLst>
                    <a:ext uri="{FF2B5EF4-FFF2-40B4-BE49-F238E27FC236}">
                      <a16:creationId xmlns:a16="http://schemas.microsoft.com/office/drawing/2014/main" id="{25A92143-43CB-8C69-6A0A-3CEE8DF70D3A}"/>
                    </a:ext>
                  </a:extLst>
                </p:cNvPr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0" name="Google Shape;3390;p31">
                  <a:extLst>
                    <a:ext uri="{FF2B5EF4-FFF2-40B4-BE49-F238E27FC236}">
                      <a16:creationId xmlns:a16="http://schemas.microsoft.com/office/drawing/2014/main" id="{4F2EF887-7284-D32C-DDEE-BC08C00220EA}"/>
                    </a:ext>
                  </a:extLst>
                </p:cNvPr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1" name="Google Shape;3391;p31">
                  <a:extLst>
                    <a:ext uri="{FF2B5EF4-FFF2-40B4-BE49-F238E27FC236}">
                      <a16:creationId xmlns:a16="http://schemas.microsoft.com/office/drawing/2014/main" id="{00F7E568-A0A9-6492-F540-D13FB484AC3B}"/>
                    </a:ext>
                  </a:extLst>
                </p:cNvPr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2" name="Google Shape;3392;p31">
                  <a:extLst>
                    <a:ext uri="{FF2B5EF4-FFF2-40B4-BE49-F238E27FC236}">
                      <a16:creationId xmlns:a16="http://schemas.microsoft.com/office/drawing/2014/main" id="{1F48B50F-E63F-180B-86C9-8C3F816D541C}"/>
                    </a:ext>
                  </a:extLst>
                </p:cNvPr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3" name="Google Shape;3393;p31">
                  <a:extLst>
                    <a:ext uri="{FF2B5EF4-FFF2-40B4-BE49-F238E27FC236}">
                      <a16:creationId xmlns:a16="http://schemas.microsoft.com/office/drawing/2014/main" id="{53746828-D615-4BC2-57A3-AF4EC1D00F11}"/>
                    </a:ext>
                  </a:extLst>
                </p:cNvPr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4" name="Google Shape;3394;p31">
                  <a:extLst>
                    <a:ext uri="{FF2B5EF4-FFF2-40B4-BE49-F238E27FC236}">
                      <a16:creationId xmlns:a16="http://schemas.microsoft.com/office/drawing/2014/main" id="{4C216A85-476B-2CBB-6827-3C0C604B28E5}"/>
                    </a:ext>
                  </a:extLst>
                </p:cNvPr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5" name="Google Shape;3395;p31">
                  <a:extLst>
                    <a:ext uri="{FF2B5EF4-FFF2-40B4-BE49-F238E27FC236}">
                      <a16:creationId xmlns:a16="http://schemas.microsoft.com/office/drawing/2014/main" id="{6CBBC6BB-8162-75A3-363D-CC6B46F2A968}"/>
                    </a:ext>
                  </a:extLst>
                </p:cNvPr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6" name="Google Shape;3396;p31">
                  <a:extLst>
                    <a:ext uri="{FF2B5EF4-FFF2-40B4-BE49-F238E27FC236}">
                      <a16:creationId xmlns:a16="http://schemas.microsoft.com/office/drawing/2014/main" id="{4FFE42BA-345B-0809-B684-B66AE4254AAC}"/>
                    </a:ext>
                  </a:extLst>
                </p:cNvPr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7" name="Google Shape;3397;p31">
                  <a:extLst>
                    <a:ext uri="{FF2B5EF4-FFF2-40B4-BE49-F238E27FC236}">
                      <a16:creationId xmlns:a16="http://schemas.microsoft.com/office/drawing/2014/main" id="{8A3CBC47-0658-8DC4-5BF3-81FDE893615E}"/>
                    </a:ext>
                  </a:extLst>
                </p:cNvPr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8" name="Google Shape;3398;p31">
                  <a:extLst>
                    <a:ext uri="{FF2B5EF4-FFF2-40B4-BE49-F238E27FC236}">
                      <a16:creationId xmlns:a16="http://schemas.microsoft.com/office/drawing/2014/main" id="{F8C88695-E5BE-F058-B6C0-FB757F471A5E}"/>
                    </a:ext>
                  </a:extLst>
                </p:cNvPr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9" name="Google Shape;3399;p31">
                  <a:extLst>
                    <a:ext uri="{FF2B5EF4-FFF2-40B4-BE49-F238E27FC236}">
                      <a16:creationId xmlns:a16="http://schemas.microsoft.com/office/drawing/2014/main" id="{578A1D8C-77C8-5D14-7AA7-CC6DBD14BD1E}"/>
                    </a:ext>
                  </a:extLst>
                </p:cNvPr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0" name="Google Shape;3400;p31">
                  <a:extLst>
                    <a:ext uri="{FF2B5EF4-FFF2-40B4-BE49-F238E27FC236}">
                      <a16:creationId xmlns:a16="http://schemas.microsoft.com/office/drawing/2014/main" id="{4E1FB0AA-9272-7312-7CD4-ECD3737D2BF8}"/>
                    </a:ext>
                  </a:extLst>
                </p:cNvPr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1" name="Google Shape;3401;p31">
                  <a:extLst>
                    <a:ext uri="{FF2B5EF4-FFF2-40B4-BE49-F238E27FC236}">
                      <a16:creationId xmlns:a16="http://schemas.microsoft.com/office/drawing/2014/main" id="{58D2E02D-7391-B800-94D1-21EF9835460A}"/>
                    </a:ext>
                  </a:extLst>
                </p:cNvPr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2" name="Google Shape;3402;p31">
                  <a:extLst>
                    <a:ext uri="{FF2B5EF4-FFF2-40B4-BE49-F238E27FC236}">
                      <a16:creationId xmlns:a16="http://schemas.microsoft.com/office/drawing/2014/main" id="{C10942D0-53B7-116E-CCAA-E05DCE7CC36F}"/>
                    </a:ext>
                  </a:extLst>
                </p:cNvPr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3" name="Google Shape;3403;p31">
                  <a:extLst>
                    <a:ext uri="{FF2B5EF4-FFF2-40B4-BE49-F238E27FC236}">
                      <a16:creationId xmlns:a16="http://schemas.microsoft.com/office/drawing/2014/main" id="{DFE115DE-D843-99DB-7D6E-5ADF09347424}"/>
                    </a:ext>
                  </a:extLst>
                </p:cNvPr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4" name="Google Shape;3404;p31">
                  <a:extLst>
                    <a:ext uri="{FF2B5EF4-FFF2-40B4-BE49-F238E27FC236}">
                      <a16:creationId xmlns:a16="http://schemas.microsoft.com/office/drawing/2014/main" id="{6CE0136D-E579-8D17-33DD-78A02186A124}"/>
                    </a:ext>
                  </a:extLst>
                </p:cNvPr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5" name="Google Shape;3405;p31">
                  <a:extLst>
                    <a:ext uri="{FF2B5EF4-FFF2-40B4-BE49-F238E27FC236}">
                      <a16:creationId xmlns:a16="http://schemas.microsoft.com/office/drawing/2014/main" id="{AB0C25A7-F747-3488-0C9C-590B71C09B88}"/>
                    </a:ext>
                  </a:extLst>
                </p:cNvPr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06" name="Google Shape;3406;p31">
                <a:extLst>
                  <a:ext uri="{FF2B5EF4-FFF2-40B4-BE49-F238E27FC236}">
                    <a16:creationId xmlns:a16="http://schemas.microsoft.com/office/drawing/2014/main" id="{9AE70981-94F3-2073-BEC9-4C4342C63A60}"/>
                  </a:ext>
                </a:extLst>
              </p:cNvPr>
              <p:cNvGrpSpPr/>
              <p:nvPr/>
            </p:nvGrpSpPr>
            <p:grpSpPr>
              <a:xfrm rot="-5400000">
                <a:off x="1042218" y="2701458"/>
                <a:ext cx="282307" cy="563980"/>
                <a:chOff x="4391550" y="576822"/>
                <a:chExt cx="435928" cy="870878"/>
              </a:xfrm>
            </p:grpSpPr>
            <p:sp>
              <p:nvSpPr>
                <p:cNvPr id="3407" name="Google Shape;3407;p31">
                  <a:extLst>
                    <a:ext uri="{FF2B5EF4-FFF2-40B4-BE49-F238E27FC236}">
                      <a16:creationId xmlns:a16="http://schemas.microsoft.com/office/drawing/2014/main" id="{D19B8A8E-7715-CAA0-1314-56A6993229BC}"/>
                    </a:ext>
                  </a:extLst>
                </p:cNvPr>
                <p:cNvSpPr/>
                <p:nvPr/>
              </p:nvSpPr>
              <p:spPr>
                <a:xfrm rot="-5400000">
                  <a:off x="4174076" y="794297"/>
                  <a:ext cx="870878" cy="435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0" h="6232" extrusionOk="0">
                      <a:moveTo>
                        <a:pt x="0" y="0"/>
                      </a:moveTo>
                      <a:cubicBezTo>
                        <a:pt x="0" y="3447"/>
                        <a:pt x="2784" y="6231"/>
                        <a:pt x="6219" y="6231"/>
                      </a:cubicBezTo>
                      <a:cubicBezTo>
                        <a:pt x="9665" y="6231"/>
                        <a:pt x="12449" y="3447"/>
                        <a:pt x="12449" y="0"/>
                      </a:cubicBezTo>
                      <a:lnTo>
                        <a:pt x="10513" y="0"/>
                      </a:lnTo>
                      <a:cubicBezTo>
                        <a:pt x="10513" y="2374"/>
                        <a:pt x="8592" y="4298"/>
                        <a:pt x="6219" y="4298"/>
                      </a:cubicBezTo>
                      <a:cubicBezTo>
                        <a:pt x="3857" y="4298"/>
                        <a:pt x="1936" y="2374"/>
                        <a:pt x="193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8" name="Google Shape;3408;p31">
                  <a:extLst>
                    <a:ext uri="{FF2B5EF4-FFF2-40B4-BE49-F238E27FC236}">
                      <a16:creationId xmlns:a16="http://schemas.microsoft.com/office/drawing/2014/main" id="{BB25A185-98C3-7BFD-3340-86A5B901E4B6}"/>
                    </a:ext>
                  </a:extLst>
                </p:cNvPr>
                <p:cNvSpPr/>
                <p:nvPr/>
              </p:nvSpPr>
              <p:spPr>
                <a:xfrm rot="-5400000">
                  <a:off x="4241892" y="861904"/>
                  <a:ext cx="600031" cy="300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8" h="4299" extrusionOk="0">
                      <a:moveTo>
                        <a:pt x="0" y="0"/>
                      </a:moveTo>
                      <a:cubicBezTo>
                        <a:pt x="0" y="2374"/>
                        <a:pt x="1921" y="4298"/>
                        <a:pt x="4283" y="4298"/>
                      </a:cubicBezTo>
                      <a:cubicBezTo>
                        <a:pt x="6656" y="4298"/>
                        <a:pt x="8577" y="2374"/>
                        <a:pt x="8577" y="0"/>
                      </a:cubicBezTo>
                      <a:lnTo>
                        <a:pt x="6893" y="0"/>
                      </a:lnTo>
                      <a:cubicBezTo>
                        <a:pt x="6893" y="1436"/>
                        <a:pt x="5730" y="2611"/>
                        <a:pt x="4283" y="2611"/>
                      </a:cubicBezTo>
                      <a:cubicBezTo>
                        <a:pt x="2847" y="2611"/>
                        <a:pt x="1684" y="1436"/>
                        <a:pt x="16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9" name="Google Shape;3409;p31">
                  <a:extLst>
                    <a:ext uri="{FF2B5EF4-FFF2-40B4-BE49-F238E27FC236}">
                      <a16:creationId xmlns:a16="http://schemas.microsoft.com/office/drawing/2014/main" id="{3A2AC274-91F8-1C53-83D2-FAA39698DDBD}"/>
                    </a:ext>
                  </a:extLst>
                </p:cNvPr>
                <p:cNvSpPr/>
                <p:nvPr/>
              </p:nvSpPr>
              <p:spPr>
                <a:xfrm rot="-5400000">
                  <a:off x="4300650" y="920942"/>
                  <a:ext cx="364440" cy="18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0" h="2611" extrusionOk="0">
                      <a:moveTo>
                        <a:pt x="0" y="0"/>
                      </a:moveTo>
                      <a:cubicBezTo>
                        <a:pt x="0" y="1436"/>
                        <a:pt x="1163" y="2611"/>
                        <a:pt x="2599" y="2611"/>
                      </a:cubicBezTo>
                      <a:cubicBezTo>
                        <a:pt x="4046" y="2611"/>
                        <a:pt x="5209" y="1436"/>
                        <a:pt x="520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10" name="Google Shape;3410;p31">
                <a:extLst>
                  <a:ext uri="{FF2B5EF4-FFF2-40B4-BE49-F238E27FC236}">
                    <a16:creationId xmlns:a16="http://schemas.microsoft.com/office/drawing/2014/main" id="{9A2DB7FE-C481-7E74-DB74-BBB63920C975}"/>
                  </a:ext>
                </a:extLst>
              </p:cNvPr>
              <p:cNvGrpSpPr/>
              <p:nvPr/>
            </p:nvGrpSpPr>
            <p:grpSpPr>
              <a:xfrm>
                <a:off x="867118" y="3291781"/>
                <a:ext cx="632508" cy="632508"/>
                <a:chOff x="7055875" y="2971225"/>
                <a:chExt cx="192650" cy="192650"/>
              </a:xfrm>
            </p:grpSpPr>
            <p:sp>
              <p:nvSpPr>
                <p:cNvPr id="3411" name="Google Shape;3411;p31">
                  <a:extLst>
                    <a:ext uri="{FF2B5EF4-FFF2-40B4-BE49-F238E27FC236}">
                      <a16:creationId xmlns:a16="http://schemas.microsoft.com/office/drawing/2014/main" id="{231F5A87-CCE1-3A39-8314-3E64CE32A20F}"/>
                    </a:ext>
                  </a:extLst>
                </p:cNvPr>
                <p:cNvSpPr/>
                <p:nvPr/>
              </p:nvSpPr>
              <p:spPr>
                <a:xfrm>
                  <a:off x="7055875" y="3063675"/>
                  <a:ext cx="192650" cy="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6" h="324" extrusionOk="0">
                      <a:moveTo>
                        <a:pt x="1" y="0"/>
                      </a:moveTo>
                      <a:lnTo>
                        <a:pt x="1" y="324"/>
                      </a:lnTo>
                      <a:lnTo>
                        <a:pt x="7706" y="324"/>
                      </a:lnTo>
                      <a:lnTo>
                        <a:pt x="770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2" name="Google Shape;3412;p31">
                  <a:extLst>
                    <a:ext uri="{FF2B5EF4-FFF2-40B4-BE49-F238E27FC236}">
                      <a16:creationId xmlns:a16="http://schemas.microsoft.com/office/drawing/2014/main" id="{132386BB-739F-9E11-41CB-2A855579E65B}"/>
                    </a:ext>
                  </a:extLst>
                </p:cNvPr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3" name="Google Shape;3413;p31">
                  <a:extLst>
                    <a:ext uri="{FF2B5EF4-FFF2-40B4-BE49-F238E27FC236}">
                      <a16:creationId xmlns:a16="http://schemas.microsoft.com/office/drawing/2014/main" id="{8E9DE7C1-542C-FF35-2A83-98173E493093}"/>
                    </a:ext>
                  </a:extLst>
                </p:cNvPr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4" name="Google Shape;3414;p31">
                  <a:extLst>
                    <a:ext uri="{FF2B5EF4-FFF2-40B4-BE49-F238E27FC236}">
                      <a16:creationId xmlns:a16="http://schemas.microsoft.com/office/drawing/2014/main" id="{23D2FBD3-9F07-C18B-3984-CEE0D849D050}"/>
                    </a:ext>
                  </a:extLst>
                </p:cNvPr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5446" y="0"/>
                      </a:moveTo>
                      <a:lnTo>
                        <a:pt x="1" y="5458"/>
                      </a:lnTo>
                      <a:lnTo>
                        <a:pt x="237" y="5682"/>
                      </a:lnTo>
                      <a:lnTo>
                        <a:pt x="5683" y="237"/>
                      </a:lnTo>
                      <a:lnTo>
                        <a:pt x="54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5" name="Google Shape;3415;p31">
                  <a:extLst>
                    <a:ext uri="{FF2B5EF4-FFF2-40B4-BE49-F238E27FC236}">
                      <a16:creationId xmlns:a16="http://schemas.microsoft.com/office/drawing/2014/main" id="{A3122A82-1360-D829-A465-8AE5F3963AF9}"/>
                    </a:ext>
                  </a:extLst>
                </p:cNvPr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237" y="0"/>
                      </a:moveTo>
                      <a:lnTo>
                        <a:pt x="1" y="237"/>
                      </a:lnTo>
                      <a:lnTo>
                        <a:pt x="5446" y="5682"/>
                      </a:lnTo>
                      <a:lnTo>
                        <a:pt x="5683" y="5458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6" name="Google Shape;3416;p31">
                  <a:extLst>
                    <a:ext uri="{FF2B5EF4-FFF2-40B4-BE49-F238E27FC236}">
                      <a16:creationId xmlns:a16="http://schemas.microsoft.com/office/drawing/2014/main" id="{06109872-7397-5893-893E-28F8DDA59B1F}"/>
                    </a:ext>
                  </a:extLst>
                </p:cNvPr>
                <p:cNvSpPr/>
                <p:nvPr/>
              </p:nvSpPr>
              <p:spPr>
                <a:xfrm>
                  <a:off x="7063075" y="3023350"/>
                  <a:ext cx="178275" cy="8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1" h="3535" extrusionOk="0">
                      <a:moveTo>
                        <a:pt x="6995" y="1"/>
                      </a:moveTo>
                      <a:lnTo>
                        <a:pt x="0" y="3235"/>
                      </a:lnTo>
                      <a:lnTo>
                        <a:pt x="138" y="3534"/>
                      </a:lnTo>
                      <a:lnTo>
                        <a:pt x="7130" y="301"/>
                      </a:lnTo>
                      <a:lnTo>
                        <a:pt x="699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7" name="Google Shape;3417;p31">
                  <a:extLst>
                    <a:ext uri="{FF2B5EF4-FFF2-40B4-BE49-F238E27FC236}">
                      <a16:creationId xmlns:a16="http://schemas.microsoft.com/office/drawing/2014/main" id="{013118F3-44D1-3AF6-30CC-9BE569B6C42F}"/>
                    </a:ext>
                  </a:extLst>
                </p:cNvPr>
                <p:cNvSpPr/>
                <p:nvPr/>
              </p:nvSpPr>
              <p:spPr>
                <a:xfrm>
                  <a:off x="7060300" y="3030550"/>
                  <a:ext cx="183875" cy="7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5" h="2974" extrusionOk="0">
                      <a:moveTo>
                        <a:pt x="111" y="1"/>
                      </a:moveTo>
                      <a:lnTo>
                        <a:pt x="0" y="312"/>
                      </a:lnTo>
                      <a:lnTo>
                        <a:pt x="7241" y="2974"/>
                      </a:lnTo>
                      <a:lnTo>
                        <a:pt x="7355" y="2659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8" name="Google Shape;3418;p31">
                  <a:extLst>
                    <a:ext uri="{FF2B5EF4-FFF2-40B4-BE49-F238E27FC236}">
                      <a16:creationId xmlns:a16="http://schemas.microsoft.com/office/drawing/2014/main" id="{3B6E9983-C1FD-414A-E075-10B293A84697}"/>
                    </a:ext>
                  </a:extLst>
                </p:cNvPr>
                <p:cNvSpPr/>
                <p:nvPr/>
              </p:nvSpPr>
              <p:spPr>
                <a:xfrm>
                  <a:off x="7108025" y="2978400"/>
                  <a:ext cx="88350" cy="17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7131" extrusionOk="0">
                      <a:moveTo>
                        <a:pt x="300" y="1"/>
                      </a:moveTo>
                      <a:lnTo>
                        <a:pt x="0" y="139"/>
                      </a:lnTo>
                      <a:lnTo>
                        <a:pt x="3234" y="7131"/>
                      </a:lnTo>
                      <a:lnTo>
                        <a:pt x="3534" y="6993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9" name="Google Shape;3419;p31">
                  <a:extLst>
                    <a:ext uri="{FF2B5EF4-FFF2-40B4-BE49-F238E27FC236}">
                      <a16:creationId xmlns:a16="http://schemas.microsoft.com/office/drawing/2014/main" id="{C082023A-943A-86EC-E39D-205292CD5240}"/>
                    </a:ext>
                  </a:extLst>
                </p:cNvPr>
                <p:cNvSpPr/>
                <p:nvPr/>
              </p:nvSpPr>
              <p:spPr>
                <a:xfrm>
                  <a:off x="7114925" y="2975925"/>
                  <a:ext cx="74350" cy="18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" h="7344" extrusionOk="0">
                      <a:moveTo>
                        <a:pt x="2673" y="1"/>
                      </a:moveTo>
                      <a:lnTo>
                        <a:pt x="0" y="7230"/>
                      </a:lnTo>
                      <a:lnTo>
                        <a:pt x="312" y="7343"/>
                      </a:lnTo>
                      <a:lnTo>
                        <a:pt x="2973" y="112"/>
                      </a:lnTo>
                      <a:lnTo>
                        <a:pt x="26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" name="Google Shape;3424;p32">
            <a:extLst>
              <a:ext uri="{FF2B5EF4-FFF2-40B4-BE49-F238E27FC236}">
                <a16:creationId xmlns:a16="http://schemas.microsoft.com/office/drawing/2014/main" id="{F8E7B1F9-4046-C8A5-5785-98F9E945FD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1221" y="348831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bg-BG" sz="4000"/>
              <a:t>Технологии</a:t>
            </a:r>
          </a:p>
        </p:txBody>
      </p:sp>
      <p:pic>
        <p:nvPicPr>
          <p:cNvPr id="8" name="Picture 7" descr="VSCode icon with a transparent center. Because the white center on my Dock  was bugging me. : r/vscode">
            <a:extLst>
              <a:ext uri="{FF2B5EF4-FFF2-40B4-BE49-F238E27FC236}">
                <a16:creationId xmlns:a16="http://schemas.microsoft.com/office/drawing/2014/main" id="{D0A7DCF8-CB63-183D-CF69-203963943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182" y="1510002"/>
            <a:ext cx="760881" cy="760881"/>
          </a:xfrm>
          <a:prstGeom prst="rect">
            <a:avLst/>
          </a:prstGeom>
        </p:spPr>
      </p:pic>
      <p:pic>
        <p:nvPicPr>
          <p:cNvPr id="9" name="Picture 8" descr="File:PyCharm Icon.svg - Wikipedia">
            <a:extLst>
              <a:ext uri="{FF2B5EF4-FFF2-40B4-BE49-F238E27FC236}">
                <a16:creationId xmlns:a16="http://schemas.microsoft.com/office/drawing/2014/main" id="{AE2EB612-B0C2-756B-0E92-3424E59A0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426" y="1698894"/>
            <a:ext cx="769286" cy="760882"/>
          </a:xfrm>
          <a:prstGeom prst="rect">
            <a:avLst/>
          </a:prstGeom>
        </p:spPr>
      </p:pic>
      <p:pic>
        <p:nvPicPr>
          <p:cNvPr id="2" name="Picture 1" descr="Django&quot; Icon - Download for free – Iconduck">
            <a:extLst>
              <a:ext uri="{FF2B5EF4-FFF2-40B4-BE49-F238E27FC236}">
                <a16:creationId xmlns:a16="http://schemas.microsoft.com/office/drawing/2014/main" id="{019B0CCD-2CAC-FC1E-D7B2-3E4AD6E970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258" y="2571334"/>
            <a:ext cx="619858" cy="785750"/>
          </a:xfrm>
          <a:prstGeom prst="rect">
            <a:avLst/>
          </a:prstGeom>
        </p:spPr>
      </p:pic>
      <p:pic>
        <p:nvPicPr>
          <p:cNvPr id="10" name="Picture 9" descr="Github Logo - Free social media icons">
            <a:extLst>
              <a:ext uri="{FF2B5EF4-FFF2-40B4-BE49-F238E27FC236}">
                <a16:creationId xmlns:a16="http://schemas.microsoft.com/office/drawing/2014/main" id="{80D971CC-5BA1-CF4E-3906-592A9235C8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1152" y="2634007"/>
            <a:ext cx="851087" cy="851088"/>
          </a:xfrm>
          <a:prstGeom prst="rect">
            <a:avLst/>
          </a:prstGeom>
        </p:spPr>
      </p:pic>
      <p:pic>
        <p:nvPicPr>
          <p:cNvPr id="3" name="Picture 2" descr="Python (programming language) - Wikipedia">
            <a:extLst>
              <a:ext uri="{FF2B5EF4-FFF2-40B4-BE49-F238E27FC236}">
                <a16:creationId xmlns:a16="http://schemas.microsoft.com/office/drawing/2014/main" id="{B1181E75-8609-8B6B-094D-847148947A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5485" y="3584265"/>
            <a:ext cx="923192" cy="1012984"/>
          </a:xfrm>
          <a:prstGeom prst="rect">
            <a:avLst/>
          </a:prstGeom>
        </p:spPr>
      </p:pic>
      <p:pic>
        <p:nvPicPr>
          <p:cNvPr id="12" name="Picture 11" descr="PostgreSQL&quot; Icon - Download for free – Iconduck">
            <a:extLst>
              <a:ext uri="{FF2B5EF4-FFF2-40B4-BE49-F238E27FC236}">
                <a16:creationId xmlns:a16="http://schemas.microsoft.com/office/drawing/2014/main" id="{BDD599D2-C4D9-86BB-A072-469F55FAFF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1297316" y="1392854"/>
            <a:ext cx="992280" cy="1009090"/>
          </a:xfrm>
          <a:prstGeom prst="rect">
            <a:avLst/>
          </a:prstGeom>
        </p:spPr>
      </p:pic>
      <p:pic>
        <p:nvPicPr>
          <p:cNvPr id="7" name="Picture 6" descr="Html 5 - Free logo icons">
            <a:extLst>
              <a:ext uri="{FF2B5EF4-FFF2-40B4-BE49-F238E27FC236}">
                <a16:creationId xmlns:a16="http://schemas.microsoft.com/office/drawing/2014/main" id="{EA67B6A7-62A3-7AE7-B8D0-A0B4C96896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64966" y="3616021"/>
            <a:ext cx="967154" cy="945173"/>
          </a:xfrm>
          <a:prstGeom prst="rect">
            <a:avLst/>
          </a:prstGeom>
        </p:spPr>
      </p:pic>
      <p:pic>
        <p:nvPicPr>
          <p:cNvPr id="14" name="Picture 13" descr="Css 3 - Free technology icons">
            <a:extLst>
              <a:ext uri="{FF2B5EF4-FFF2-40B4-BE49-F238E27FC236}">
                <a16:creationId xmlns:a16="http://schemas.microsoft.com/office/drawing/2014/main" id="{BCBE31B1-41AF-0AC5-B8AB-2418EBB4A3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54556" y="1396546"/>
            <a:ext cx="984739" cy="931985"/>
          </a:xfrm>
          <a:prstGeom prst="rect">
            <a:avLst/>
          </a:prstGeom>
        </p:spPr>
      </p:pic>
      <p:pic>
        <p:nvPicPr>
          <p:cNvPr id="16" name="Picture 15" descr="Typescript - Free logo icons">
            <a:extLst>
              <a:ext uri="{FF2B5EF4-FFF2-40B4-BE49-F238E27FC236}">
                <a16:creationId xmlns:a16="http://schemas.microsoft.com/office/drawing/2014/main" id="{51BE64B4-5EBD-8FFB-79C0-8EC98CAB53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3646" y="3789775"/>
            <a:ext cx="847037" cy="843416"/>
          </a:xfrm>
          <a:prstGeom prst="rect">
            <a:avLst/>
          </a:prstGeom>
        </p:spPr>
      </p:pic>
      <p:pic>
        <p:nvPicPr>
          <p:cNvPr id="17" name="Picture 16" descr="Js, react js, logo, react, react native icon - Free download">
            <a:extLst>
              <a:ext uri="{FF2B5EF4-FFF2-40B4-BE49-F238E27FC236}">
                <a16:creationId xmlns:a16="http://schemas.microsoft.com/office/drawing/2014/main" id="{17A3C944-A215-1422-23C2-17DA38425FD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35122" y="2630976"/>
            <a:ext cx="1019176" cy="1027581"/>
          </a:xfrm>
          <a:prstGeom prst="rect">
            <a:avLst/>
          </a:prstGeom>
        </p:spPr>
      </p:pic>
      <p:pic>
        <p:nvPicPr>
          <p:cNvPr id="18" name="Picture 17" descr="Docker - Free brands and logotypes icons">
            <a:extLst>
              <a:ext uri="{FF2B5EF4-FFF2-40B4-BE49-F238E27FC236}">
                <a16:creationId xmlns:a16="http://schemas.microsoft.com/office/drawing/2014/main" id="{D20F82C6-7A8C-E66B-2EE4-BFAD0510D59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71782" y="3642465"/>
            <a:ext cx="911518" cy="82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6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8" name="Google Shape;3878;p38"/>
          <p:cNvSpPr txBox="1">
            <a:spLocks noGrp="1"/>
          </p:cNvSpPr>
          <p:nvPr>
            <p:ph type="title"/>
          </p:nvPr>
        </p:nvSpPr>
        <p:spPr>
          <a:xfrm>
            <a:off x="453128" y="997553"/>
            <a:ext cx="8237745" cy="21341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atin typeface="Sitka Heading"/>
              </a:rPr>
              <a:t>ДЕМО</a:t>
            </a:r>
            <a:endParaRPr lang="en-US" sz="7200" dirty="0">
              <a:latin typeface="Sitka Heading"/>
            </a:endParaRPr>
          </a:p>
        </p:txBody>
      </p:sp>
      <p:grpSp>
        <p:nvGrpSpPr>
          <p:cNvPr id="3885" name="Google Shape;3885;p38"/>
          <p:cNvGrpSpPr/>
          <p:nvPr/>
        </p:nvGrpSpPr>
        <p:grpSpPr>
          <a:xfrm>
            <a:off x="6107321" y="-967332"/>
            <a:ext cx="3134581" cy="2672508"/>
            <a:chOff x="6107321" y="-967332"/>
            <a:chExt cx="3134581" cy="2672508"/>
          </a:xfrm>
        </p:grpSpPr>
        <p:grpSp>
          <p:nvGrpSpPr>
            <p:cNvPr id="3886" name="Google Shape;3886;p38"/>
            <p:cNvGrpSpPr/>
            <p:nvPr/>
          </p:nvGrpSpPr>
          <p:grpSpPr>
            <a:xfrm rot="-4079756">
              <a:off x="7960876" y="118340"/>
              <a:ext cx="712793" cy="1706502"/>
              <a:chOff x="1911111" y="2549523"/>
              <a:chExt cx="875906" cy="2097012"/>
            </a:xfrm>
          </p:grpSpPr>
          <p:sp>
            <p:nvSpPr>
              <p:cNvPr id="3887" name="Google Shape;3887;p38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88" name="Google Shape;3888;p38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3889" name="Google Shape;3889;p38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0" name="Google Shape;3890;p38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1" name="Google Shape;3891;p38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2" name="Google Shape;3892;p38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3" name="Google Shape;3893;p38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4" name="Google Shape;3894;p38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5" name="Google Shape;3895;p38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6" name="Google Shape;3896;p38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7" name="Google Shape;3897;p38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8" name="Google Shape;3898;p38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9" name="Google Shape;3899;p38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0" name="Google Shape;3900;p38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1" name="Google Shape;3901;p38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2" name="Google Shape;3902;p38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3" name="Google Shape;3903;p38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4" name="Google Shape;3904;p38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5" name="Google Shape;3905;p38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6" name="Google Shape;3906;p38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7" name="Google Shape;3907;p38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8" name="Google Shape;3908;p38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9" name="Google Shape;3909;p38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10" name="Google Shape;3910;p38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3911" name="Google Shape;3911;p38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8" h="5245" extrusionOk="0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2" name="Google Shape;3912;p38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2647" extrusionOk="0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3" name="Google Shape;3913;p38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517" extrusionOk="0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4" name="Google Shape;3914;p38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1" h="8617" extrusionOk="0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5" name="Google Shape;3915;p38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0" h="6471" extrusionOk="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6" name="Google Shape;3916;p38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8" h="4185" extrusionOk="0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7" name="Google Shape;3917;p38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1826" extrusionOk="0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18" name="Google Shape;3918;p38"/>
            <p:cNvGrpSpPr/>
            <p:nvPr/>
          </p:nvGrpSpPr>
          <p:grpSpPr>
            <a:xfrm rot="1319958">
              <a:off x="6546987" y="-891673"/>
              <a:ext cx="894003" cy="2521191"/>
              <a:chOff x="89915" y="1124842"/>
              <a:chExt cx="893992" cy="2521159"/>
            </a:xfrm>
          </p:grpSpPr>
          <p:grpSp>
            <p:nvGrpSpPr>
              <p:cNvPr id="3919" name="Google Shape;3919;p38"/>
              <p:cNvGrpSpPr/>
              <p:nvPr/>
            </p:nvGrpSpPr>
            <p:grpSpPr>
              <a:xfrm>
                <a:off x="89915" y="1124842"/>
                <a:ext cx="893992" cy="2521159"/>
                <a:chOff x="6244575" y="510538"/>
                <a:chExt cx="1603285" cy="4521447"/>
              </a:xfrm>
            </p:grpSpPr>
            <p:sp>
              <p:nvSpPr>
                <p:cNvPr id="3920" name="Google Shape;3920;p38"/>
                <p:cNvSpPr/>
                <p:nvPr/>
              </p:nvSpPr>
              <p:spPr>
                <a:xfrm>
                  <a:off x="6244575" y="510538"/>
                  <a:ext cx="1603285" cy="4521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49" h="44696" extrusionOk="0">
                      <a:moveTo>
                        <a:pt x="462" y="1"/>
                      </a:moveTo>
                      <a:cubicBezTo>
                        <a:pt x="265" y="1"/>
                        <a:pt x="103" y="166"/>
                        <a:pt x="103" y="351"/>
                      </a:cubicBezTo>
                      <a:lnTo>
                        <a:pt x="40" y="29473"/>
                      </a:lnTo>
                      <a:cubicBezTo>
                        <a:pt x="163" y="29473"/>
                        <a:pt x="289" y="29497"/>
                        <a:pt x="403" y="29521"/>
                      </a:cubicBezTo>
                      <a:cubicBezTo>
                        <a:pt x="1113" y="29686"/>
                        <a:pt x="1649" y="30309"/>
                        <a:pt x="1676" y="31071"/>
                      </a:cubicBezTo>
                      <a:lnTo>
                        <a:pt x="1676" y="31122"/>
                      </a:lnTo>
                      <a:cubicBezTo>
                        <a:pt x="1676" y="31544"/>
                        <a:pt x="1499" y="31946"/>
                        <a:pt x="1227" y="32234"/>
                      </a:cubicBezTo>
                      <a:cubicBezTo>
                        <a:pt x="987" y="32482"/>
                        <a:pt x="675" y="32656"/>
                        <a:pt x="328" y="32731"/>
                      </a:cubicBezTo>
                      <a:cubicBezTo>
                        <a:pt x="226" y="32743"/>
                        <a:pt x="127" y="32758"/>
                        <a:pt x="28" y="32758"/>
                      </a:cubicBezTo>
                      <a:lnTo>
                        <a:pt x="1" y="44308"/>
                      </a:lnTo>
                      <a:cubicBezTo>
                        <a:pt x="1" y="44494"/>
                        <a:pt x="163" y="44656"/>
                        <a:pt x="352" y="44656"/>
                      </a:cubicBezTo>
                      <a:lnTo>
                        <a:pt x="6232" y="44671"/>
                      </a:lnTo>
                      <a:cubicBezTo>
                        <a:pt x="6232" y="44545"/>
                        <a:pt x="6247" y="44419"/>
                        <a:pt x="6283" y="44308"/>
                      </a:cubicBezTo>
                      <a:cubicBezTo>
                        <a:pt x="6444" y="43583"/>
                        <a:pt x="7095" y="43035"/>
                        <a:pt x="7880" y="43035"/>
                      </a:cubicBezTo>
                      <a:cubicBezTo>
                        <a:pt x="8306" y="43035"/>
                        <a:pt x="8704" y="43209"/>
                        <a:pt x="8992" y="43484"/>
                      </a:cubicBezTo>
                      <a:cubicBezTo>
                        <a:pt x="9244" y="43721"/>
                        <a:pt x="9417" y="44033"/>
                        <a:pt x="9480" y="44383"/>
                      </a:cubicBezTo>
                      <a:cubicBezTo>
                        <a:pt x="9504" y="44482"/>
                        <a:pt x="9504" y="44581"/>
                        <a:pt x="9504" y="44683"/>
                      </a:cubicBezTo>
                      <a:lnTo>
                        <a:pt x="15387" y="44695"/>
                      </a:lnTo>
                      <a:cubicBezTo>
                        <a:pt x="15585" y="44695"/>
                        <a:pt x="15735" y="44533"/>
                        <a:pt x="15747" y="44344"/>
                      </a:cubicBezTo>
                      <a:lnTo>
                        <a:pt x="15774" y="32794"/>
                      </a:lnTo>
                      <a:cubicBezTo>
                        <a:pt x="15648" y="32794"/>
                        <a:pt x="15522" y="32770"/>
                        <a:pt x="15399" y="32743"/>
                      </a:cubicBezTo>
                      <a:cubicBezTo>
                        <a:pt x="14674" y="32581"/>
                        <a:pt x="14138" y="31919"/>
                        <a:pt x="14138" y="31146"/>
                      </a:cubicBezTo>
                      <a:lnTo>
                        <a:pt x="14138" y="31095"/>
                      </a:lnTo>
                      <a:cubicBezTo>
                        <a:pt x="14150" y="30684"/>
                        <a:pt x="14323" y="30309"/>
                        <a:pt x="14587" y="30034"/>
                      </a:cubicBezTo>
                      <a:cubicBezTo>
                        <a:pt x="14812" y="29785"/>
                        <a:pt x="15124" y="29611"/>
                        <a:pt x="15474" y="29548"/>
                      </a:cubicBezTo>
                      <a:cubicBezTo>
                        <a:pt x="15573" y="29521"/>
                        <a:pt x="15672" y="29509"/>
                        <a:pt x="15774" y="29509"/>
                      </a:cubicBezTo>
                      <a:lnTo>
                        <a:pt x="15849" y="390"/>
                      </a:lnTo>
                      <a:cubicBezTo>
                        <a:pt x="15849" y="202"/>
                        <a:pt x="15687" y="40"/>
                        <a:pt x="15486" y="40"/>
                      </a:cubicBezTo>
                      <a:lnTo>
                        <a:pt x="9618" y="28"/>
                      </a:lnTo>
                      <a:cubicBezTo>
                        <a:pt x="9618" y="127"/>
                        <a:pt x="9603" y="226"/>
                        <a:pt x="9579" y="328"/>
                      </a:cubicBezTo>
                      <a:cubicBezTo>
                        <a:pt x="9516" y="675"/>
                        <a:pt x="9342" y="990"/>
                        <a:pt x="9094" y="1215"/>
                      </a:cubicBezTo>
                      <a:cubicBezTo>
                        <a:pt x="8806" y="1487"/>
                        <a:pt x="8404" y="1664"/>
                        <a:pt x="7970" y="1664"/>
                      </a:cubicBezTo>
                      <a:cubicBezTo>
                        <a:pt x="7194" y="1649"/>
                        <a:pt x="6546" y="1113"/>
                        <a:pt x="6381" y="390"/>
                      </a:cubicBezTo>
                      <a:cubicBezTo>
                        <a:pt x="6358" y="265"/>
                        <a:pt x="6334" y="139"/>
                        <a:pt x="6334" y="16"/>
                      </a:cubicBezTo>
                      <a:lnTo>
                        <a:pt x="46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1" name="Google Shape;3921;p38"/>
                <p:cNvSpPr/>
                <p:nvPr/>
              </p:nvSpPr>
              <p:spPr>
                <a:xfrm>
                  <a:off x="6248369" y="3653564"/>
                  <a:ext cx="1595698" cy="1378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4" h="13626" extrusionOk="0">
                      <a:moveTo>
                        <a:pt x="1676" y="1"/>
                      </a:moveTo>
                      <a:lnTo>
                        <a:pt x="1676" y="52"/>
                      </a:lnTo>
                      <a:cubicBezTo>
                        <a:pt x="1676" y="474"/>
                        <a:pt x="1499" y="876"/>
                        <a:pt x="1227" y="1164"/>
                      </a:cubicBezTo>
                      <a:cubicBezTo>
                        <a:pt x="987" y="1412"/>
                        <a:pt x="675" y="1586"/>
                        <a:pt x="328" y="1661"/>
                      </a:cubicBezTo>
                      <a:cubicBezTo>
                        <a:pt x="226" y="1673"/>
                        <a:pt x="127" y="1688"/>
                        <a:pt x="28" y="1688"/>
                      </a:cubicBezTo>
                      <a:lnTo>
                        <a:pt x="1" y="13238"/>
                      </a:lnTo>
                      <a:cubicBezTo>
                        <a:pt x="1" y="13424"/>
                        <a:pt x="163" y="13586"/>
                        <a:pt x="352" y="13586"/>
                      </a:cubicBezTo>
                      <a:lnTo>
                        <a:pt x="6232" y="13601"/>
                      </a:lnTo>
                      <a:cubicBezTo>
                        <a:pt x="6232" y="13475"/>
                        <a:pt x="6247" y="13349"/>
                        <a:pt x="6283" y="13238"/>
                      </a:cubicBezTo>
                      <a:cubicBezTo>
                        <a:pt x="6444" y="12513"/>
                        <a:pt x="7095" y="11965"/>
                        <a:pt x="7880" y="11965"/>
                      </a:cubicBezTo>
                      <a:cubicBezTo>
                        <a:pt x="8306" y="11965"/>
                        <a:pt x="8704" y="12139"/>
                        <a:pt x="8992" y="12414"/>
                      </a:cubicBezTo>
                      <a:cubicBezTo>
                        <a:pt x="9244" y="12651"/>
                        <a:pt x="9417" y="12963"/>
                        <a:pt x="9480" y="13313"/>
                      </a:cubicBezTo>
                      <a:cubicBezTo>
                        <a:pt x="9504" y="13412"/>
                        <a:pt x="9504" y="13511"/>
                        <a:pt x="9504" y="13613"/>
                      </a:cubicBezTo>
                      <a:lnTo>
                        <a:pt x="15387" y="13625"/>
                      </a:lnTo>
                      <a:cubicBezTo>
                        <a:pt x="15585" y="13625"/>
                        <a:pt x="15735" y="13463"/>
                        <a:pt x="15747" y="13274"/>
                      </a:cubicBezTo>
                      <a:lnTo>
                        <a:pt x="15774" y="1724"/>
                      </a:lnTo>
                      <a:cubicBezTo>
                        <a:pt x="15648" y="1724"/>
                        <a:pt x="15522" y="1700"/>
                        <a:pt x="15399" y="1673"/>
                      </a:cubicBezTo>
                      <a:cubicBezTo>
                        <a:pt x="14674" y="1511"/>
                        <a:pt x="14138" y="849"/>
                        <a:pt x="14138" y="76"/>
                      </a:cubicBezTo>
                      <a:lnTo>
                        <a:pt x="14138" y="25"/>
                      </a:lnTo>
                      <a:lnTo>
                        <a:pt x="16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922" name="Google Shape;3922;p38"/>
                <p:cNvGrpSpPr/>
                <p:nvPr/>
              </p:nvGrpSpPr>
              <p:grpSpPr>
                <a:xfrm>
                  <a:off x="6556707" y="3830218"/>
                  <a:ext cx="979021" cy="384206"/>
                  <a:chOff x="2403095" y="3887593"/>
                  <a:chExt cx="979021" cy="384206"/>
                </a:xfrm>
              </p:grpSpPr>
              <p:sp>
                <p:nvSpPr>
                  <p:cNvPr id="3923" name="Google Shape;3923;p38"/>
                  <p:cNvSpPr/>
                  <p:nvPr/>
                </p:nvSpPr>
                <p:spPr>
                  <a:xfrm>
                    <a:off x="3364413" y="3891538"/>
                    <a:ext cx="1770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63" y="3759"/>
                        </a:lnTo>
                        <a:lnTo>
                          <a:pt x="1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4" name="Google Shape;3924;p38"/>
                  <p:cNvSpPr/>
                  <p:nvPr/>
                </p:nvSpPr>
                <p:spPr>
                  <a:xfrm>
                    <a:off x="3345597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5" name="Google Shape;3925;p38"/>
                  <p:cNvSpPr/>
                  <p:nvPr/>
                </p:nvSpPr>
                <p:spPr>
                  <a:xfrm>
                    <a:off x="3325365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6" name="Google Shape;3926;p38"/>
                  <p:cNvSpPr/>
                  <p:nvPr/>
                </p:nvSpPr>
                <p:spPr>
                  <a:xfrm>
                    <a:off x="3265884" y="3891538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90" y="3759"/>
                        </a:lnTo>
                        <a:lnTo>
                          <a:pt x="1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7" name="Google Shape;3927;p38"/>
                  <p:cNvSpPr/>
                  <p:nvPr/>
                </p:nvSpPr>
                <p:spPr>
                  <a:xfrm>
                    <a:off x="3197702" y="3891538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8" name="Google Shape;3928;p38"/>
                  <p:cNvSpPr/>
                  <p:nvPr/>
                </p:nvSpPr>
                <p:spPr>
                  <a:xfrm>
                    <a:off x="3251924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9" name="Google Shape;3929;p38"/>
                  <p:cNvSpPr/>
                  <p:nvPr/>
                </p:nvSpPr>
                <p:spPr>
                  <a:xfrm>
                    <a:off x="3183742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0" name="Google Shape;3930;p38"/>
                  <p:cNvSpPr/>
                  <p:nvPr/>
                </p:nvSpPr>
                <p:spPr>
                  <a:xfrm>
                    <a:off x="3169782" y="3891538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1" y="3759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1" name="Google Shape;3931;p38"/>
                  <p:cNvSpPr/>
                  <p:nvPr/>
                </p:nvSpPr>
                <p:spPr>
                  <a:xfrm>
                    <a:off x="3156126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2" name="Google Shape;3932;p38"/>
                  <p:cNvSpPr/>
                  <p:nvPr/>
                </p:nvSpPr>
                <p:spPr>
                  <a:xfrm>
                    <a:off x="2573751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3" name="Google Shape;3933;p38"/>
                  <p:cNvSpPr/>
                  <p:nvPr/>
                </p:nvSpPr>
                <p:spPr>
                  <a:xfrm>
                    <a:off x="259772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87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4" name="Google Shape;3934;p38"/>
                  <p:cNvSpPr/>
                  <p:nvPr/>
                </p:nvSpPr>
                <p:spPr>
                  <a:xfrm>
                    <a:off x="261168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5" name="Google Shape;3935;p38"/>
                  <p:cNvSpPr/>
                  <p:nvPr/>
                </p:nvSpPr>
                <p:spPr>
                  <a:xfrm>
                    <a:off x="2625646" y="3888807"/>
                    <a:ext cx="880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6" name="Google Shape;3936;p38"/>
                  <p:cNvSpPr/>
                  <p:nvPr/>
                </p:nvSpPr>
                <p:spPr>
                  <a:xfrm>
                    <a:off x="3289858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7" name="Google Shape;3937;p38"/>
                  <p:cNvSpPr/>
                  <p:nvPr/>
                </p:nvSpPr>
                <p:spPr>
                  <a:xfrm>
                    <a:off x="3103118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8" name="Google Shape;3938;p38"/>
                  <p:cNvSpPr/>
                  <p:nvPr/>
                </p:nvSpPr>
                <p:spPr>
                  <a:xfrm>
                    <a:off x="3024619" y="3890324"/>
                    <a:ext cx="2033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9" name="Google Shape;3939;p38"/>
                  <p:cNvSpPr/>
                  <p:nvPr/>
                </p:nvSpPr>
                <p:spPr>
                  <a:xfrm>
                    <a:off x="2999430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0" name="Google Shape;3940;p38"/>
                  <p:cNvSpPr/>
                  <p:nvPr/>
                </p:nvSpPr>
                <p:spPr>
                  <a:xfrm>
                    <a:off x="2779610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1" name="Google Shape;3941;p38"/>
                  <p:cNvSpPr/>
                  <p:nvPr/>
                </p:nvSpPr>
                <p:spPr>
                  <a:xfrm>
                    <a:off x="2754422" y="3888807"/>
                    <a:ext cx="2013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9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187" y="3762"/>
                        </a:lnTo>
                        <a:lnTo>
                          <a:pt x="19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2" name="Google Shape;3942;p38"/>
                  <p:cNvSpPr/>
                  <p:nvPr/>
                </p:nvSpPr>
                <p:spPr>
                  <a:xfrm>
                    <a:off x="2697469" y="3888807"/>
                    <a:ext cx="20434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189" y="3762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3" name="Google Shape;3943;p38"/>
                  <p:cNvSpPr/>
                  <p:nvPr/>
                </p:nvSpPr>
                <p:spPr>
                  <a:xfrm>
                    <a:off x="3089158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4" name="Google Shape;3944;p38"/>
                  <p:cNvSpPr/>
                  <p:nvPr/>
                </p:nvSpPr>
                <p:spPr>
                  <a:xfrm>
                    <a:off x="307398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5" name="Google Shape;3945;p38"/>
                  <p:cNvSpPr/>
                  <p:nvPr/>
                </p:nvSpPr>
                <p:spPr>
                  <a:xfrm>
                    <a:off x="2985470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6" name="Google Shape;3946;p38"/>
                  <p:cNvSpPr/>
                  <p:nvPr/>
                </p:nvSpPr>
                <p:spPr>
                  <a:xfrm>
                    <a:off x="2804799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7" name="Google Shape;3947;p38"/>
                  <p:cNvSpPr/>
                  <p:nvPr/>
                </p:nvSpPr>
                <p:spPr>
                  <a:xfrm>
                    <a:off x="2684723" y="3888807"/>
                    <a:ext cx="9206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8" name="Google Shape;3948;p38"/>
                  <p:cNvSpPr/>
                  <p:nvPr/>
                </p:nvSpPr>
                <p:spPr>
                  <a:xfrm>
                    <a:off x="2671066" y="3888807"/>
                    <a:ext cx="7688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9" name="Google Shape;3949;p38"/>
                  <p:cNvSpPr/>
                  <p:nvPr/>
                </p:nvSpPr>
                <p:spPr>
                  <a:xfrm>
                    <a:off x="2655893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0" name="Google Shape;3950;p38"/>
                  <p:cNvSpPr/>
                  <p:nvPr/>
                </p:nvSpPr>
                <p:spPr>
                  <a:xfrm>
                    <a:off x="2865394" y="3890324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1" name="Google Shape;3951;p38"/>
                  <p:cNvSpPr/>
                  <p:nvPr/>
                </p:nvSpPr>
                <p:spPr>
                  <a:xfrm>
                    <a:off x="293873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2" name="Google Shape;3952;p38"/>
                  <p:cNvSpPr/>
                  <p:nvPr/>
                </p:nvSpPr>
                <p:spPr>
                  <a:xfrm>
                    <a:off x="2926089" y="3890324"/>
                    <a:ext cx="8801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3" name="Google Shape;3953;p38"/>
                  <p:cNvSpPr/>
                  <p:nvPr/>
                </p:nvSpPr>
                <p:spPr>
                  <a:xfrm>
                    <a:off x="2914861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4" name="Google Shape;3954;p38"/>
                  <p:cNvSpPr/>
                  <p:nvPr/>
                </p:nvSpPr>
                <p:spPr>
                  <a:xfrm>
                    <a:off x="2902115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5" name="Google Shape;3955;p38"/>
                  <p:cNvSpPr/>
                  <p:nvPr/>
                </p:nvSpPr>
                <p:spPr>
                  <a:xfrm>
                    <a:off x="2889368" y="3890324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6" name="Google Shape;3956;p38"/>
                  <p:cNvSpPr/>
                  <p:nvPr/>
                </p:nvSpPr>
                <p:spPr>
                  <a:xfrm>
                    <a:off x="2852951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7" name="Google Shape;3957;p38"/>
                  <p:cNvSpPr/>
                  <p:nvPr/>
                </p:nvSpPr>
                <p:spPr>
                  <a:xfrm>
                    <a:off x="2492824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8" name="Google Shape;3958;p38"/>
                  <p:cNvSpPr/>
                  <p:nvPr/>
                </p:nvSpPr>
                <p:spPr>
                  <a:xfrm>
                    <a:off x="2466421" y="3887593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9" name="Google Shape;3959;p38"/>
                  <p:cNvSpPr/>
                  <p:nvPr/>
                </p:nvSpPr>
                <p:spPr>
                  <a:xfrm>
                    <a:off x="2529545" y="3888807"/>
                    <a:ext cx="758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0" name="Google Shape;3960;p38"/>
                  <p:cNvSpPr/>
                  <p:nvPr/>
                </p:nvSpPr>
                <p:spPr>
                  <a:xfrm>
                    <a:off x="2516798" y="3887593"/>
                    <a:ext cx="8902" cy="3817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74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4"/>
                        </a:lnTo>
                        <a:lnTo>
                          <a:pt x="87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1" name="Google Shape;3961;p38"/>
                  <p:cNvSpPr/>
                  <p:nvPr/>
                </p:nvSpPr>
                <p:spPr>
                  <a:xfrm>
                    <a:off x="2480078" y="3887593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0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2" name="Google Shape;3962;p38"/>
                  <p:cNvSpPr/>
                  <p:nvPr/>
                </p:nvSpPr>
                <p:spPr>
                  <a:xfrm>
                    <a:off x="3127093" y="3890324"/>
                    <a:ext cx="8801" cy="381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71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1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3" name="Google Shape;3963;p38"/>
                  <p:cNvSpPr/>
                  <p:nvPr/>
                </p:nvSpPr>
                <p:spPr>
                  <a:xfrm>
                    <a:off x="2403095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4" name="Google Shape;3964;p38"/>
                  <p:cNvSpPr/>
                  <p:nvPr/>
                </p:nvSpPr>
                <p:spPr>
                  <a:xfrm>
                    <a:off x="2427070" y="3887593"/>
                    <a:ext cx="910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965" name="Google Shape;3965;p38"/>
                <p:cNvSpPr/>
                <p:nvPr/>
              </p:nvSpPr>
              <p:spPr>
                <a:xfrm>
                  <a:off x="6446794" y="2231059"/>
                  <a:ext cx="1198847" cy="1181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1" h="11678" extrusionOk="0">
                      <a:moveTo>
                        <a:pt x="7982" y="1"/>
                      </a:moveTo>
                      <a:lnTo>
                        <a:pt x="5932" y="2650"/>
                      </a:lnTo>
                      <a:lnTo>
                        <a:pt x="3873" y="1"/>
                      </a:lnTo>
                      <a:lnTo>
                        <a:pt x="3873" y="1"/>
                      </a:lnTo>
                      <a:lnTo>
                        <a:pt x="3999" y="3348"/>
                      </a:lnTo>
                      <a:lnTo>
                        <a:pt x="714" y="2650"/>
                      </a:lnTo>
                      <a:lnTo>
                        <a:pt x="2962" y="5135"/>
                      </a:lnTo>
                      <a:lnTo>
                        <a:pt x="1" y="6708"/>
                      </a:lnTo>
                      <a:lnTo>
                        <a:pt x="3324" y="7170"/>
                      </a:lnTo>
                      <a:lnTo>
                        <a:pt x="2063" y="10266"/>
                      </a:lnTo>
                      <a:lnTo>
                        <a:pt x="4898" y="8482"/>
                      </a:lnTo>
                      <a:lnTo>
                        <a:pt x="5932" y="11677"/>
                      </a:lnTo>
                      <a:lnTo>
                        <a:pt x="6957" y="8482"/>
                      </a:lnTo>
                      <a:lnTo>
                        <a:pt x="9792" y="10266"/>
                      </a:lnTo>
                      <a:lnTo>
                        <a:pt x="8530" y="7170"/>
                      </a:lnTo>
                      <a:lnTo>
                        <a:pt x="11851" y="6708"/>
                      </a:lnTo>
                      <a:lnTo>
                        <a:pt x="8893" y="5135"/>
                      </a:lnTo>
                      <a:lnTo>
                        <a:pt x="11140" y="2650"/>
                      </a:lnTo>
                      <a:lnTo>
                        <a:pt x="7868" y="3348"/>
                      </a:lnTo>
                      <a:lnTo>
                        <a:pt x="7868" y="3348"/>
                      </a:lnTo>
                      <a:lnTo>
                        <a:pt x="798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966" name="Google Shape;3966;p38"/>
                <p:cNvGrpSpPr/>
                <p:nvPr/>
              </p:nvGrpSpPr>
              <p:grpSpPr>
                <a:xfrm>
                  <a:off x="6491955" y="3632291"/>
                  <a:ext cx="1108525" cy="45360"/>
                  <a:chOff x="2263150" y="3743816"/>
                  <a:chExt cx="1108525" cy="45360"/>
                </a:xfrm>
              </p:grpSpPr>
              <p:sp>
                <p:nvSpPr>
                  <p:cNvPr id="3967" name="Google Shape;3967;p38"/>
                  <p:cNvSpPr/>
                  <p:nvPr/>
                </p:nvSpPr>
                <p:spPr>
                  <a:xfrm>
                    <a:off x="2263150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198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198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1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8" name="Google Shape;3968;p38"/>
                  <p:cNvSpPr/>
                  <p:nvPr/>
                </p:nvSpPr>
                <p:spPr>
                  <a:xfrm>
                    <a:off x="2344546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87" y="1"/>
                          <a:pt x="1" y="100"/>
                          <a:pt x="1" y="211"/>
                        </a:cubicBezTo>
                        <a:cubicBezTo>
                          <a:pt x="1" y="337"/>
                          <a:pt x="87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9" name="Google Shape;3969;p38"/>
                  <p:cNvSpPr/>
                  <p:nvPr/>
                </p:nvSpPr>
                <p:spPr>
                  <a:xfrm>
                    <a:off x="2425942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4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4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0" name="Google Shape;3970;p38"/>
                  <p:cNvSpPr/>
                  <p:nvPr/>
                </p:nvSpPr>
                <p:spPr>
                  <a:xfrm>
                    <a:off x="250744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39" y="423"/>
                          <a:pt x="426" y="337"/>
                          <a:pt x="426" y="211"/>
                        </a:cubicBezTo>
                        <a:cubicBezTo>
                          <a:pt x="426" y="100"/>
                          <a:pt x="339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1" name="Google Shape;3971;p38"/>
                  <p:cNvSpPr/>
                  <p:nvPr/>
                </p:nvSpPr>
                <p:spPr>
                  <a:xfrm>
                    <a:off x="2590445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210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210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2" name="Google Shape;3972;p38"/>
                  <p:cNvSpPr/>
                  <p:nvPr/>
                </p:nvSpPr>
                <p:spPr>
                  <a:xfrm>
                    <a:off x="2671841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3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3" name="Google Shape;3973;p38"/>
                  <p:cNvSpPr/>
                  <p:nvPr/>
                </p:nvSpPr>
                <p:spPr>
                  <a:xfrm>
                    <a:off x="2753237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4" name="Google Shape;3974;p38"/>
                  <p:cNvSpPr/>
                  <p:nvPr/>
                </p:nvSpPr>
                <p:spPr>
                  <a:xfrm>
                    <a:off x="2835917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02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02" y="423"/>
                        </a:cubicBezTo>
                        <a:cubicBezTo>
                          <a:pt x="328" y="423"/>
                          <a:pt x="415" y="337"/>
                          <a:pt x="415" y="211"/>
                        </a:cubicBezTo>
                        <a:cubicBezTo>
                          <a:pt x="415" y="100"/>
                          <a:pt x="328" y="1"/>
                          <a:pt x="20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5" name="Google Shape;3975;p38"/>
                  <p:cNvSpPr/>
                  <p:nvPr/>
                </p:nvSpPr>
                <p:spPr>
                  <a:xfrm>
                    <a:off x="291742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90" y="1"/>
                          <a:pt x="0" y="100"/>
                          <a:pt x="0" y="211"/>
                        </a:cubicBezTo>
                        <a:cubicBezTo>
                          <a:pt x="0" y="337"/>
                          <a:pt x="90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6" name="Google Shape;3976;p38"/>
                  <p:cNvSpPr/>
                  <p:nvPr/>
                </p:nvSpPr>
                <p:spPr>
                  <a:xfrm>
                    <a:off x="2999136" y="3743816"/>
                    <a:ext cx="45244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" h="424" extrusionOk="0">
                        <a:moveTo>
                          <a:pt x="210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0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7" name="Google Shape;3977;p38"/>
                  <p:cNvSpPr/>
                  <p:nvPr/>
                </p:nvSpPr>
                <p:spPr>
                  <a:xfrm>
                    <a:off x="3080532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36" y="423"/>
                          <a:pt x="423" y="337"/>
                          <a:pt x="423" y="211"/>
                        </a:cubicBezTo>
                        <a:cubicBezTo>
                          <a:pt x="423" y="100"/>
                          <a:pt x="336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8" name="Google Shape;3978;p38"/>
                  <p:cNvSpPr/>
                  <p:nvPr/>
                </p:nvSpPr>
                <p:spPr>
                  <a:xfrm>
                    <a:off x="3163212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14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14" y="423"/>
                        </a:cubicBezTo>
                        <a:cubicBezTo>
                          <a:pt x="325" y="423"/>
                          <a:pt x="414" y="337"/>
                          <a:pt x="414" y="211"/>
                        </a:cubicBezTo>
                        <a:cubicBezTo>
                          <a:pt x="414" y="100"/>
                          <a:pt x="325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9" name="Google Shape;3979;p38"/>
                  <p:cNvSpPr/>
                  <p:nvPr/>
                </p:nvSpPr>
                <p:spPr>
                  <a:xfrm>
                    <a:off x="324471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80" name="Google Shape;3980;p38"/>
                  <p:cNvSpPr/>
                  <p:nvPr/>
                </p:nvSpPr>
                <p:spPr>
                  <a:xfrm>
                    <a:off x="332611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981" name="Google Shape;3981;p38"/>
              <p:cNvGrpSpPr/>
              <p:nvPr/>
            </p:nvGrpSpPr>
            <p:grpSpPr>
              <a:xfrm>
                <a:off x="288125" y="1413362"/>
                <a:ext cx="497586" cy="486700"/>
                <a:chOff x="5934550" y="2672200"/>
                <a:chExt cx="202625" cy="198200"/>
              </a:xfrm>
            </p:grpSpPr>
            <p:sp>
              <p:nvSpPr>
                <p:cNvPr id="3982" name="Google Shape;3982;p38"/>
                <p:cNvSpPr/>
                <p:nvPr/>
              </p:nvSpPr>
              <p:spPr>
                <a:xfrm>
                  <a:off x="5934550" y="2672200"/>
                  <a:ext cx="202625" cy="10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5" h="4121" extrusionOk="0">
                      <a:moveTo>
                        <a:pt x="1" y="0"/>
                      </a:moveTo>
                      <a:lnTo>
                        <a:pt x="1" y="60"/>
                      </a:lnTo>
                      <a:cubicBezTo>
                        <a:pt x="1" y="2296"/>
                        <a:pt x="1823" y="4121"/>
                        <a:pt x="4059" y="4121"/>
                      </a:cubicBezTo>
                      <a:cubicBezTo>
                        <a:pt x="6294" y="4121"/>
                        <a:pt x="8105" y="2296"/>
                        <a:pt x="8105" y="60"/>
                      </a:cubicBezTo>
                      <a:lnTo>
                        <a:pt x="810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3" name="Google Shape;3983;p38"/>
                <p:cNvSpPr/>
                <p:nvPr/>
              </p:nvSpPr>
              <p:spPr>
                <a:xfrm>
                  <a:off x="5934550" y="2767350"/>
                  <a:ext cx="202625" cy="10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5" h="4122" extrusionOk="0">
                      <a:moveTo>
                        <a:pt x="4059" y="0"/>
                      </a:moveTo>
                      <a:cubicBezTo>
                        <a:pt x="1823" y="0"/>
                        <a:pt x="1" y="1825"/>
                        <a:pt x="1" y="4061"/>
                      </a:cubicBezTo>
                      <a:lnTo>
                        <a:pt x="1" y="4121"/>
                      </a:lnTo>
                      <a:lnTo>
                        <a:pt x="8105" y="4121"/>
                      </a:lnTo>
                      <a:lnTo>
                        <a:pt x="8105" y="4061"/>
                      </a:lnTo>
                      <a:cubicBezTo>
                        <a:pt x="8105" y="1825"/>
                        <a:pt x="6294" y="0"/>
                        <a:pt x="40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984" name="Google Shape;3984;p38"/>
          <p:cNvGrpSpPr/>
          <p:nvPr/>
        </p:nvGrpSpPr>
        <p:grpSpPr>
          <a:xfrm rot="-4079756">
            <a:off x="883107" y="3539729"/>
            <a:ext cx="712793" cy="1706502"/>
            <a:chOff x="2794886" y="268923"/>
            <a:chExt cx="875906" cy="2097012"/>
          </a:xfrm>
        </p:grpSpPr>
        <p:sp>
          <p:nvSpPr>
            <p:cNvPr id="3985" name="Google Shape;3985;p38"/>
            <p:cNvSpPr/>
            <p:nvPr/>
          </p:nvSpPr>
          <p:spPr>
            <a:xfrm>
              <a:off x="3633176" y="1748006"/>
              <a:ext cx="25806" cy="9936"/>
            </a:xfrm>
            <a:custGeom>
              <a:avLst/>
              <a:gdLst/>
              <a:ahLst/>
              <a:cxnLst/>
              <a:rect l="l" t="t" r="r" b="b"/>
              <a:pathLst>
                <a:path w="361" h="139" extrusionOk="0">
                  <a:moveTo>
                    <a:pt x="61" y="0"/>
                  </a:moveTo>
                  <a:cubicBezTo>
                    <a:pt x="25" y="0"/>
                    <a:pt x="1" y="39"/>
                    <a:pt x="1" y="75"/>
                  </a:cubicBezTo>
                  <a:cubicBezTo>
                    <a:pt x="1" y="114"/>
                    <a:pt x="25" y="138"/>
                    <a:pt x="61" y="138"/>
                  </a:cubicBezTo>
                  <a:lnTo>
                    <a:pt x="301" y="138"/>
                  </a:lnTo>
                  <a:cubicBezTo>
                    <a:pt x="336" y="138"/>
                    <a:pt x="360" y="114"/>
                    <a:pt x="360" y="75"/>
                  </a:cubicBezTo>
                  <a:cubicBezTo>
                    <a:pt x="360" y="39"/>
                    <a:pt x="336" y="0"/>
                    <a:pt x="3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86" name="Google Shape;3986;p38"/>
            <p:cNvGrpSpPr/>
            <p:nvPr/>
          </p:nvGrpSpPr>
          <p:grpSpPr>
            <a:xfrm>
              <a:off x="2794886" y="268923"/>
              <a:ext cx="875906" cy="2097012"/>
              <a:chOff x="1911111" y="2549523"/>
              <a:chExt cx="875906" cy="2097012"/>
            </a:xfrm>
          </p:grpSpPr>
          <p:sp>
            <p:nvSpPr>
              <p:cNvPr id="3987" name="Google Shape;3987;p38"/>
              <p:cNvSpPr/>
              <p:nvPr/>
            </p:nvSpPr>
            <p:spPr>
              <a:xfrm>
                <a:off x="1911111" y="2549523"/>
                <a:ext cx="875906" cy="2097012"/>
              </a:xfrm>
              <a:custGeom>
                <a:avLst/>
                <a:gdLst/>
                <a:ahLst/>
                <a:cxnLst/>
                <a:rect l="l" t="t" r="r" b="b"/>
                <a:pathLst>
                  <a:path w="12253" h="29335" extrusionOk="0">
                    <a:moveTo>
                      <a:pt x="1286" y="0"/>
                    </a:moveTo>
                    <a:cubicBezTo>
                      <a:pt x="837" y="0"/>
                      <a:pt x="474" y="363"/>
                      <a:pt x="474" y="812"/>
                    </a:cubicBezTo>
                    <a:lnTo>
                      <a:pt x="474" y="848"/>
                    </a:lnTo>
                    <a:lnTo>
                      <a:pt x="1" y="848"/>
                    </a:lnTo>
                    <a:lnTo>
                      <a:pt x="1" y="28597"/>
                    </a:lnTo>
                    <a:lnTo>
                      <a:pt x="474" y="28597"/>
                    </a:lnTo>
                    <a:cubicBezTo>
                      <a:pt x="513" y="29008"/>
                      <a:pt x="864" y="29335"/>
                      <a:pt x="1286" y="29335"/>
                    </a:cubicBezTo>
                    <a:cubicBezTo>
                      <a:pt x="1700" y="29335"/>
                      <a:pt x="2048" y="29020"/>
                      <a:pt x="2087" y="28609"/>
                    </a:cubicBezTo>
                    <a:lnTo>
                      <a:pt x="2087" y="28523"/>
                    </a:lnTo>
                    <a:cubicBezTo>
                      <a:pt x="2087" y="28073"/>
                      <a:pt x="2449" y="27710"/>
                      <a:pt x="2887" y="27710"/>
                    </a:cubicBezTo>
                    <a:cubicBezTo>
                      <a:pt x="3336" y="27710"/>
                      <a:pt x="3696" y="28073"/>
                      <a:pt x="3696" y="28523"/>
                    </a:cubicBezTo>
                    <a:lnTo>
                      <a:pt x="3696" y="28597"/>
                    </a:lnTo>
                    <a:lnTo>
                      <a:pt x="3711" y="28597"/>
                    </a:lnTo>
                    <a:cubicBezTo>
                      <a:pt x="3747" y="29008"/>
                      <a:pt x="4086" y="29335"/>
                      <a:pt x="4508" y="29335"/>
                    </a:cubicBezTo>
                    <a:cubicBezTo>
                      <a:pt x="4934" y="29335"/>
                      <a:pt x="5269" y="29008"/>
                      <a:pt x="5320" y="28597"/>
                    </a:cubicBezTo>
                    <a:lnTo>
                      <a:pt x="5320" y="28523"/>
                    </a:lnTo>
                    <a:cubicBezTo>
                      <a:pt x="5320" y="28073"/>
                      <a:pt x="5683" y="27710"/>
                      <a:pt x="6132" y="27710"/>
                    </a:cubicBezTo>
                    <a:cubicBezTo>
                      <a:pt x="6570" y="27710"/>
                      <a:pt x="6933" y="28073"/>
                      <a:pt x="6933" y="28523"/>
                    </a:cubicBezTo>
                    <a:lnTo>
                      <a:pt x="6933" y="28597"/>
                    </a:lnTo>
                    <a:lnTo>
                      <a:pt x="6945" y="28597"/>
                    </a:lnTo>
                    <a:cubicBezTo>
                      <a:pt x="6981" y="29008"/>
                      <a:pt x="7319" y="29335"/>
                      <a:pt x="7742" y="29335"/>
                    </a:cubicBezTo>
                    <a:cubicBezTo>
                      <a:pt x="8167" y="29335"/>
                      <a:pt x="8506" y="29020"/>
                      <a:pt x="8542" y="28609"/>
                    </a:cubicBezTo>
                    <a:lnTo>
                      <a:pt x="8542" y="28523"/>
                    </a:lnTo>
                    <a:cubicBezTo>
                      <a:pt x="8542" y="28073"/>
                      <a:pt x="8905" y="27710"/>
                      <a:pt x="9354" y="27710"/>
                    </a:cubicBezTo>
                    <a:cubicBezTo>
                      <a:pt x="9804" y="27710"/>
                      <a:pt x="10166" y="28073"/>
                      <a:pt x="10166" y="28523"/>
                    </a:cubicBezTo>
                    <a:cubicBezTo>
                      <a:pt x="10166" y="28546"/>
                      <a:pt x="10166" y="28570"/>
                      <a:pt x="10154" y="28597"/>
                    </a:cubicBezTo>
                    <a:lnTo>
                      <a:pt x="10166" y="28597"/>
                    </a:lnTo>
                    <a:cubicBezTo>
                      <a:pt x="10202" y="29008"/>
                      <a:pt x="10553" y="29335"/>
                      <a:pt x="10979" y="29335"/>
                    </a:cubicBezTo>
                    <a:cubicBezTo>
                      <a:pt x="11389" y="29335"/>
                      <a:pt x="11740" y="29008"/>
                      <a:pt x="11776" y="28597"/>
                    </a:cubicBezTo>
                    <a:lnTo>
                      <a:pt x="12252" y="28597"/>
                    </a:lnTo>
                    <a:lnTo>
                      <a:pt x="12252" y="848"/>
                    </a:lnTo>
                    <a:lnTo>
                      <a:pt x="11776" y="848"/>
                    </a:lnTo>
                    <a:lnTo>
                      <a:pt x="11776" y="812"/>
                    </a:lnTo>
                    <a:cubicBezTo>
                      <a:pt x="11776" y="363"/>
                      <a:pt x="11413" y="0"/>
                      <a:pt x="10979" y="0"/>
                    </a:cubicBezTo>
                    <a:cubicBezTo>
                      <a:pt x="10529" y="0"/>
                      <a:pt x="10166" y="363"/>
                      <a:pt x="10166" y="812"/>
                    </a:cubicBezTo>
                    <a:lnTo>
                      <a:pt x="10166" y="848"/>
                    </a:lnTo>
                    <a:cubicBezTo>
                      <a:pt x="10139" y="1286"/>
                      <a:pt x="9792" y="1624"/>
                      <a:pt x="9354" y="1624"/>
                    </a:cubicBezTo>
                    <a:cubicBezTo>
                      <a:pt x="8905" y="1624"/>
                      <a:pt x="8542" y="1262"/>
                      <a:pt x="8542" y="812"/>
                    </a:cubicBezTo>
                    <a:cubicBezTo>
                      <a:pt x="8542" y="788"/>
                      <a:pt x="8542" y="749"/>
                      <a:pt x="8554" y="725"/>
                    </a:cubicBezTo>
                    <a:cubicBezTo>
                      <a:pt x="8506" y="312"/>
                      <a:pt x="8167" y="0"/>
                      <a:pt x="7742" y="0"/>
                    </a:cubicBezTo>
                    <a:cubicBezTo>
                      <a:pt x="7307" y="0"/>
                      <a:pt x="6945" y="363"/>
                      <a:pt x="6933" y="800"/>
                    </a:cubicBezTo>
                    <a:lnTo>
                      <a:pt x="6933" y="812"/>
                    </a:lnTo>
                    <a:lnTo>
                      <a:pt x="6933" y="824"/>
                    </a:lnTo>
                    <a:cubicBezTo>
                      <a:pt x="6933" y="836"/>
                      <a:pt x="6933" y="848"/>
                      <a:pt x="6945" y="848"/>
                    </a:cubicBezTo>
                    <a:lnTo>
                      <a:pt x="6933" y="848"/>
                    </a:lnTo>
                    <a:cubicBezTo>
                      <a:pt x="6906" y="1286"/>
                      <a:pt x="6558" y="1624"/>
                      <a:pt x="6132" y="1624"/>
                    </a:cubicBezTo>
                    <a:cubicBezTo>
                      <a:pt x="5695" y="1624"/>
                      <a:pt x="5344" y="1286"/>
                      <a:pt x="5320" y="848"/>
                    </a:cubicBezTo>
                    <a:lnTo>
                      <a:pt x="5320" y="812"/>
                    </a:lnTo>
                    <a:cubicBezTo>
                      <a:pt x="5320" y="363"/>
                      <a:pt x="4958" y="0"/>
                      <a:pt x="4508" y="0"/>
                    </a:cubicBezTo>
                    <a:cubicBezTo>
                      <a:pt x="4059" y="0"/>
                      <a:pt x="3696" y="363"/>
                      <a:pt x="3696" y="812"/>
                    </a:cubicBezTo>
                    <a:lnTo>
                      <a:pt x="3696" y="848"/>
                    </a:lnTo>
                    <a:cubicBezTo>
                      <a:pt x="3672" y="1286"/>
                      <a:pt x="3321" y="1624"/>
                      <a:pt x="2887" y="1624"/>
                    </a:cubicBezTo>
                    <a:cubicBezTo>
                      <a:pt x="2449" y="1624"/>
                      <a:pt x="2087" y="1262"/>
                      <a:pt x="2087" y="812"/>
                    </a:cubicBezTo>
                    <a:lnTo>
                      <a:pt x="2087" y="725"/>
                    </a:lnTo>
                    <a:cubicBezTo>
                      <a:pt x="2048" y="312"/>
                      <a:pt x="1700" y="0"/>
                      <a:pt x="1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8" name="Google Shape;3988;p38"/>
              <p:cNvSpPr/>
              <p:nvPr/>
            </p:nvSpPr>
            <p:spPr>
              <a:xfrm>
                <a:off x="1971729" y="4028606"/>
                <a:ext cx="754453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10554" h="139" extrusionOk="0">
                    <a:moveTo>
                      <a:pt x="64" y="0"/>
                    </a:moveTo>
                    <a:cubicBezTo>
                      <a:pt x="28" y="0"/>
                      <a:pt x="1" y="39"/>
                      <a:pt x="1" y="75"/>
                    </a:cubicBezTo>
                    <a:cubicBezTo>
                      <a:pt x="1" y="114"/>
                      <a:pt x="28" y="138"/>
                      <a:pt x="64" y="138"/>
                    </a:cubicBezTo>
                    <a:lnTo>
                      <a:pt x="525" y="138"/>
                    </a:lnTo>
                    <a:cubicBezTo>
                      <a:pt x="564" y="138"/>
                      <a:pt x="588" y="114"/>
                      <a:pt x="588" y="75"/>
                    </a:cubicBezTo>
                    <a:cubicBezTo>
                      <a:pt x="588" y="39"/>
                      <a:pt x="564" y="0"/>
                      <a:pt x="525" y="0"/>
                    </a:cubicBezTo>
                    <a:close/>
                    <a:moveTo>
                      <a:pt x="975" y="0"/>
                    </a:moveTo>
                    <a:cubicBezTo>
                      <a:pt x="939" y="0"/>
                      <a:pt x="915" y="39"/>
                      <a:pt x="915" y="75"/>
                    </a:cubicBezTo>
                    <a:cubicBezTo>
                      <a:pt x="915" y="114"/>
                      <a:pt x="939" y="138"/>
                      <a:pt x="975" y="138"/>
                    </a:cubicBezTo>
                    <a:lnTo>
                      <a:pt x="1424" y="138"/>
                    </a:lnTo>
                    <a:cubicBezTo>
                      <a:pt x="1463" y="138"/>
                      <a:pt x="1499" y="114"/>
                      <a:pt x="1499" y="75"/>
                    </a:cubicBezTo>
                    <a:cubicBezTo>
                      <a:pt x="1499" y="39"/>
                      <a:pt x="1463" y="0"/>
                      <a:pt x="1424" y="0"/>
                    </a:cubicBezTo>
                    <a:close/>
                    <a:moveTo>
                      <a:pt x="1874" y="0"/>
                    </a:moveTo>
                    <a:cubicBezTo>
                      <a:pt x="1838" y="0"/>
                      <a:pt x="1814" y="39"/>
                      <a:pt x="1814" y="75"/>
                    </a:cubicBezTo>
                    <a:cubicBezTo>
                      <a:pt x="1814" y="114"/>
                      <a:pt x="1838" y="138"/>
                      <a:pt x="1874" y="138"/>
                    </a:cubicBezTo>
                    <a:lnTo>
                      <a:pt x="2338" y="138"/>
                    </a:lnTo>
                    <a:cubicBezTo>
                      <a:pt x="2374" y="138"/>
                      <a:pt x="2398" y="114"/>
                      <a:pt x="2398" y="75"/>
                    </a:cubicBezTo>
                    <a:cubicBezTo>
                      <a:pt x="2398" y="39"/>
                      <a:pt x="2374" y="0"/>
                      <a:pt x="2338" y="0"/>
                    </a:cubicBezTo>
                    <a:close/>
                    <a:moveTo>
                      <a:pt x="2788" y="0"/>
                    </a:moveTo>
                    <a:cubicBezTo>
                      <a:pt x="2749" y="0"/>
                      <a:pt x="2725" y="39"/>
                      <a:pt x="2725" y="75"/>
                    </a:cubicBezTo>
                    <a:cubicBezTo>
                      <a:pt x="2725" y="114"/>
                      <a:pt x="2749" y="138"/>
                      <a:pt x="2788" y="138"/>
                    </a:cubicBezTo>
                    <a:lnTo>
                      <a:pt x="3238" y="138"/>
                    </a:lnTo>
                    <a:cubicBezTo>
                      <a:pt x="3273" y="138"/>
                      <a:pt x="3312" y="114"/>
                      <a:pt x="3312" y="75"/>
                    </a:cubicBezTo>
                    <a:cubicBezTo>
                      <a:pt x="3312" y="39"/>
                      <a:pt x="3273" y="0"/>
                      <a:pt x="3238" y="0"/>
                    </a:cubicBezTo>
                    <a:close/>
                    <a:moveTo>
                      <a:pt x="3699" y="0"/>
                    </a:moveTo>
                    <a:cubicBezTo>
                      <a:pt x="3660" y="0"/>
                      <a:pt x="3624" y="39"/>
                      <a:pt x="3624" y="75"/>
                    </a:cubicBezTo>
                    <a:cubicBezTo>
                      <a:pt x="3624" y="114"/>
                      <a:pt x="3660" y="138"/>
                      <a:pt x="3699" y="138"/>
                    </a:cubicBezTo>
                    <a:lnTo>
                      <a:pt x="4149" y="138"/>
                    </a:lnTo>
                    <a:cubicBezTo>
                      <a:pt x="4185" y="138"/>
                      <a:pt x="4212" y="114"/>
                      <a:pt x="4212" y="75"/>
                    </a:cubicBezTo>
                    <a:cubicBezTo>
                      <a:pt x="4212" y="39"/>
                      <a:pt x="4185" y="0"/>
                      <a:pt x="4149" y="0"/>
                    </a:cubicBezTo>
                    <a:close/>
                    <a:moveTo>
                      <a:pt x="4598" y="0"/>
                    </a:moveTo>
                    <a:cubicBezTo>
                      <a:pt x="4559" y="0"/>
                      <a:pt x="4535" y="39"/>
                      <a:pt x="4535" y="75"/>
                    </a:cubicBezTo>
                    <a:cubicBezTo>
                      <a:pt x="4535" y="114"/>
                      <a:pt x="4559" y="138"/>
                      <a:pt x="4598" y="138"/>
                    </a:cubicBezTo>
                    <a:lnTo>
                      <a:pt x="5048" y="138"/>
                    </a:lnTo>
                    <a:cubicBezTo>
                      <a:pt x="5084" y="138"/>
                      <a:pt x="5123" y="114"/>
                      <a:pt x="5123" y="75"/>
                    </a:cubicBezTo>
                    <a:cubicBezTo>
                      <a:pt x="5123" y="39"/>
                      <a:pt x="5084" y="0"/>
                      <a:pt x="5048" y="0"/>
                    </a:cubicBezTo>
                    <a:close/>
                    <a:moveTo>
                      <a:pt x="5509" y="0"/>
                    </a:moveTo>
                    <a:cubicBezTo>
                      <a:pt x="5470" y="0"/>
                      <a:pt x="5434" y="39"/>
                      <a:pt x="5434" y="75"/>
                    </a:cubicBezTo>
                    <a:cubicBezTo>
                      <a:pt x="5434" y="114"/>
                      <a:pt x="5470" y="138"/>
                      <a:pt x="5509" y="138"/>
                    </a:cubicBezTo>
                    <a:lnTo>
                      <a:pt x="5959" y="138"/>
                    </a:lnTo>
                    <a:cubicBezTo>
                      <a:pt x="5995" y="138"/>
                      <a:pt x="6022" y="114"/>
                      <a:pt x="6022" y="75"/>
                    </a:cubicBezTo>
                    <a:cubicBezTo>
                      <a:pt x="6022" y="39"/>
                      <a:pt x="5995" y="0"/>
                      <a:pt x="5959" y="0"/>
                    </a:cubicBezTo>
                    <a:close/>
                    <a:moveTo>
                      <a:pt x="6408" y="0"/>
                    </a:moveTo>
                    <a:cubicBezTo>
                      <a:pt x="6369" y="0"/>
                      <a:pt x="6345" y="39"/>
                      <a:pt x="6345" y="75"/>
                    </a:cubicBezTo>
                    <a:cubicBezTo>
                      <a:pt x="6345" y="114"/>
                      <a:pt x="6369" y="138"/>
                      <a:pt x="6408" y="138"/>
                    </a:cubicBezTo>
                    <a:lnTo>
                      <a:pt x="6870" y="138"/>
                    </a:lnTo>
                    <a:cubicBezTo>
                      <a:pt x="6909" y="138"/>
                      <a:pt x="6933" y="114"/>
                      <a:pt x="6933" y="75"/>
                    </a:cubicBezTo>
                    <a:cubicBezTo>
                      <a:pt x="6933" y="39"/>
                      <a:pt x="6909" y="0"/>
                      <a:pt x="6870" y="0"/>
                    </a:cubicBezTo>
                    <a:close/>
                    <a:moveTo>
                      <a:pt x="7319" y="0"/>
                    </a:moveTo>
                    <a:cubicBezTo>
                      <a:pt x="7283" y="0"/>
                      <a:pt x="7256" y="39"/>
                      <a:pt x="7256" y="75"/>
                    </a:cubicBezTo>
                    <a:cubicBezTo>
                      <a:pt x="7256" y="114"/>
                      <a:pt x="7283" y="138"/>
                      <a:pt x="7319" y="138"/>
                    </a:cubicBezTo>
                    <a:lnTo>
                      <a:pt x="7769" y="138"/>
                    </a:lnTo>
                    <a:cubicBezTo>
                      <a:pt x="7808" y="138"/>
                      <a:pt x="7844" y="114"/>
                      <a:pt x="7844" y="75"/>
                    </a:cubicBezTo>
                    <a:cubicBezTo>
                      <a:pt x="7844" y="39"/>
                      <a:pt x="7808" y="0"/>
                      <a:pt x="7769" y="0"/>
                    </a:cubicBezTo>
                    <a:close/>
                    <a:moveTo>
                      <a:pt x="8218" y="0"/>
                    </a:moveTo>
                    <a:cubicBezTo>
                      <a:pt x="8195" y="0"/>
                      <a:pt x="8156" y="39"/>
                      <a:pt x="8156" y="75"/>
                    </a:cubicBezTo>
                    <a:cubicBezTo>
                      <a:pt x="8156" y="114"/>
                      <a:pt x="8195" y="138"/>
                      <a:pt x="8218" y="138"/>
                    </a:cubicBezTo>
                    <a:lnTo>
                      <a:pt x="8680" y="138"/>
                    </a:lnTo>
                    <a:cubicBezTo>
                      <a:pt x="8719" y="138"/>
                      <a:pt x="8743" y="114"/>
                      <a:pt x="8743" y="75"/>
                    </a:cubicBezTo>
                    <a:cubicBezTo>
                      <a:pt x="8743" y="39"/>
                      <a:pt x="8719" y="0"/>
                      <a:pt x="8680" y="0"/>
                    </a:cubicBezTo>
                    <a:close/>
                    <a:moveTo>
                      <a:pt x="9130" y="0"/>
                    </a:moveTo>
                    <a:cubicBezTo>
                      <a:pt x="9094" y="0"/>
                      <a:pt x="9067" y="39"/>
                      <a:pt x="9067" y="75"/>
                    </a:cubicBezTo>
                    <a:cubicBezTo>
                      <a:pt x="9067" y="114"/>
                      <a:pt x="9094" y="138"/>
                      <a:pt x="9130" y="138"/>
                    </a:cubicBezTo>
                    <a:lnTo>
                      <a:pt x="9579" y="138"/>
                    </a:lnTo>
                    <a:cubicBezTo>
                      <a:pt x="9618" y="138"/>
                      <a:pt x="9654" y="114"/>
                      <a:pt x="9654" y="75"/>
                    </a:cubicBezTo>
                    <a:cubicBezTo>
                      <a:pt x="9654" y="39"/>
                      <a:pt x="9618" y="0"/>
                      <a:pt x="9579" y="0"/>
                    </a:cubicBezTo>
                    <a:close/>
                    <a:moveTo>
                      <a:pt x="10041" y="0"/>
                    </a:moveTo>
                    <a:cubicBezTo>
                      <a:pt x="10005" y="0"/>
                      <a:pt x="9966" y="39"/>
                      <a:pt x="9966" y="75"/>
                    </a:cubicBezTo>
                    <a:cubicBezTo>
                      <a:pt x="9966" y="114"/>
                      <a:pt x="10005" y="138"/>
                      <a:pt x="10041" y="138"/>
                    </a:cubicBezTo>
                    <a:lnTo>
                      <a:pt x="10490" y="138"/>
                    </a:lnTo>
                    <a:cubicBezTo>
                      <a:pt x="10529" y="138"/>
                      <a:pt x="10553" y="114"/>
                      <a:pt x="10553" y="75"/>
                    </a:cubicBezTo>
                    <a:cubicBezTo>
                      <a:pt x="10553" y="39"/>
                      <a:pt x="10529" y="0"/>
                      <a:pt x="104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9" name="Google Shape;3989;p38"/>
              <p:cNvSpPr/>
              <p:nvPr/>
            </p:nvSpPr>
            <p:spPr>
              <a:xfrm>
                <a:off x="1922692" y="4028606"/>
                <a:ext cx="26021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39" extrusionOk="0">
                    <a:moveTo>
                      <a:pt x="63" y="0"/>
                    </a:moveTo>
                    <a:cubicBezTo>
                      <a:pt x="27" y="0"/>
                      <a:pt x="0" y="39"/>
                      <a:pt x="0" y="75"/>
                    </a:cubicBezTo>
                    <a:cubicBezTo>
                      <a:pt x="0" y="114"/>
                      <a:pt x="27" y="138"/>
                      <a:pt x="63" y="138"/>
                    </a:cubicBezTo>
                    <a:lnTo>
                      <a:pt x="300" y="138"/>
                    </a:lnTo>
                    <a:cubicBezTo>
                      <a:pt x="339" y="138"/>
                      <a:pt x="363" y="114"/>
                      <a:pt x="363" y="75"/>
                    </a:cubicBezTo>
                    <a:cubicBezTo>
                      <a:pt x="363" y="39"/>
                      <a:pt x="339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0" name="Google Shape;3990;p38"/>
              <p:cNvSpPr/>
              <p:nvPr/>
            </p:nvSpPr>
            <p:spPr>
              <a:xfrm>
                <a:off x="2012046" y="4152632"/>
                <a:ext cx="22303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1" name="Google Shape;3991;p38"/>
              <p:cNvSpPr/>
              <p:nvPr/>
            </p:nvSpPr>
            <p:spPr>
              <a:xfrm>
                <a:off x="2051219" y="4152632"/>
                <a:ext cx="30524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26" y="3447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2" name="Google Shape;3992;p38"/>
              <p:cNvSpPr/>
              <p:nvPr/>
            </p:nvSpPr>
            <p:spPr>
              <a:xfrm>
                <a:off x="2103045" y="4151774"/>
                <a:ext cx="12510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75" h="3460" extrusionOk="0">
                    <a:moveTo>
                      <a:pt x="1" y="1"/>
                    </a:moveTo>
                    <a:lnTo>
                      <a:pt x="1" y="3459"/>
                    </a:lnTo>
                    <a:lnTo>
                      <a:pt x="175" y="3459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3" name="Google Shape;3993;p38"/>
              <p:cNvSpPr/>
              <p:nvPr/>
            </p:nvSpPr>
            <p:spPr>
              <a:xfrm>
                <a:off x="2136928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4" name="Google Shape;3994;p38"/>
              <p:cNvSpPr/>
              <p:nvPr/>
            </p:nvSpPr>
            <p:spPr>
              <a:xfrm>
                <a:off x="2176316" y="4152632"/>
                <a:ext cx="31167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36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35" y="3447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5" name="Google Shape;3995;p38"/>
              <p:cNvSpPr/>
              <p:nvPr/>
            </p:nvSpPr>
            <p:spPr>
              <a:xfrm>
                <a:off x="2233360" y="4151774"/>
                <a:ext cx="71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" h="3460" extrusionOk="0">
                    <a:moveTo>
                      <a:pt x="0" y="1"/>
                    </a:moveTo>
                    <a:lnTo>
                      <a:pt x="0" y="34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6" name="Google Shape;3996;p38"/>
              <p:cNvSpPr/>
              <p:nvPr/>
            </p:nvSpPr>
            <p:spPr>
              <a:xfrm>
                <a:off x="2227141" y="4151774"/>
                <a:ext cx="13511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460" extrusionOk="0">
                    <a:moveTo>
                      <a:pt x="0" y="1"/>
                    </a:moveTo>
                    <a:lnTo>
                      <a:pt x="0" y="3459"/>
                    </a:lnTo>
                    <a:lnTo>
                      <a:pt x="189" y="3459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7" name="Google Shape;3997;p38"/>
              <p:cNvSpPr/>
              <p:nvPr/>
            </p:nvSpPr>
            <p:spPr>
              <a:xfrm>
                <a:off x="2258379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8" name="Google Shape;3998;p38"/>
              <p:cNvSpPr/>
              <p:nvPr/>
            </p:nvSpPr>
            <p:spPr>
              <a:xfrm>
                <a:off x="2297624" y="4152632"/>
                <a:ext cx="30453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426" y="3447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9" name="Google Shape;3999;p38"/>
              <p:cNvSpPr/>
              <p:nvPr/>
            </p:nvSpPr>
            <p:spPr>
              <a:xfrm>
                <a:off x="2345804" y="4151774"/>
                <a:ext cx="18944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460" extrusionOk="0">
                    <a:moveTo>
                      <a:pt x="0" y="1"/>
                    </a:moveTo>
                    <a:lnTo>
                      <a:pt x="0" y="3459"/>
                    </a:lnTo>
                    <a:lnTo>
                      <a:pt x="264" y="3459"/>
                    </a:lnTo>
                    <a:lnTo>
                      <a:pt x="2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0" name="Google Shape;4000;p38"/>
              <p:cNvSpPr/>
              <p:nvPr/>
            </p:nvSpPr>
            <p:spPr>
              <a:xfrm>
                <a:off x="2383261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13" y="3447"/>
                    </a:lnTo>
                    <a:lnTo>
                      <a:pt x="3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1" name="Google Shape;4001;p38"/>
              <p:cNvSpPr/>
              <p:nvPr/>
            </p:nvSpPr>
            <p:spPr>
              <a:xfrm>
                <a:off x="2422720" y="4152632"/>
                <a:ext cx="31096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435" y="3447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2" name="Google Shape;4002;p38"/>
              <p:cNvSpPr/>
              <p:nvPr/>
            </p:nvSpPr>
            <p:spPr>
              <a:xfrm>
                <a:off x="2479693" y="4151774"/>
                <a:ext cx="71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" h="3460" extrusionOk="0">
                    <a:moveTo>
                      <a:pt x="1" y="1"/>
                    </a:moveTo>
                    <a:lnTo>
                      <a:pt x="1" y="34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3" name="Google Shape;4003;p38"/>
              <p:cNvSpPr/>
              <p:nvPr/>
            </p:nvSpPr>
            <p:spPr>
              <a:xfrm>
                <a:off x="2469828" y="4151774"/>
                <a:ext cx="18944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460" extrusionOk="0">
                    <a:moveTo>
                      <a:pt x="1" y="1"/>
                    </a:moveTo>
                    <a:lnTo>
                      <a:pt x="1" y="3459"/>
                    </a:lnTo>
                    <a:lnTo>
                      <a:pt x="264" y="3459"/>
                    </a:lnTo>
                    <a:lnTo>
                      <a:pt x="2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4" name="Google Shape;4004;p38"/>
              <p:cNvSpPr/>
              <p:nvPr/>
            </p:nvSpPr>
            <p:spPr>
              <a:xfrm>
                <a:off x="2501996" y="4152632"/>
                <a:ext cx="22518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15" y="3447"/>
                    </a:lnTo>
                    <a:lnTo>
                      <a:pt x="3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5" name="Google Shape;4005;p38"/>
              <p:cNvSpPr/>
              <p:nvPr/>
            </p:nvSpPr>
            <p:spPr>
              <a:xfrm>
                <a:off x="2541383" y="4152632"/>
                <a:ext cx="31382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38" y="3447"/>
                    </a:ln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6" name="Google Shape;4006;p38"/>
              <p:cNvSpPr/>
              <p:nvPr/>
            </p:nvSpPr>
            <p:spPr>
              <a:xfrm>
                <a:off x="2593066" y="4151774"/>
                <a:ext cx="12653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77" h="3460" extrusionOk="0">
                    <a:moveTo>
                      <a:pt x="0" y="1"/>
                    </a:moveTo>
                    <a:lnTo>
                      <a:pt x="0" y="3459"/>
                    </a:lnTo>
                    <a:lnTo>
                      <a:pt x="177" y="3459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7" name="Google Shape;4007;p38"/>
              <p:cNvSpPr/>
              <p:nvPr/>
            </p:nvSpPr>
            <p:spPr>
              <a:xfrm>
                <a:off x="2627093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08" name="Google Shape;4008;p38"/>
            <p:cNvSpPr/>
            <p:nvPr/>
          </p:nvSpPr>
          <p:spPr>
            <a:xfrm>
              <a:off x="2916050" y="991053"/>
              <a:ext cx="380875" cy="382846"/>
            </a:xfrm>
            <a:custGeom>
              <a:avLst/>
              <a:gdLst/>
              <a:ahLst/>
              <a:cxnLst/>
              <a:rect l="l" t="t" r="r" b="b"/>
              <a:pathLst>
                <a:path w="5218" h="5245" extrusionOk="0">
                  <a:moveTo>
                    <a:pt x="0" y="0"/>
                  </a:moveTo>
                  <a:lnTo>
                    <a:pt x="0" y="1238"/>
                  </a:lnTo>
                  <a:lnTo>
                    <a:pt x="3995" y="5245"/>
                  </a:lnTo>
                  <a:lnTo>
                    <a:pt x="5218" y="52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38"/>
            <p:cNvSpPr/>
            <p:nvPr/>
          </p:nvSpPr>
          <p:spPr>
            <a:xfrm>
              <a:off x="2916050" y="1180687"/>
              <a:ext cx="193211" cy="193211"/>
            </a:xfrm>
            <a:custGeom>
              <a:avLst/>
              <a:gdLst/>
              <a:ahLst/>
              <a:cxnLst/>
              <a:rect l="l" t="t" r="r" b="b"/>
              <a:pathLst>
                <a:path w="2647" h="2647" extrusionOk="0">
                  <a:moveTo>
                    <a:pt x="0" y="1"/>
                  </a:moveTo>
                  <a:lnTo>
                    <a:pt x="0" y="1223"/>
                  </a:lnTo>
                  <a:lnTo>
                    <a:pt x="1424" y="2647"/>
                  </a:lnTo>
                  <a:lnTo>
                    <a:pt x="2647" y="26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38"/>
            <p:cNvSpPr/>
            <p:nvPr/>
          </p:nvSpPr>
          <p:spPr>
            <a:xfrm>
              <a:off x="2916050" y="825215"/>
              <a:ext cx="546933" cy="548685"/>
            </a:xfrm>
            <a:custGeom>
              <a:avLst/>
              <a:gdLst/>
              <a:ahLst/>
              <a:cxnLst/>
              <a:rect l="l" t="t" r="r" b="b"/>
              <a:pathLst>
                <a:path w="7493" h="7517" extrusionOk="0">
                  <a:moveTo>
                    <a:pt x="0" y="0"/>
                  </a:moveTo>
                  <a:lnTo>
                    <a:pt x="0" y="1235"/>
                  </a:lnTo>
                  <a:lnTo>
                    <a:pt x="6267" y="7517"/>
                  </a:lnTo>
                  <a:lnTo>
                    <a:pt x="7493" y="75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38"/>
            <p:cNvSpPr/>
            <p:nvPr/>
          </p:nvSpPr>
          <p:spPr>
            <a:xfrm>
              <a:off x="2916050" y="744924"/>
              <a:ext cx="630728" cy="628976"/>
            </a:xfrm>
            <a:custGeom>
              <a:avLst/>
              <a:gdLst/>
              <a:ahLst/>
              <a:cxnLst/>
              <a:rect l="l" t="t" r="r" b="b"/>
              <a:pathLst>
                <a:path w="8641" h="8617" extrusionOk="0">
                  <a:moveTo>
                    <a:pt x="0" y="0"/>
                  </a:moveTo>
                  <a:lnTo>
                    <a:pt x="0" y="51"/>
                  </a:lnTo>
                  <a:lnTo>
                    <a:pt x="8530" y="8617"/>
                  </a:lnTo>
                  <a:lnTo>
                    <a:pt x="8641" y="8617"/>
                  </a:lnTo>
                  <a:lnTo>
                    <a:pt x="8641" y="7505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38"/>
            <p:cNvSpPr/>
            <p:nvPr/>
          </p:nvSpPr>
          <p:spPr>
            <a:xfrm>
              <a:off x="3078166" y="744924"/>
              <a:ext cx="468612" cy="472334"/>
            </a:xfrm>
            <a:custGeom>
              <a:avLst/>
              <a:gdLst/>
              <a:ahLst/>
              <a:cxnLst/>
              <a:rect l="l" t="t" r="r" b="b"/>
              <a:pathLst>
                <a:path w="6420" h="6471" extrusionOk="0">
                  <a:moveTo>
                    <a:pt x="0" y="0"/>
                  </a:moveTo>
                  <a:lnTo>
                    <a:pt x="6420" y="6471"/>
                  </a:lnTo>
                  <a:lnTo>
                    <a:pt x="6420" y="5233"/>
                  </a:lnTo>
                  <a:lnTo>
                    <a:pt x="1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38"/>
            <p:cNvSpPr/>
            <p:nvPr/>
          </p:nvSpPr>
          <p:spPr>
            <a:xfrm>
              <a:off x="3243274" y="744924"/>
              <a:ext cx="303503" cy="305474"/>
            </a:xfrm>
            <a:custGeom>
              <a:avLst/>
              <a:gdLst/>
              <a:ahLst/>
              <a:cxnLst/>
              <a:rect l="l" t="t" r="r" b="b"/>
              <a:pathLst>
                <a:path w="4158" h="4185" extrusionOk="0">
                  <a:moveTo>
                    <a:pt x="1" y="0"/>
                  </a:moveTo>
                  <a:lnTo>
                    <a:pt x="4158" y="4184"/>
                  </a:lnTo>
                  <a:lnTo>
                    <a:pt x="4158" y="2962"/>
                  </a:lnTo>
                  <a:lnTo>
                    <a:pt x="12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38"/>
            <p:cNvSpPr/>
            <p:nvPr/>
          </p:nvSpPr>
          <p:spPr>
            <a:xfrm>
              <a:off x="3415462" y="744924"/>
              <a:ext cx="131314" cy="133284"/>
            </a:xfrm>
            <a:custGeom>
              <a:avLst/>
              <a:gdLst/>
              <a:ahLst/>
              <a:cxnLst/>
              <a:rect l="l" t="t" r="r" b="b"/>
              <a:pathLst>
                <a:path w="1799" h="1826" extrusionOk="0">
                  <a:moveTo>
                    <a:pt x="0" y="0"/>
                  </a:moveTo>
                  <a:lnTo>
                    <a:pt x="1799" y="1826"/>
                  </a:lnTo>
                  <a:lnTo>
                    <a:pt x="1799" y="600"/>
                  </a:lnTo>
                  <a:lnTo>
                    <a:pt x="12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1">
          <a:extLst>
            <a:ext uri="{FF2B5EF4-FFF2-40B4-BE49-F238E27FC236}">
              <a16:creationId xmlns:a16="http://schemas.microsoft.com/office/drawing/2014/main" id="{FD445F45-9FD3-44D5-980F-7235AD856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5" name="Google Shape;3325;p31">
            <a:extLst>
              <a:ext uri="{FF2B5EF4-FFF2-40B4-BE49-F238E27FC236}">
                <a16:creationId xmlns:a16="http://schemas.microsoft.com/office/drawing/2014/main" id="{47053F40-8583-5A3A-4AA9-F032412F817B}"/>
              </a:ext>
            </a:extLst>
          </p:cNvPr>
          <p:cNvGrpSpPr/>
          <p:nvPr/>
        </p:nvGrpSpPr>
        <p:grpSpPr>
          <a:xfrm>
            <a:off x="5046045" y="-1146750"/>
            <a:ext cx="2367522" cy="2653880"/>
            <a:chOff x="5308420" y="-973325"/>
            <a:chExt cx="2367522" cy="2653880"/>
          </a:xfrm>
        </p:grpSpPr>
        <p:grpSp>
          <p:nvGrpSpPr>
            <p:cNvPr id="3326" name="Google Shape;3326;p31">
              <a:extLst>
                <a:ext uri="{FF2B5EF4-FFF2-40B4-BE49-F238E27FC236}">
                  <a16:creationId xmlns:a16="http://schemas.microsoft.com/office/drawing/2014/main" id="{0B2F8BC9-C9B7-80D2-4662-D0176161D9AB}"/>
                </a:ext>
              </a:extLst>
            </p:cNvPr>
            <p:cNvGrpSpPr/>
            <p:nvPr/>
          </p:nvGrpSpPr>
          <p:grpSpPr>
            <a:xfrm rot="1319955">
              <a:off x="5533445" y="-5473"/>
              <a:ext cx="620951" cy="1322130"/>
              <a:chOff x="1894490" y="2649667"/>
              <a:chExt cx="931164" cy="1982636"/>
            </a:xfrm>
          </p:grpSpPr>
          <p:grpSp>
            <p:nvGrpSpPr>
              <p:cNvPr id="3327" name="Google Shape;3327;p31">
                <a:extLst>
                  <a:ext uri="{FF2B5EF4-FFF2-40B4-BE49-F238E27FC236}">
                    <a16:creationId xmlns:a16="http://schemas.microsoft.com/office/drawing/2014/main" id="{79816E50-8093-EF38-640A-5E8C96B23DC3}"/>
                  </a:ext>
                </a:extLst>
              </p:cNvPr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3328" name="Google Shape;3328;p31">
                  <a:extLst>
                    <a:ext uri="{FF2B5EF4-FFF2-40B4-BE49-F238E27FC236}">
                      <a16:creationId xmlns:a16="http://schemas.microsoft.com/office/drawing/2014/main" id="{70578EE0-67E4-54DA-774B-86A26E3B5B81}"/>
                    </a:ext>
                  </a:extLst>
                </p:cNvPr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9" name="Google Shape;3329;p31">
                  <a:extLst>
                    <a:ext uri="{FF2B5EF4-FFF2-40B4-BE49-F238E27FC236}">
                      <a16:creationId xmlns:a16="http://schemas.microsoft.com/office/drawing/2014/main" id="{561A64C8-340B-6760-CB6F-F05BBC5FC064}"/>
                    </a:ext>
                  </a:extLst>
                </p:cNvPr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0" name="Google Shape;3330;p31">
                  <a:extLst>
                    <a:ext uri="{FF2B5EF4-FFF2-40B4-BE49-F238E27FC236}">
                      <a16:creationId xmlns:a16="http://schemas.microsoft.com/office/drawing/2014/main" id="{8C5A6A67-E816-E7E2-27ED-7C5DAB3891ED}"/>
                    </a:ext>
                  </a:extLst>
                </p:cNvPr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1" name="Google Shape;3331;p31">
                  <a:extLst>
                    <a:ext uri="{FF2B5EF4-FFF2-40B4-BE49-F238E27FC236}">
                      <a16:creationId xmlns:a16="http://schemas.microsoft.com/office/drawing/2014/main" id="{6BC4D7A1-D0FC-F48D-BB78-0AEE4FCE5CFF}"/>
                    </a:ext>
                  </a:extLst>
                </p:cNvPr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2" name="Google Shape;3332;p31">
                  <a:extLst>
                    <a:ext uri="{FF2B5EF4-FFF2-40B4-BE49-F238E27FC236}">
                      <a16:creationId xmlns:a16="http://schemas.microsoft.com/office/drawing/2014/main" id="{F0260861-BB0A-771D-C5DC-149DCA93D71C}"/>
                    </a:ext>
                  </a:extLst>
                </p:cNvPr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3" name="Google Shape;3333;p31">
                  <a:extLst>
                    <a:ext uri="{FF2B5EF4-FFF2-40B4-BE49-F238E27FC236}">
                      <a16:creationId xmlns:a16="http://schemas.microsoft.com/office/drawing/2014/main" id="{C007519F-9596-243B-C324-451356CA1AA5}"/>
                    </a:ext>
                  </a:extLst>
                </p:cNvPr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4" name="Google Shape;3334;p31">
                  <a:extLst>
                    <a:ext uri="{FF2B5EF4-FFF2-40B4-BE49-F238E27FC236}">
                      <a16:creationId xmlns:a16="http://schemas.microsoft.com/office/drawing/2014/main" id="{357D59F1-1346-3073-C65C-3A6E8405AC03}"/>
                    </a:ext>
                  </a:extLst>
                </p:cNvPr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5" name="Google Shape;3335;p31">
                  <a:extLst>
                    <a:ext uri="{FF2B5EF4-FFF2-40B4-BE49-F238E27FC236}">
                      <a16:creationId xmlns:a16="http://schemas.microsoft.com/office/drawing/2014/main" id="{6A8C02EB-D49F-8688-DB68-982F9A63A077}"/>
                    </a:ext>
                  </a:extLst>
                </p:cNvPr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6" name="Google Shape;3336;p31">
                  <a:extLst>
                    <a:ext uri="{FF2B5EF4-FFF2-40B4-BE49-F238E27FC236}">
                      <a16:creationId xmlns:a16="http://schemas.microsoft.com/office/drawing/2014/main" id="{2D97A5FD-7E56-B81A-51CF-654A93FAAB38}"/>
                    </a:ext>
                  </a:extLst>
                </p:cNvPr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7" name="Google Shape;3337;p31">
                  <a:extLst>
                    <a:ext uri="{FF2B5EF4-FFF2-40B4-BE49-F238E27FC236}">
                      <a16:creationId xmlns:a16="http://schemas.microsoft.com/office/drawing/2014/main" id="{B7F118B5-015C-67F2-A2A1-B1A3B4D13AC8}"/>
                    </a:ext>
                  </a:extLst>
                </p:cNvPr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8" name="Google Shape;3338;p31">
                  <a:extLst>
                    <a:ext uri="{FF2B5EF4-FFF2-40B4-BE49-F238E27FC236}">
                      <a16:creationId xmlns:a16="http://schemas.microsoft.com/office/drawing/2014/main" id="{1CFC4C6A-06DC-9F71-048E-F221C4E684AD}"/>
                    </a:ext>
                  </a:extLst>
                </p:cNvPr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9" name="Google Shape;3339;p31">
                  <a:extLst>
                    <a:ext uri="{FF2B5EF4-FFF2-40B4-BE49-F238E27FC236}">
                      <a16:creationId xmlns:a16="http://schemas.microsoft.com/office/drawing/2014/main" id="{F0F324EB-2EF6-7BC3-BB59-3E7D4E20EDC3}"/>
                    </a:ext>
                  </a:extLst>
                </p:cNvPr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0" name="Google Shape;3340;p31">
                  <a:extLst>
                    <a:ext uri="{FF2B5EF4-FFF2-40B4-BE49-F238E27FC236}">
                      <a16:creationId xmlns:a16="http://schemas.microsoft.com/office/drawing/2014/main" id="{FAFD39CC-0F6E-B4E6-B775-03D0DD457705}"/>
                    </a:ext>
                  </a:extLst>
                </p:cNvPr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1" name="Google Shape;3341;p31">
                  <a:extLst>
                    <a:ext uri="{FF2B5EF4-FFF2-40B4-BE49-F238E27FC236}">
                      <a16:creationId xmlns:a16="http://schemas.microsoft.com/office/drawing/2014/main" id="{A28040F1-4CE4-D0E1-4B6C-9D52CBA5371B}"/>
                    </a:ext>
                  </a:extLst>
                </p:cNvPr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2" name="Google Shape;3342;p31">
                  <a:extLst>
                    <a:ext uri="{FF2B5EF4-FFF2-40B4-BE49-F238E27FC236}">
                      <a16:creationId xmlns:a16="http://schemas.microsoft.com/office/drawing/2014/main" id="{38FB0F7F-4002-B72F-A711-35686F1910B9}"/>
                    </a:ext>
                  </a:extLst>
                </p:cNvPr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3" name="Google Shape;3343;p31">
                  <a:extLst>
                    <a:ext uri="{FF2B5EF4-FFF2-40B4-BE49-F238E27FC236}">
                      <a16:creationId xmlns:a16="http://schemas.microsoft.com/office/drawing/2014/main" id="{E489399E-F44F-E8BE-829C-E6DC83F6AAF8}"/>
                    </a:ext>
                  </a:extLst>
                </p:cNvPr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4" name="Google Shape;3344;p31">
                  <a:extLst>
                    <a:ext uri="{FF2B5EF4-FFF2-40B4-BE49-F238E27FC236}">
                      <a16:creationId xmlns:a16="http://schemas.microsoft.com/office/drawing/2014/main" id="{BE0FBB0C-03EA-EDF7-4376-EF5A544B8139}"/>
                    </a:ext>
                  </a:extLst>
                </p:cNvPr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5" name="Google Shape;3345;p31">
                  <a:extLst>
                    <a:ext uri="{FF2B5EF4-FFF2-40B4-BE49-F238E27FC236}">
                      <a16:creationId xmlns:a16="http://schemas.microsoft.com/office/drawing/2014/main" id="{E7DD2D2D-C9F9-AFE0-6F66-C608412E09C0}"/>
                    </a:ext>
                  </a:extLst>
                </p:cNvPr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6" name="Google Shape;3346;p31">
                  <a:extLst>
                    <a:ext uri="{FF2B5EF4-FFF2-40B4-BE49-F238E27FC236}">
                      <a16:creationId xmlns:a16="http://schemas.microsoft.com/office/drawing/2014/main" id="{3F2999A3-260B-6039-4901-488DF600687D}"/>
                    </a:ext>
                  </a:extLst>
                </p:cNvPr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7" name="Google Shape;3347;p31">
                  <a:extLst>
                    <a:ext uri="{FF2B5EF4-FFF2-40B4-BE49-F238E27FC236}">
                      <a16:creationId xmlns:a16="http://schemas.microsoft.com/office/drawing/2014/main" id="{8DC5F37C-2841-EB7B-F040-7507F2FC1A15}"/>
                    </a:ext>
                  </a:extLst>
                </p:cNvPr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8" name="Google Shape;3348;p31">
                  <a:extLst>
                    <a:ext uri="{FF2B5EF4-FFF2-40B4-BE49-F238E27FC236}">
                      <a16:creationId xmlns:a16="http://schemas.microsoft.com/office/drawing/2014/main" id="{05858393-7563-5130-1AB7-1755E1B462AC}"/>
                    </a:ext>
                  </a:extLst>
                </p:cNvPr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9" name="Google Shape;3349;p31">
                  <a:extLst>
                    <a:ext uri="{FF2B5EF4-FFF2-40B4-BE49-F238E27FC236}">
                      <a16:creationId xmlns:a16="http://schemas.microsoft.com/office/drawing/2014/main" id="{B12AB9EF-71F3-24A3-6583-21B8998F49A2}"/>
                    </a:ext>
                  </a:extLst>
                </p:cNvPr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50" name="Google Shape;3350;p31">
                <a:extLst>
                  <a:ext uri="{FF2B5EF4-FFF2-40B4-BE49-F238E27FC236}">
                    <a16:creationId xmlns:a16="http://schemas.microsoft.com/office/drawing/2014/main" id="{07ABD4E9-114A-8770-21B1-7D35FE5B2570}"/>
                  </a:ext>
                </a:extLst>
              </p:cNvPr>
              <p:cNvSpPr/>
              <p:nvPr/>
            </p:nvSpPr>
            <p:spPr>
              <a:xfrm>
                <a:off x="2159276" y="2969650"/>
                <a:ext cx="461729" cy="956340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9517" extrusionOk="0">
                    <a:moveTo>
                      <a:pt x="1" y="1"/>
                    </a:moveTo>
                    <a:lnTo>
                      <a:pt x="762" y="5995"/>
                    </a:lnTo>
                    <a:lnTo>
                      <a:pt x="2497" y="4958"/>
                    </a:lnTo>
                    <a:lnTo>
                      <a:pt x="2860" y="9516"/>
                    </a:lnTo>
                    <a:lnTo>
                      <a:pt x="4595" y="1835"/>
                    </a:lnTo>
                    <a:lnTo>
                      <a:pt x="2758" y="2647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51" name="Google Shape;3351;p31">
              <a:extLst>
                <a:ext uri="{FF2B5EF4-FFF2-40B4-BE49-F238E27FC236}">
                  <a16:creationId xmlns:a16="http://schemas.microsoft.com/office/drawing/2014/main" id="{F66CE4DF-7230-C855-2589-C1924152639D}"/>
                </a:ext>
              </a:extLst>
            </p:cNvPr>
            <p:cNvGrpSpPr/>
            <p:nvPr/>
          </p:nvGrpSpPr>
          <p:grpSpPr>
            <a:xfrm rot="-4080045">
              <a:off x="6549843" y="448650"/>
              <a:ext cx="584102" cy="1398402"/>
              <a:chOff x="2794886" y="268923"/>
              <a:chExt cx="875906" cy="2097012"/>
            </a:xfrm>
          </p:grpSpPr>
          <p:sp>
            <p:nvSpPr>
              <p:cNvPr id="3352" name="Google Shape;3352;p31">
                <a:extLst>
                  <a:ext uri="{FF2B5EF4-FFF2-40B4-BE49-F238E27FC236}">
                    <a16:creationId xmlns:a16="http://schemas.microsoft.com/office/drawing/2014/main" id="{B00451FE-B9FF-BF99-429D-D283B23ED7AA}"/>
                  </a:ext>
                </a:extLst>
              </p:cNvPr>
              <p:cNvSpPr/>
              <p:nvPr/>
            </p:nvSpPr>
            <p:spPr>
              <a:xfrm>
                <a:off x="3633176" y="17480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3" name="Google Shape;3353;p31">
                <a:extLst>
                  <a:ext uri="{FF2B5EF4-FFF2-40B4-BE49-F238E27FC236}">
                    <a16:creationId xmlns:a16="http://schemas.microsoft.com/office/drawing/2014/main" id="{B7BECE42-D695-ED38-56E6-4E7B235D1F78}"/>
                  </a:ext>
                </a:extLst>
              </p:cNvPr>
              <p:cNvGrpSpPr/>
              <p:nvPr/>
            </p:nvGrpSpPr>
            <p:grpSpPr>
              <a:xfrm>
                <a:off x="2794886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3354" name="Google Shape;3354;p31">
                  <a:extLst>
                    <a:ext uri="{FF2B5EF4-FFF2-40B4-BE49-F238E27FC236}">
                      <a16:creationId xmlns:a16="http://schemas.microsoft.com/office/drawing/2014/main" id="{6AF918C6-05CE-14F1-EEF7-7E37E5AE8239}"/>
                    </a:ext>
                  </a:extLst>
                </p:cNvPr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5" name="Google Shape;3355;p31">
                  <a:extLst>
                    <a:ext uri="{FF2B5EF4-FFF2-40B4-BE49-F238E27FC236}">
                      <a16:creationId xmlns:a16="http://schemas.microsoft.com/office/drawing/2014/main" id="{9E3EC7D6-B0AC-5808-D3B5-AD04EC8FFA8A}"/>
                    </a:ext>
                  </a:extLst>
                </p:cNvPr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6" name="Google Shape;3356;p31">
                  <a:extLst>
                    <a:ext uri="{FF2B5EF4-FFF2-40B4-BE49-F238E27FC236}">
                      <a16:creationId xmlns:a16="http://schemas.microsoft.com/office/drawing/2014/main" id="{A8AE2117-5DE5-4619-C7BC-3D787FEF5157}"/>
                    </a:ext>
                  </a:extLst>
                </p:cNvPr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7" name="Google Shape;3357;p31">
                  <a:extLst>
                    <a:ext uri="{FF2B5EF4-FFF2-40B4-BE49-F238E27FC236}">
                      <a16:creationId xmlns:a16="http://schemas.microsoft.com/office/drawing/2014/main" id="{C46701BE-33D9-A22C-668A-D71B2C0EB043}"/>
                    </a:ext>
                  </a:extLst>
                </p:cNvPr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8" name="Google Shape;3358;p31">
                  <a:extLst>
                    <a:ext uri="{FF2B5EF4-FFF2-40B4-BE49-F238E27FC236}">
                      <a16:creationId xmlns:a16="http://schemas.microsoft.com/office/drawing/2014/main" id="{9144838E-10DD-8A54-24B2-6618C657273D}"/>
                    </a:ext>
                  </a:extLst>
                </p:cNvPr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9" name="Google Shape;3359;p31">
                  <a:extLst>
                    <a:ext uri="{FF2B5EF4-FFF2-40B4-BE49-F238E27FC236}">
                      <a16:creationId xmlns:a16="http://schemas.microsoft.com/office/drawing/2014/main" id="{54D99FEC-E5A8-FC7B-1DEE-6BB52ACA1AA1}"/>
                    </a:ext>
                  </a:extLst>
                </p:cNvPr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0" name="Google Shape;3360;p31">
                  <a:extLst>
                    <a:ext uri="{FF2B5EF4-FFF2-40B4-BE49-F238E27FC236}">
                      <a16:creationId xmlns:a16="http://schemas.microsoft.com/office/drawing/2014/main" id="{B323B816-5CDC-FFE9-CB1D-635004971B77}"/>
                    </a:ext>
                  </a:extLst>
                </p:cNvPr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1" name="Google Shape;3361;p31">
                  <a:extLst>
                    <a:ext uri="{FF2B5EF4-FFF2-40B4-BE49-F238E27FC236}">
                      <a16:creationId xmlns:a16="http://schemas.microsoft.com/office/drawing/2014/main" id="{89F89612-F9F3-D7DA-357D-C327D7BDB4E6}"/>
                    </a:ext>
                  </a:extLst>
                </p:cNvPr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2" name="Google Shape;3362;p31">
                  <a:extLst>
                    <a:ext uri="{FF2B5EF4-FFF2-40B4-BE49-F238E27FC236}">
                      <a16:creationId xmlns:a16="http://schemas.microsoft.com/office/drawing/2014/main" id="{8E833C55-6C0E-A421-F034-BB4758947E1E}"/>
                    </a:ext>
                  </a:extLst>
                </p:cNvPr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3" name="Google Shape;3363;p31">
                  <a:extLst>
                    <a:ext uri="{FF2B5EF4-FFF2-40B4-BE49-F238E27FC236}">
                      <a16:creationId xmlns:a16="http://schemas.microsoft.com/office/drawing/2014/main" id="{E504BD78-3B41-BFD2-51BD-16223AD9AAF3}"/>
                    </a:ext>
                  </a:extLst>
                </p:cNvPr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4" name="Google Shape;3364;p31">
                  <a:extLst>
                    <a:ext uri="{FF2B5EF4-FFF2-40B4-BE49-F238E27FC236}">
                      <a16:creationId xmlns:a16="http://schemas.microsoft.com/office/drawing/2014/main" id="{9ADBCBE4-E0F0-0490-1B80-EE9D57BC724A}"/>
                    </a:ext>
                  </a:extLst>
                </p:cNvPr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5" name="Google Shape;3365;p31">
                  <a:extLst>
                    <a:ext uri="{FF2B5EF4-FFF2-40B4-BE49-F238E27FC236}">
                      <a16:creationId xmlns:a16="http://schemas.microsoft.com/office/drawing/2014/main" id="{450904AE-F18C-274A-CBE1-3ADA189A8EB8}"/>
                    </a:ext>
                  </a:extLst>
                </p:cNvPr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6" name="Google Shape;3366;p31">
                  <a:extLst>
                    <a:ext uri="{FF2B5EF4-FFF2-40B4-BE49-F238E27FC236}">
                      <a16:creationId xmlns:a16="http://schemas.microsoft.com/office/drawing/2014/main" id="{4FA6D114-F401-3A34-540C-D752CCE93A29}"/>
                    </a:ext>
                  </a:extLst>
                </p:cNvPr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7" name="Google Shape;3367;p31">
                  <a:extLst>
                    <a:ext uri="{FF2B5EF4-FFF2-40B4-BE49-F238E27FC236}">
                      <a16:creationId xmlns:a16="http://schemas.microsoft.com/office/drawing/2014/main" id="{9E225FCA-08A3-CAEB-5531-17591D9C8AC1}"/>
                    </a:ext>
                  </a:extLst>
                </p:cNvPr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8" name="Google Shape;3368;p31">
                  <a:extLst>
                    <a:ext uri="{FF2B5EF4-FFF2-40B4-BE49-F238E27FC236}">
                      <a16:creationId xmlns:a16="http://schemas.microsoft.com/office/drawing/2014/main" id="{E885F653-FF4F-7CAC-A5F0-89D9431ABF6B}"/>
                    </a:ext>
                  </a:extLst>
                </p:cNvPr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9" name="Google Shape;3369;p31">
                  <a:extLst>
                    <a:ext uri="{FF2B5EF4-FFF2-40B4-BE49-F238E27FC236}">
                      <a16:creationId xmlns:a16="http://schemas.microsoft.com/office/drawing/2014/main" id="{4078F8BA-E049-2AA1-D3F2-3EBC648C657F}"/>
                    </a:ext>
                  </a:extLst>
                </p:cNvPr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0" name="Google Shape;3370;p31">
                  <a:extLst>
                    <a:ext uri="{FF2B5EF4-FFF2-40B4-BE49-F238E27FC236}">
                      <a16:creationId xmlns:a16="http://schemas.microsoft.com/office/drawing/2014/main" id="{4D93A259-5104-76AD-5BFB-6DED8D01FBF0}"/>
                    </a:ext>
                  </a:extLst>
                </p:cNvPr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1" name="Google Shape;3371;p31">
                  <a:extLst>
                    <a:ext uri="{FF2B5EF4-FFF2-40B4-BE49-F238E27FC236}">
                      <a16:creationId xmlns:a16="http://schemas.microsoft.com/office/drawing/2014/main" id="{275C6290-D689-63CC-97CA-A0E7ACA94D35}"/>
                    </a:ext>
                  </a:extLst>
                </p:cNvPr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2" name="Google Shape;3372;p31">
                  <a:extLst>
                    <a:ext uri="{FF2B5EF4-FFF2-40B4-BE49-F238E27FC236}">
                      <a16:creationId xmlns:a16="http://schemas.microsoft.com/office/drawing/2014/main" id="{3A889608-CB46-A7EF-0B1A-D7F810CB903A}"/>
                    </a:ext>
                  </a:extLst>
                </p:cNvPr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3" name="Google Shape;3373;p31">
                  <a:extLst>
                    <a:ext uri="{FF2B5EF4-FFF2-40B4-BE49-F238E27FC236}">
                      <a16:creationId xmlns:a16="http://schemas.microsoft.com/office/drawing/2014/main" id="{6268370E-449B-7023-D89A-708AC490481E}"/>
                    </a:ext>
                  </a:extLst>
                </p:cNvPr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4" name="Google Shape;3374;p31">
                  <a:extLst>
                    <a:ext uri="{FF2B5EF4-FFF2-40B4-BE49-F238E27FC236}">
                      <a16:creationId xmlns:a16="http://schemas.microsoft.com/office/drawing/2014/main" id="{B39D548E-12AF-AD4A-3C09-6394B44246A0}"/>
                    </a:ext>
                  </a:extLst>
                </p:cNvPr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75" name="Google Shape;3375;p31">
                <a:extLst>
                  <a:ext uri="{FF2B5EF4-FFF2-40B4-BE49-F238E27FC236}">
                    <a16:creationId xmlns:a16="http://schemas.microsoft.com/office/drawing/2014/main" id="{6AC972B5-37C7-D307-7EAA-F374526A850B}"/>
                  </a:ext>
                </a:extLst>
              </p:cNvPr>
              <p:cNvSpPr/>
              <p:nvPr/>
            </p:nvSpPr>
            <p:spPr>
              <a:xfrm>
                <a:off x="2916050" y="991053"/>
                <a:ext cx="380875" cy="382846"/>
              </a:xfrm>
              <a:custGeom>
                <a:avLst/>
                <a:gdLst/>
                <a:ahLst/>
                <a:cxnLst/>
                <a:rect l="l" t="t" r="r" b="b"/>
                <a:pathLst>
                  <a:path w="5218" h="5245" extrusionOk="0">
                    <a:moveTo>
                      <a:pt x="0" y="0"/>
                    </a:moveTo>
                    <a:lnTo>
                      <a:pt x="0" y="1238"/>
                    </a:lnTo>
                    <a:lnTo>
                      <a:pt x="3995" y="5245"/>
                    </a:lnTo>
                    <a:lnTo>
                      <a:pt x="5218" y="52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31">
                <a:extLst>
                  <a:ext uri="{FF2B5EF4-FFF2-40B4-BE49-F238E27FC236}">
                    <a16:creationId xmlns:a16="http://schemas.microsoft.com/office/drawing/2014/main" id="{F5B4A93F-A183-88AD-A4ED-3D83E930A8A1}"/>
                  </a:ext>
                </a:extLst>
              </p:cNvPr>
              <p:cNvSpPr/>
              <p:nvPr/>
            </p:nvSpPr>
            <p:spPr>
              <a:xfrm>
                <a:off x="2916050" y="1180687"/>
                <a:ext cx="193211" cy="193211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2647" extrusionOk="0">
                    <a:moveTo>
                      <a:pt x="0" y="1"/>
                    </a:moveTo>
                    <a:lnTo>
                      <a:pt x="0" y="1223"/>
                    </a:lnTo>
                    <a:lnTo>
                      <a:pt x="1424" y="2647"/>
                    </a:lnTo>
                    <a:lnTo>
                      <a:pt x="2647" y="264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31">
                <a:extLst>
                  <a:ext uri="{FF2B5EF4-FFF2-40B4-BE49-F238E27FC236}">
                    <a16:creationId xmlns:a16="http://schemas.microsoft.com/office/drawing/2014/main" id="{E027CC1B-06E6-4216-76FE-8D8B18334FAF}"/>
                  </a:ext>
                </a:extLst>
              </p:cNvPr>
              <p:cNvSpPr/>
              <p:nvPr/>
            </p:nvSpPr>
            <p:spPr>
              <a:xfrm>
                <a:off x="2916050" y="825215"/>
                <a:ext cx="546933" cy="548685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517" extrusionOk="0">
                    <a:moveTo>
                      <a:pt x="0" y="0"/>
                    </a:moveTo>
                    <a:lnTo>
                      <a:pt x="0" y="1235"/>
                    </a:lnTo>
                    <a:lnTo>
                      <a:pt x="6267" y="7517"/>
                    </a:lnTo>
                    <a:lnTo>
                      <a:pt x="7493" y="75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31">
                <a:extLst>
                  <a:ext uri="{FF2B5EF4-FFF2-40B4-BE49-F238E27FC236}">
                    <a16:creationId xmlns:a16="http://schemas.microsoft.com/office/drawing/2014/main" id="{6D00B8E2-A95E-AAB4-FF34-EFD9EB5E4B65}"/>
                  </a:ext>
                </a:extLst>
              </p:cNvPr>
              <p:cNvSpPr/>
              <p:nvPr/>
            </p:nvSpPr>
            <p:spPr>
              <a:xfrm>
                <a:off x="2916050" y="744924"/>
                <a:ext cx="630728" cy="628976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8617" extrusionOk="0">
                    <a:moveTo>
                      <a:pt x="0" y="0"/>
                    </a:moveTo>
                    <a:lnTo>
                      <a:pt x="0" y="51"/>
                    </a:lnTo>
                    <a:lnTo>
                      <a:pt x="8530" y="8617"/>
                    </a:lnTo>
                    <a:lnTo>
                      <a:pt x="8641" y="8617"/>
                    </a:lnTo>
                    <a:lnTo>
                      <a:pt x="8641" y="7505"/>
                    </a:lnTo>
                    <a:lnTo>
                      <a:pt x="11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31">
                <a:extLst>
                  <a:ext uri="{FF2B5EF4-FFF2-40B4-BE49-F238E27FC236}">
                    <a16:creationId xmlns:a16="http://schemas.microsoft.com/office/drawing/2014/main" id="{E02EDF8C-5739-13A9-0F7D-43F6132963F6}"/>
                  </a:ext>
                </a:extLst>
              </p:cNvPr>
              <p:cNvSpPr/>
              <p:nvPr/>
            </p:nvSpPr>
            <p:spPr>
              <a:xfrm>
                <a:off x="3078166" y="744924"/>
                <a:ext cx="468612" cy="472334"/>
              </a:xfrm>
              <a:custGeom>
                <a:avLst/>
                <a:gdLst/>
                <a:ahLst/>
                <a:cxnLst/>
                <a:rect l="l" t="t" r="r" b="b"/>
                <a:pathLst>
                  <a:path w="6420" h="6471" extrusionOk="0">
                    <a:moveTo>
                      <a:pt x="0" y="0"/>
                    </a:moveTo>
                    <a:lnTo>
                      <a:pt x="6420" y="6471"/>
                    </a:lnTo>
                    <a:lnTo>
                      <a:pt x="6420" y="5233"/>
                    </a:ln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31">
                <a:extLst>
                  <a:ext uri="{FF2B5EF4-FFF2-40B4-BE49-F238E27FC236}">
                    <a16:creationId xmlns:a16="http://schemas.microsoft.com/office/drawing/2014/main" id="{9982FD1C-844B-D648-A230-80357B6D6748}"/>
                  </a:ext>
                </a:extLst>
              </p:cNvPr>
              <p:cNvSpPr/>
              <p:nvPr/>
            </p:nvSpPr>
            <p:spPr>
              <a:xfrm>
                <a:off x="3243274" y="744924"/>
                <a:ext cx="303503" cy="305474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4185" extrusionOk="0">
                    <a:moveTo>
                      <a:pt x="1" y="0"/>
                    </a:moveTo>
                    <a:lnTo>
                      <a:pt x="4158" y="4184"/>
                    </a:lnTo>
                    <a:lnTo>
                      <a:pt x="4158" y="2962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31">
                <a:extLst>
                  <a:ext uri="{FF2B5EF4-FFF2-40B4-BE49-F238E27FC236}">
                    <a16:creationId xmlns:a16="http://schemas.microsoft.com/office/drawing/2014/main" id="{FE6D6171-5B2A-3191-36EF-CC4DF15FF587}"/>
                  </a:ext>
                </a:extLst>
              </p:cNvPr>
              <p:cNvSpPr/>
              <p:nvPr/>
            </p:nvSpPr>
            <p:spPr>
              <a:xfrm>
                <a:off x="3415462" y="744924"/>
                <a:ext cx="131314" cy="133284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826" extrusionOk="0">
                    <a:moveTo>
                      <a:pt x="0" y="0"/>
                    </a:moveTo>
                    <a:lnTo>
                      <a:pt x="1799" y="1826"/>
                    </a:lnTo>
                    <a:lnTo>
                      <a:pt x="1799" y="600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82" name="Google Shape;3382;p31">
              <a:extLst>
                <a:ext uri="{FF2B5EF4-FFF2-40B4-BE49-F238E27FC236}">
                  <a16:creationId xmlns:a16="http://schemas.microsoft.com/office/drawing/2014/main" id="{2510C64E-8F5D-0AB9-F7B3-152DCEC699BC}"/>
                </a:ext>
              </a:extLst>
            </p:cNvPr>
            <p:cNvGrpSpPr/>
            <p:nvPr/>
          </p:nvGrpSpPr>
          <p:grpSpPr>
            <a:xfrm rot="1319946">
              <a:off x="6651826" y="-890801"/>
              <a:ext cx="751708" cy="1600539"/>
              <a:chOff x="717790" y="2649667"/>
              <a:chExt cx="931164" cy="1982636"/>
            </a:xfrm>
          </p:grpSpPr>
          <p:grpSp>
            <p:nvGrpSpPr>
              <p:cNvPr id="3383" name="Google Shape;3383;p31">
                <a:extLst>
                  <a:ext uri="{FF2B5EF4-FFF2-40B4-BE49-F238E27FC236}">
                    <a16:creationId xmlns:a16="http://schemas.microsoft.com/office/drawing/2014/main" id="{53E3AFA1-0F7F-6F5F-8A7C-092BDAE37365}"/>
                  </a:ext>
                </a:extLst>
              </p:cNvPr>
              <p:cNvGrpSpPr/>
              <p:nvPr/>
            </p:nvGrpSpPr>
            <p:grpSpPr>
              <a:xfrm>
                <a:off x="7177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3384" name="Google Shape;3384;p31">
                  <a:extLst>
                    <a:ext uri="{FF2B5EF4-FFF2-40B4-BE49-F238E27FC236}">
                      <a16:creationId xmlns:a16="http://schemas.microsoft.com/office/drawing/2014/main" id="{56F2C4DF-2089-03D3-A505-88DDC7C8C7FD}"/>
                    </a:ext>
                  </a:extLst>
                </p:cNvPr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5" name="Google Shape;3385;p31">
                  <a:extLst>
                    <a:ext uri="{FF2B5EF4-FFF2-40B4-BE49-F238E27FC236}">
                      <a16:creationId xmlns:a16="http://schemas.microsoft.com/office/drawing/2014/main" id="{04AAB43B-232B-657D-DF64-5EA0C0011586}"/>
                    </a:ext>
                  </a:extLst>
                </p:cNvPr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6" name="Google Shape;3386;p31">
                  <a:extLst>
                    <a:ext uri="{FF2B5EF4-FFF2-40B4-BE49-F238E27FC236}">
                      <a16:creationId xmlns:a16="http://schemas.microsoft.com/office/drawing/2014/main" id="{17AC19B1-46A9-2006-65F0-2E9F6CBE1AE8}"/>
                    </a:ext>
                  </a:extLst>
                </p:cNvPr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7" name="Google Shape;3387;p31">
                  <a:extLst>
                    <a:ext uri="{FF2B5EF4-FFF2-40B4-BE49-F238E27FC236}">
                      <a16:creationId xmlns:a16="http://schemas.microsoft.com/office/drawing/2014/main" id="{904884FB-AA08-C464-275C-07EE780F576C}"/>
                    </a:ext>
                  </a:extLst>
                </p:cNvPr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8" name="Google Shape;3388;p31">
                  <a:extLst>
                    <a:ext uri="{FF2B5EF4-FFF2-40B4-BE49-F238E27FC236}">
                      <a16:creationId xmlns:a16="http://schemas.microsoft.com/office/drawing/2014/main" id="{17483EBF-419F-FA8E-6638-9B647A044CB2}"/>
                    </a:ext>
                  </a:extLst>
                </p:cNvPr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9" name="Google Shape;3389;p31">
                  <a:extLst>
                    <a:ext uri="{FF2B5EF4-FFF2-40B4-BE49-F238E27FC236}">
                      <a16:creationId xmlns:a16="http://schemas.microsoft.com/office/drawing/2014/main" id="{500F5D39-5CCA-4D5D-B197-4D43AB05D3EC}"/>
                    </a:ext>
                  </a:extLst>
                </p:cNvPr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0" name="Google Shape;3390;p31">
                  <a:extLst>
                    <a:ext uri="{FF2B5EF4-FFF2-40B4-BE49-F238E27FC236}">
                      <a16:creationId xmlns:a16="http://schemas.microsoft.com/office/drawing/2014/main" id="{201AB64C-072D-9382-4AC6-7A62724FC4D7}"/>
                    </a:ext>
                  </a:extLst>
                </p:cNvPr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1" name="Google Shape;3391;p31">
                  <a:extLst>
                    <a:ext uri="{FF2B5EF4-FFF2-40B4-BE49-F238E27FC236}">
                      <a16:creationId xmlns:a16="http://schemas.microsoft.com/office/drawing/2014/main" id="{AB835278-2F53-F824-AF59-551988C250E8}"/>
                    </a:ext>
                  </a:extLst>
                </p:cNvPr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2" name="Google Shape;3392;p31">
                  <a:extLst>
                    <a:ext uri="{FF2B5EF4-FFF2-40B4-BE49-F238E27FC236}">
                      <a16:creationId xmlns:a16="http://schemas.microsoft.com/office/drawing/2014/main" id="{4AA7D5C3-4844-44B9-1E82-3CD54EE36F53}"/>
                    </a:ext>
                  </a:extLst>
                </p:cNvPr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3" name="Google Shape;3393;p31">
                  <a:extLst>
                    <a:ext uri="{FF2B5EF4-FFF2-40B4-BE49-F238E27FC236}">
                      <a16:creationId xmlns:a16="http://schemas.microsoft.com/office/drawing/2014/main" id="{07CF6A54-66C5-B9A6-14A4-36E6E83E1EBC}"/>
                    </a:ext>
                  </a:extLst>
                </p:cNvPr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4" name="Google Shape;3394;p31">
                  <a:extLst>
                    <a:ext uri="{FF2B5EF4-FFF2-40B4-BE49-F238E27FC236}">
                      <a16:creationId xmlns:a16="http://schemas.microsoft.com/office/drawing/2014/main" id="{0C4E0C1F-1106-775F-75D6-9E126830DF87}"/>
                    </a:ext>
                  </a:extLst>
                </p:cNvPr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5" name="Google Shape;3395;p31">
                  <a:extLst>
                    <a:ext uri="{FF2B5EF4-FFF2-40B4-BE49-F238E27FC236}">
                      <a16:creationId xmlns:a16="http://schemas.microsoft.com/office/drawing/2014/main" id="{A780C4E2-B1D3-A6DD-24A9-07FA84B41205}"/>
                    </a:ext>
                  </a:extLst>
                </p:cNvPr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6" name="Google Shape;3396;p31">
                  <a:extLst>
                    <a:ext uri="{FF2B5EF4-FFF2-40B4-BE49-F238E27FC236}">
                      <a16:creationId xmlns:a16="http://schemas.microsoft.com/office/drawing/2014/main" id="{8D3584BC-350D-08AE-29B4-B7D35F7C4A8D}"/>
                    </a:ext>
                  </a:extLst>
                </p:cNvPr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7" name="Google Shape;3397;p31">
                  <a:extLst>
                    <a:ext uri="{FF2B5EF4-FFF2-40B4-BE49-F238E27FC236}">
                      <a16:creationId xmlns:a16="http://schemas.microsoft.com/office/drawing/2014/main" id="{7DBDD45D-267F-6B30-BEDC-27A816B902D2}"/>
                    </a:ext>
                  </a:extLst>
                </p:cNvPr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8" name="Google Shape;3398;p31">
                  <a:extLst>
                    <a:ext uri="{FF2B5EF4-FFF2-40B4-BE49-F238E27FC236}">
                      <a16:creationId xmlns:a16="http://schemas.microsoft.com/office/drawing/2014/main" id="{C29B9221-991C-382C-D140-1F8007DE9EC0}"/>
                    </a:ext>
                  </a:extLst>
                </p:cNvPr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9" name="Google Shape;3399;p31">
                  <a:extLst>
                    <a:ext uri="{FF2B5EF4-FFF2-40B4-BE49-F238E27FC236}">
                      <a16:creationId xmlns:a16="http://schemas.microsoft.com/office/drawing/2014/main" id="{539F9E81-2CA0-B31B-4F6D-17B840E2C637}"/>
                    </a:ext>
                  </a:extLst>
                </p:cNvPr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0" name="Google Shape;3400;p31">
                  <a:extLst>
                    <a:ext uri="{FF2B5EF4-FFF2-40B4-BE49-F238E27FC236}">
                      <a16:creationId xmlns:a16="http://schemas.microsoft.com/office/drawing/2014/main" id="{07D733E0-C148-8763-1FD1-660F9DC348A2}"/>
                    </a:ext>
                  </a:extLst>
                </p:cNvPr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1" name="Google Shape;3401;p31">
                  <a:extLst>
                    <a:ext uri="{FF2B5EF4-FFF2-40B4-BE49-F238E27FC236}">
                      <a16:creationId xmlns:a16="http://schemas.microsoft.com/office/drawing/2014/main" id="{E658772C-CF12-F0B7-AAFD-86A97DDC0F33}"/>
                    </a:ext>
                  </a:extLst>
                </p:cNvPr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2" name="Google Shape;3402;p31">
                  <a:extLst>
                    <a:ext uri="{FF2B5EF4-FFF2-40B4-BE49-F238E27FC236}">
                      <a16:creationId xmlns:a16="http://schemas.microsoft.com/office/drawing/2014/main" id="{1057B976-BED3-5055-06D0-EF5F066CC4FA}"/>
                    </a:ext>
                  </a:extLst>
                </p:cNvPr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3" name="Google Shape;3403;p31">
                  <a:extLst>
                    <a:ext uri="{FF2B5EF4-FFF2-40B4-BE49-F238E27FC236}">
                      <a16:creationId xmlns:a16="http://schemas.microsoft.com/office/drawing/2014/main" id="{B83E8FAA-7567-FF13-1E5E-8069342FD0E3}"/>
                    </a:ext>
                  </a:extLst>
                </p:cNvPr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4" name="Google Shape;3404;p31">
                  <a:extLst>
                    <a:ext uri="{FF2B5EF4-FFF2-40B4-BE49-F238E27FC236}">
                      <a16:creationId xmlns:a16="http://schemas.microsoft.com/office/drawing/2014/main" id="{6B9CD5E0-974B-7F85-319C-B1EE73E75657}"/>
                    </a:ext>
                  </a:extLst>
                </p:cNvPr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5" name="Google Shape;3405;p31">
                  <a:extLst>
                    <a:ext uri="{FF2B5EF4-FFF2-40B4-BE49-F238E27FC236}">
                      <a16:creationId xmlns:a16="http://schemas.microsoft.com/office/drawing/2014/main" id="{8F4B9C87-7895-1EEE-D124-D3452F8D8BBC}"/>
                    </a:ext>
                  </a:extLst>
                </p:cNvPr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06" name="Google Shape;3406;p31">
                <a:extLst>
                  <a:ext uri="{FF2B5EF4-FFF2-40B4-BE49-F238E27FC236}">
                    <a16:creationId xmlns:a16="http://schemas.microsoft.com/office/drawing/2014/main" id="{4DEAF213-3B4F-37F1-CB43-E78ADB47B081}"/>
                  </a:ext>
                </a:extLst>
              </p:cNvPr>
              <p:cNvGrpSpPr/>
              <p:nvPr/>
            </p:nvGrpSpPr>
            <p:grpSpPr>
              <a:xfrm rot="-5400000">
                <a:off x="1042218" y="2701458"/>
                <a:ext cx="282307" cy="563980"/>
                <a:chOff x="4391550" y="576822"/>
                <a:chExt cx="435928" cy="870878"/>
              </a:xfrm>
            </p:grpSpPr>
            <p:sp>
              <p:nvSpPr>
                <p:cNvPr id="3407" name="Google Shape;3407;p31">
                  <a:extLst>
                    <a:ext uri="{FF2B5EF4-FFF2-40B4-BE49-F238E27FC236}">
                      <a16:creationId xmlns:a16="http://schemas.microsoft.com/office/drawing/2014/main" id="{985E2547-CEBB-3B57-C53C-CCAF0BE88B7B}"/>
                    </a:ext>
                  </a:extLst>
                </p:cNvPr>
                <p:cNvSpPr/>
                <p:nvPr/>
              </p:nvSpPr>
              <p:spPr>
                <a:xfrm rot="-5400000">
                  <a:off x="4174076" y="794297"/>
                  <a:ext cx="870878" cy="435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0" h="6232" extrusionOk="0">
                      <a:moveTo>
                        <a:pt x="0" y="0"/>
                      </a:moveTo>
                      <a:cubicBezTo>
                        <a:pt x="0" y="3447"/>
                        <a:pt x="2784" y="6231"/>
                        <a:pt x="6219" y="6231"/>
                      </a:cubicBezTo>
                      <a:cubicBezTo>
                        <a:pt x="9665" y="6231"/>
                        <a:pt x="12449" y="3447"/>
                        <a:pt x="12449" y="0"/>
                      </a:cubicBezTo>
                      <a:lnTo>
                        <a:pt x="10513" y="0"/>
                      </a:lnTo>
                      <a:cubicBezTo>
                        <a:pt x="10513" y="2374"/>
                        <a:pt x="8592" y="4298"/>
                        <a:pt x="6219" y="4298"/>
                      </a:cubicBezTo>
                      <a:cubicBezTo>
                        <a:pt x="3857" y="4298"/>
                        <a:pt x="1936" y="2374"/>
                        <a:pt x="193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8" name="Google Shape;3408;p31">
                  <a:extLst>
                    <a:ext uri="{FF2B5EF4-FFF2-40B4-BE49-F238E27FC236}">
                      <a16:creationId xmlns:a16="http://schemas.microsoft.com/office/drawing/2014/main" id="{C3C2CFF7-EFA5-CCC8-68C4-C07B1598A233}"/>
                    </a:ext>
                  </a:extLst>
                </p:cNvPr>
                <p:cNvSpPr/>
                <p:nvPr/>
              </p:nvSpPr>
              <p:spPr>
                <a:xfrm rot="-5400000">
                  <a:off x="4241892" y="861904"/>
                  <a:ext cx="600031" cy="300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8" h="4299" extrusionOk="0">
                      <a:moveTo>
                        <a:pt x="0" y="0"/>
                      </a:moveTo>
                      <a:cubicBezTo>
                        <a:pt x="0" y="2374"/>
                        <a:pt x="1921" y="4298"/>
                        <a:pt x="4283" y="4298"/>
                      </a:cubicBezTo>
                      <a:cubicBezTo>
                        <a:pt x="6656" y="4298"/>
                        <a:pt x="8577" y="2374"/>
                        <a:pt x="8577" y="0"/>
                      </a:cubicBezTo>
                      <a:lnTo>
                        <a:pt x="6893" y="0"/>
                      </a:lnTo>
                      <a:cubicBezTo>
                        <a:pt x="6893" y="1436"/>
                        <a:pt x="5730" y="2611"/>
                        <a:pt x="4283" y="2611"/>
                      </a:cubicBezTo>
                      <a:cubicBezTo>
                        <a:pt x="2847" y="2611"/>
                        <a:pt x="1684" y="1436"/>
                        <a:pt x="16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9" name="Google Shape;3409;p31">
                  <a:extLst>
                    <a:ext uri="{FF2B5EF4-FFF2-40B4-BE49-F238E27FC236}">
                      <a16:creationId xmlns:a16="http://schemas.microsoft.com/office/drawing/2014/main" id="{B090833A-CFA0-E9AB-C422-29E18B66CB49}"/>
                    </a:ext>
                  </a:extLst>
                </p:cNvPr>
                <p:cNvSpPr/>
                <p:nvPr/>
              </p:nvSpPr>
              <p:spPr>
                <a:xfrm rot="-5400000">
                  <a:off x="4300650" y="920942"/>
                  <a:ext cx="364440" cy="18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0" h="2611" extrusionOk="0">
                      <a:moveTo>
                        <a:pt x="0" y="0"/>
                      </a:moveTo>
                      <a:cubicBezTo>
                        <a:pt x="0" y="1436"/>
                        <a:pt x="1163" y="2611"/>
                        <a:pt x="2599" y="2611"/>
                      </a:cubicBezTo>
                      <a:cubicBezTo>
                        <a:pt x="4046" y="2611"/>
                        <a:pt x="5209" y="1436"/>
                        <a:pt x="520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10" name="Google Shape;3410;p31">
                <a:extLst>
                  <a:ext uri="{FF2B5EF4-FFF2-40B4-BE49-F238E27FC236}">
                    <a16:creationId xmlns:a16="http://schemas.microsoft.com/office/drawing/2014/main" id="{A4A4950D-E646-E284-0E8F-C3965E1BEE75}"/>
                  </a:ext>
                </a:extLst>
              </p:cNvPr>
              <p:cNvGrpSpPr/>
              <p:nvPr/>
            </p:nvGrpSpPr>
            <p:grpSpPr>
              <a:xfrm>
                <a:off x="867118" y="3291781"/>
                <a:ext cx="632508" cy="632508"/>
                <a:chOff x="7055875" y="2971225"/>
                <a:chExt cx="192650" cy="192650"/>
              </a:xfrm>
            </p:grpSpPr>
            <p:sp>
              <p:nvSpPr>
                <p:cNvPr id="3411" name="Google Shape;3411;p31">
                  <a:extLst>
                    <a:ext uri="{FF2B5EF4-FFF2-40B4-BE49-F238E27FC236}">
                      <a16:creationId xmlns:a16="http://schemas.microsoft.com/office/drawing/2014/main" id="{93D28244-2905-370C-5409-77FC3CAEDD67}"/>
                    </a:ext>
                  </a:extLst>
                </p:cNvPr>
                <p:cNvSpPr/>
                <p:nvPr/>
              </p:nvSpPr>
              <p:spPr>
                <a:xfrm>
                  <a:off x="7055875" y="3063675"/>
                  <a:ext cx="192650" cy="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6" h="324" extrusionOk="0">
                      <a:moveTo>
                        <a:pt x="1" y="0"/>
                      </a:moveTo>
                      <a:lnTo>
                        <a:pt x="1" y="324"/>
                      </a:lnTo>
                      <a:lnTo>
                        <a:pt x="7706" y="324"/>
                      </a:lnTo>
                      <a:lnTo>
                        <a:pt x="770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2" name="Google Shape;3412;p31">
                  <a:extLst>
                    <a:ext uri="{FF2B5EF4-FFF2-40B4-BE49-F238E27FC236}">
                      <a16:creationId xmlns:a16="http://schemas.microsoft.com/office/drawing/2014/main" id="{F2F1A828-317B-18F3-EDD8-B7A8FA468765}"/>
                    </a:ext>
                  </a:extLst>
                </p:cNvPr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3" name="Google Shape;3413;p31">
                  <a:extLst>
                    <a:ext uri="{FF2B5EF4-FFF2-40B4-BE49-F238E27FC236}">
                      <a16:creationId xmlns:a16="http://schemas.microsoft.com/office/drawing/2014/main" id="{0CD33C7D-8BEE-DBAA-9EB2-CFADD6137FE2}"/>
                    </a:ext>
                  </a:extLst>
                </p:cNvPr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4" name="Google Shape;3414;p31">
                  <a:extLst>
                    <a:ext uri="{FF2B5EF4-FFF2-40B4-BE49-F238E27FC236}">
                      <a16:creationId xmlns:a16="http://schemas.microsoft.com/office/drawing/2014/main" id="{B689DD64-CB59-518F-A1C5-F48F33A743A8}"/>
                    </a:ext>
                  </a:extLst>
                </p:cNvPr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5446" y="0"/>
                      </a:moveTo>
                      <a:lnTo>
                        <a:pt x="1" y="5458"/>
                      </a:lnTo>
                      <a:lnTo>
                        <a:pt x="237" y="5682"/>
                      </a:lnTo>
                      <a:lnTo>
                        <a:pt x="5683" y="237"/>
                      </a:lnTo>
                      <a:lnTo>
                        <a:pt x="54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5" name="Google Shape;3415;p31">
                  <a:extLst>
                    <a:ext uri="{FF2B5EF4-FFF2-40B4-BE49-F238E27FC236}">
                      <a16:creationId xmlns:a16="http://schemas.microsoft.com/office/drawing/2014/main" id="{674B51F2-A044-46DE-2EF6-624394BABE5F}"/>
                    </a:ext>
                  </a:extLst>
                </p:cNvPr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237" y="0"/>
                      </a:moveTo>
                      <a:lnTo>
                        <a:pt x="1" y="237"/>
                      </a:lnTo>
                      <a:lnTo>
                        <a:pt x="5446" y="5682"/>
                      </a:lnTo>
                      <a:lnTo>
                        <a:pt x="5683" y="5458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6" name="Google Shape;3416;p31">
                  <a:extLst>
                    <a:ext uri="{FF2B5EF4-FFF2-40B4-BE49-F238E27FC236}">
                      <a16:creationId xmlns:a16="http://schemas.microsoft.com/office/drawing/2014/main" id="{C2F0E256-871B-0DC3-6062-B1783C12BA74}"/>
                    </a:ext>
                  </a:extLst>
                </p:cNvPr>
                <p:cNvSpPr/>
                <p:nvPr/>
              </p:nvSpPr>
              <p:spPr>
                <a:xfrm>
                  <a:off x="7063075" y="3023350"/>
                  <a:ext cx="178275" cy="8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1" h="3535" extrusionOk="0">
                      <a:moveTo>
                        <a:pt x="6995" y="1"/>
                      </a:moveTo>
                      <a:lnTo>
                        <a:pt x="0" y="3235"/>
                      </a:lnTo>
                      <a:lnTo>
                        <a:pt x="138" y="3534"/>
                      </a:lnTo>
                      <a:lnTo>
                        <a:pt x="7130" y="301"/>
                      </a:lnTo>
                      <a:lnTo>
                        <a:pt x="699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7" name="Google Shape;3417;p31">
                  <a:extLst>
                    <a:ext uri="{FF2B5EF4-FFF2-40B4-BE49-F238E27FC236}">
                      <a16:creationId xmlns:a16="http://schemas.microsoft.com/office/drawing/2014/main" id="{2E01D757-57D1-42AE-6659-556AE19A2F79}"/>
                    </a:ext>
                  </a:extLst>
                </p:cNvPr>
                <p:cNvSpPr/>
                <p:nvPr/>
              </p:nvSpPr>
              <p:spPr>
                <a:xfrm>
                  <a:off x="7060300" y="3030550"/>
                  <a:ext cx="183875" cy="7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5" h="2974" extrusionOk="0">
                      <a:moveTo>
                        <a:pt x="111" y="1"/>
                      </a:moveTo>
                      <a:lnTo>
                        <a:pt x="0" y="312"/>
                      </a:lnTo>
                      <a:lnTo>
                        <a:pt x="7241" y="2974"/>
                      </a:lnTo>
                      <a:lnTo>
                        <a:pt x="7355" y="2659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8" name="Google Shape;3418;p31">
                  <a:extLst>
                    <a:ext uri="{FF2B5EF4-FFF2-40B4-BE49-F238E27FC236}">
                      <a16:creationId xmlns:a16="http://schemas.microsoft.com/office/drawing/2014/main" id="{67D28FA5-84D5-4ADD-C529-64A8D1BBC1B0}"/>
                    </a:ext>
                  </a:extLst>
                </p:cNvPr>
                <p:cNvSpPr/>
                <p:nvPr/>
              </p:nvSpPr>
              <p:spPr>
                <a:xfrm>
                  <a:off x="7108025" y="2978400"/>
                  <a:ext cx="88350" cy="17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7131" extrusionOk="0">
                      <a:moveTo>
                        <a:pt x="300" y="1"/>
                      </a:moveTo>
                      <a:lnTo>
                        <a:pt x="0" y="139"/>
                      </a:lnTo>
                      <a:lnTo>
                        <a:pt x="3234" y="7131"/>
                      </a:lnTo>
                      <a:lnTo>
                        <a:pt x="3534" y="6993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9" name="Google Shape;3419;p31">
                  <a:extLst>
                    <a:ext uri="{FF2B5EF4-FFF2-40B4-BE49-F238E27FC236}">
                      <a16:creationId xmlns:a16="http://schemas.microsoft.com/office/drawing/2014/main" id="{DD2D4468-93A5-A539-60B7-4725C21A587A}"/>
                    </a:ext>
                  </a:extLst>
                </p:cNvPr>
                <p:cNvSpPr/>
                <p:nvPr/>
              </p:nvSpPr>
              <p:spPr>
                <a:xfrm>
                  <a:off x="7114925" y="2975925"/>
                  <a:ext cx="74350" cy="18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" h="7344" extrusionOk="0">
                      <a:moveTo>
                        <a:pt x="2673" y="1"/>
                      </a:moveTo>
                      <a:lnTo>
                        <a:pt x="0" y="7230"/>
                      </a:lnTo>
                      <a:lnTo>
                        <a:pt x="312" y="7343"/>
                      </a:lnTo>
                      <a:lnTo>
                        <a:pt x="2973" y="112"/>
                      </a:lnTo>
                      <a:lnTo>
                        <a:pt x="26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" name="Google Shape;3424;p32">
            <a:extLst>
              <a:ext uri="{FF2B5EF4-FFF2-40B4-BE49-F238E27FC236}">
                <a16:creationId xmlns:a16="http://schemas.microsoft.com/office/drawing/2014/main" id="{76A6FC83-C458-64AA-5122-123AB3375E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6705" y="1079602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bg-BG" sz="4000"/>
              <a:t>Източници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6E4BBB-8B96-5A5D-E45B-79E1D410EC9B}"/>
              </a:ext>
            </a:extLst>
          </p:cNvPr>
          <p:cNvSpPr txBox="1"/>
          <p:nvPr/>
        </p:nvSpPr>
        <p:spPr>
          <a:xfrm>
            <a:off x="784533" y="2452620"/>
            <a:ext cx="458958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GB" sz="1800">
                <a:hlinkClick r:id="rId3"/>
              </a:rPr>
              <a:t>Typescript Docs</a:t>
            </a:r>
            <a:endParaRPr lang="en-US" sz="1800"/>
          </a:p>
          <a:p>
            <a:pPr marL="285750" indent="-285750">
              <a:buFont typeface="Wingdings"/>
              <a:buChar char="Ø"/>
            </a:pPr>
            <a:r>
              <a:rPr lang="en-GB" sz="1800">
                <a:hlinkClick r:id="rId4"/>
              </a:rPr>
              <a:t>React Docs</a:t>
            </a:r>
            <a:endParaRPr lang="en-GB" sz="1800"/>
          </a:p>
          <a:p>
            <a:pPr marL="285750" indent="-285750">
              <a:buFont typeface="Wingdings"/>
              <a:buChar char="Ø"/>
            </a:pPr>
            <a:r>
              <a:rPr lang="en-GB" sz="1800">
                <a:hlinkClick r:id="rId5"/>
              </a:rPr>
              <a:t>Django Docs</a:t>
            </a:r>
            <a:endParaRPr lang="en-GB" sz="1800"/>
          </a:p>
          <a:p>
            <a:pPr marL="285750" indent="-285750">
              <a:buFont typeface="Wingdings"/>
              <a:buChar char="Ø"/>
            </a:pPr>
            <a:r>
              <a:rPr lang="en-GB" sz="1800">
                <a:hlinkClick r:id="rId6"/>
              </a:rPr>
              <a:t>Docker Docs + Guide</a:t>
            </a:r>
            <a:endParaRPr lang="en-GB" sz="1800"/>
          </a:p>
        </p:txBody>
      </p:sp>
      <p:pic>
        <p:nvPicPr>
          <p:cNvPr id="3" name="Picture 2" descr="Bibliography icons for free download | Freepik">
            <a:extLst>
              <a:ext uri="{FF2B5EF4-FFF2-40B4-BE49-F238E27FC236}">
                <a16:creationId xmlns:a16="http://schemas.microsoft.com/office/drawing/2014/main" id="{2EE6A259-25F1-BDB4-6810-D9E7D0E777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3973" y="2090191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16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5" name="Google Shape;4255;p47"/>
          <p:cNvSpPr txBox="1">
            <a:spLocks noGrp="1"/>
          </p:cNvSpPr>
          <p:nvPr>
            <p:ph type="title"/>
          </p:nvPr>
        </p:nvSpPr>
        <p:spPr>
          <a:xfrm>
            <a:off x="946038" y="9200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/>
              <a:t>Благодарим за вниманието!</a:t>
            </a:r>
            <a:endParaRPr sz="3600" dirty="0"/>
          </a:p>
        </p:txBody>
      </p:sp>
      <p:sp>
        <p:nvSpPr>
          <p:cNvPr id="4256" name="Google Shape;4256;p47"/>
          <p:cNvSpPr txBox="1">
            <a:spLocks noGrp="1"/>
          </p:cNvSpPr>
          <p:nvPr>
            <p:ph type="subTitle" idx="1"/>
          </p:nvPr>
        </p:nvSpPr>
        <p:spPr>
          <a:xfrm>
            <a:off x="946000" y="2399845"/>
            <a:ext cx="4448100" cy="423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 err="1">
              <a:latin typeface="Albert Sans ExtraBold"/>
            </a:endParaRPr>
          </a:p>
        </p:txBody>
      </p:sp>
      <p:grpSp>
        <p:nvGrpSpPr>
          <p:cNvPr id="4266" name="Google Shape;4266;p47"/>
          <p:cNvGrpSpPr/>
          <p:nvPr/>
        </p:nvGrpSpPr>
        <p:grpSpPr>
          <a:xfrm>
            <a:off x="5246103" y="-240201"/>
            <a:ext cx="4359131" cy="6044468"/>
            <a:chOff x="5246103" y="-240201"/>
            <a:chExt cx="4359131" cy="6044468"/>
          </a:xfrm>
        </p:grpSpPr>
        <p:grpSp>
          <p:nvGrpSpPr>
            <p:cNvPr id="4267" name="Google Shape;4267;p47"/>
            <p:cNvGrpSpPr/>
            <p:nvPr/>
          </p:nvGrpSpPr>
          <p:grpSpPr>
            <a:xfrm rot="-4080080">
              <a:off x="7569874" y="876984"/>
              <a:ext cx="1020390" cy="2877618"/>
              <a:chOff x="6244575" y="510538"/>
              <a:chExt cx="1603285" cy="4521447"/>
            </a:xfrm>
          </p:grpSpPr>
          <p:sp>
            <p:nvSpPr>
              <p:cNvPr id="4268" name="Google Shape;4268;p47"/>
              <p:cNvSpPr/>
              <p:nvPr/>
            </p:nvSpPr>
            <p:spPr>
              <a:xfrm>
                <a:off x="6244575" y="510538"/>
                <a:ext cx="1603285" cy="4521447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44696" extrusionOk="0">
                    <a:moveTo>
                      <a:pt x="462" y="1"/>
                    </a:moveTo>
                    <a:cubicBezTo>
                      <a:pt x="265" y="1"/>
                      <a:pt x="103" y="166"/>
                      <a:pt x="103" y="351"/>
                    </a:cubicBezTo>
                    <a:lnTo>
                      <a:pt x="40" y="29473"/>
                    </a:lnTo>
                    <a:cubicBezTo>
                      <a:pt x="163" y="29473"/>
                      <a:pt x="289" y="29497"/>
                      <a:pt x="403" y="29521"/>
                    </a:cubicBezTo>
                    <a:cubicBezTo>
                      <a:pt x="1113" y="29686"/>
                      <a:pt x="1649" y="30309"/>
                      <a:pt x="1676" y="31071"/>
                    </a:cubicBezTo>
                    <a:lnTo>
                      <a:pt x="1676" y="31122"/>
                    </a:lnTo>
                    <a:cubicBezTo>
                      <a:pt x="1676" y="31544"/>
                      <a:pt x="1499" y="31946"/>
                      <a:pt x="1227" y="32234"/>
                    </a:cubicBezTo>
                    <a:cubicBezTo>
                      <a:pt x="987" y="32482"/>
                      <a:pt x="675" y="32656"/>
                      <a:pt x="328" y="32731"/>
                    </a:cubicBezTo>
                    <a:cubicBezTo>
                      <a:pt x="226" y="32743"/>
                      <a:pt x="127" y="32758"/>
                      <a:pt x="28" y="32758"/>
                    </a:cubicBezTo>
                    <a:lnTo>
                      <a:pt x="1" y="44308"/>
                    </a:lnTo>
                    <a:cubicBezTo>
                      <a:pt x="1" y="44494"/>
                      <a:pt x="163" y="44656"/>
                      <a:pt x="352" y="44656"/>
                    </a:cubicBezTo>
                    <a:lnTo>
                      <a:pt x="6232" y="44671"/>
                    </a:lnTo>
                    <a:cubicBezTo>
                      <a:pt x="6232" y="44545"/>
                      <a:pt x="6247" y="44419"/>
                      <a:pt x="6283" y="44308"/>
                    </a:cubicBezTo>
                    <a:cubicBezTo>
                      <a:pt x="6444" y="43583"/>
                      <a:pt x="7095" y="43035"/>
                      <a:pt x="7880" y="43035"/>
                    </a:cubicBezTo>
                    <a:cubicBezTo>
                      <a:pt x="8306" y="43035"/>
                      <a:pt x="8704" y="43209"/>
                      <a:pt x="8992" y="43484"/>
                    </a:cubicBezTo>
                    <a:cubicBezTo>
                      <a:pt x="9244" y="43721"/>
                      <a:pt x="9417" y="44033"/>
                      <a:pt x="9480" y="44383"/>
                    </a:cubicBezTo>
                    <a:cubicBezTo>
                      <a:pt x="9504" y="44482"/>
                      <a:pt x="9504" y="44581"/>
                      <a:pt x="9504" y="44683"/>
                    </a:cubicBezTo>
                    <a:lnTo>
                      <a:pt x="15387" y="44695"/>
                    </a:lnTo>
                    <a:cubicBezTo>
                      <a:pt x="15585" y="44695"/>
                      <a:pt x="15735" y="44533"/>
                      <a:pt x="15747" y="44344"/>
                    </a:cubicBezTo>
                    <a:lnTo>
                      <a:pt x="15774" y="32794"/>
                    </a:lnTo>
                    <a:cubicBezTo>
                      <a:pt x="15648" y="32794"/>
                      <a:pt x="15522" y="32770"/>
                      <a:pt x="15399" y="32743"/>
                    </a:cubicBezTo>
                    <a:cubicBezTo>
                      <a:pt x="14674" y="32581"/>
                      <a:pt x="14138" y="31919"/>
                      <a:pt x="14138" y="31146"/>
                    </a:cubicBezTo>
                    <a:lnTo>
                      <a:pt x="14138" y="31095"/>
                    </a:lnTo>
                    <a:cubicBezTo>
                      <a:pt x="14150" y="30684"/>
                      <a:pt x="14323" y="30309"/>
                      <a:pt x="14587" y="30034"/>
                    </a:cubicBezTo>
                    <a:cubicBezTo>
                      <a:pt x="14812" y="29785"/>
                      <a:pt x="15124" y="29611"/>
                      <a:pt x="15474" y="29548"/>
                    </a:cubicBezTo>
                    <a:cubicBezTo>
                      <a:pt x="15573" y="29521"/>
                      <a:pt x="15672" y="29509"/>
                      <a:pt x="15774" y="29509"/>
                    </a:cubicBezTo>
                    <a:lnTo>
                      <a:pt x="15849" y="390"/>
                    </a:lnTo>
                    <a:cubicBezTo>
                      <a:pt x="15849" y="202"/>
                      <a:pt x="15687" y="40"/>
                      <a:pt x="15486" y="40"/>
                    </a:cubicBezTo>
                    <a:lnTo>
                      <a:pt x="9618" y="28"/>
                    </a:lnTo>
                    <a:cubicBezTo>
                      <a:pt x="9618" y="127"/>
                      <a:pt x="9603" y="226"/>
                      <a:pt x="9579" y="328"/>
                    </a:cubicBezTo>
                    <a:cubicBezTo>
                      <a:pt x="9516" y="675"/>
                      <a:pt x="9342" y="990"/>
                      <a:pt x="9094" y="1215"/>
                    </a:cubicBezTo>
                    <a:cubicBezTo>
                      <a:pt x="8806" y="1487"/>
                      <a:pt x="8404" y="1664"/>
                      <a:pt x="7970" y="1664"/>
                    </a:cubicBezTo>
                    <a:cubicBezTo>
                      <a:pt x="7194" y="1649"/>
                      <a:pt x="6546" y="1113"/>
                      <a:pt x="6381" y="390"/>
                    </a:cubicBezTo>
                    <a:cubicBezTo>
                      <a:pt x="6358" y="265"/>
                      <a:pt x="6334" y="139"/>
                      <a:pt x="6334" y="16"/>
                    </a:cubicBezTo>
                    <a:lnTo>
                      <a:pt x="46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9" name="Google Shape;4269;p47"/>
              <p:cNvSpPr/>
              <p:nvPr/>
            </p:nvSpPr>
            <p:spPr>
              <a:xfrm>
                <a:off x="6248369" y="3653564"/>
                <a:ext cx="1595698" cy="1378406"/>
              </a:xfrm>
              <a:custGeom>
                <a:avLst/>
                <a:gdLst/>
                <a:ahLst/>
                <a:cxnLst/>
                <a:rect l="l" t="t" r="r" b="b"/>
                <a:pathLst>
                  <a:path w="15774" h="13626" extrusionOk="0">
                    <a:moveTo>
                      <a:pt x="1676" y="1"/>
                    </a:moveTo>
                    <a:lnTo>
                      <a:pt x="1676" y="52"/>
                    </a:lnTo>
                    <a:cubicBezTo>
                      <a:pt x="1676" y="474"/>
                      <a:pt x="1499" y="876"/>
                      <a:pt x="1227" y="1164"/>
                    </a:cubicBezTo>
                    <a:cubicBezTo>
                      <a:pt x="987" y="1412"/>
                      <a:pt x="675" y="1586"/>
                      <a:pt x="328" y="1661"/>
                    </a:cubicBezTo>
                    <a:cubicBezTo>
                      <a:pt x="226" y="1673"/>
                      <a:pt x="127" y="1688"/>
                      <a:pt x="28" y="1688"/>
                    </a:cubicBezTo>
                    <a:lnTo>
                      <a:pt x="1" y="13238"/>
                    </a:lnTo>
                    <a:cubicBezTo>
                      <a:pt x="1" y="13424"/>
                      <a:pt x="163" y="13586"/>
                      <a:pt x="352" y="13586"/>
                    </a:cubicBezTo>
                    <a:lnTo>
                      <a:pt x="6232" y="13601"/>
                    </a:lnTo>
                    <a:cubicBezTo>
                      <a:pt x="6232" y="13475"/>
                      <a:pt x="6247" y="13349"/>
                      <a:pt x="6283" y="13238"/>
                    </a:cubicBezTo>
                    <a:cubicBezTo>
                      <a:pt x="6444" y="12513"/>
                      <a:pt x="7095" y="11965"/>
                      <a:pt x="7880" y="11965"/>
                    </a:cubicBezTo>
                    <a:cubicBezTo>
                      <a:pt x="8306" y="11965"/>
                      <a:pt x="8704" y="12139"/>
                      <a:pt x="8992" y="12414"/>
                    </a:cubicBezTo>
                    <a:cubicBezTo>
                      <a:pt x="9244" y="12651"/>
                      <a:pt x="9417" y="12963"/>
                      <a:pt x="9480" y="13313"/>
                    </a:cubicBezTo>
                    <a:cubicBezTo>
                      <a:pt x="9504" y="13412"/>
                      <a:pt x="9504" y="13511"/>
                      <a:pt x="9504" y="13613"/>
                    </a:cubicBezTo>
                    <a:lnTo>
                      <a:pt x="15387" y="13625"/>
                    </a:lnTo>
                    <a:cubicBezTo>
                      <a:pt x="15585" y="13625"/>
                      <a:pt x="15735" y="13463"/>
                      <a:pt x="15747" y="13274"/>
                    </a:cubicBezTo>
                    <a:lnTo>
                      <a:pt x="15774" y="1724"/>
                    </a:lnTo>
                    <a:cubicBezTo>
                      <a:pt x="15648" y="1724"/>
                      <a:pt x="15522" y="1700"/>
                      <a:pt x="15399" y="1673"/>
                    </a:cubicBezTo>
                    <a:cubicBezTo>
                      <a:pt x="14674" y="1511"/>
                      <a:pt x="14138" y="849"/>
                      <a:pt x="14138" y="76"/>
                    </a:cubicBezTo>
                    <a:lnTo>
                      <a:pt x="14138" y="2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70" name="Google Shape;4270;p47"/>
              <p:cNvGrpSpPr/>
              <p:nvPr/>
            </p:nvGrpSpPr>
            <p:grpSpPr>
              <a:xfrm>
                <a:off x="6556707" y="3830218"/>
                <a:ext cx="979021" cy="384206"/>
                <a:chOff x="2403095" y="3887593"/>
                <a:chExt cx="979021" cy="384206"/>
              </a:xfrm>
            </p:grpSpPr>
            <p:sp>
              <p:nvSpPr>
                <p:cNvPr id="4271" name="Google Shape;4271;p47"/>
                <p:cNvSpPr/>
                <p:nvPr/>
              </p:nvSpPr>
              <p:spPr>
                <a:xfrm>
                  <a:off x="3364413" y="3891538"/>
                  <a:ext cx="17703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63" y="3759"/>
                      </a:lnTo>
                      <a:lnTo>
                        <a:pt x="1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2" name="Google Shape;4272;p47"/>
                <p:cNvSpPr/>
                <p:nvPr/>
              </p:nvSpPr>
              <p:spPr>
                <a:xfrm>
                  <a:off x="3345597" y="3891538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3" name="Google Shape;4273;p47"/>
                <p:cNvSpPr/>
                <p:nvPr/>
              </p:nvSpPr>
              <p:spPr>
                <a:xfrm>
                  <a:off x="3325365" y="3891538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4" name="Google Shape;4274;p47"/>
                <p:cNvSpPr/>
                <p:nvPr/>
              </p:nvSpPr>
              <p:spPr>
                <a:xfrm>
                  <a:off x="3265884" y="3891538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90" y="3759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5" name="Google Shape;4275;p47"/>
                <p:cNvSpPr/>
                <p:nvPr/>
              </p:nvSpPr>
              <p:spPr>
                <a:xfrm>
                  <a:off x="3197702" y="3891538"/>
                  <a:ext cx="2043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6" name="Google Shape;4276;p47"/>
                <p:cNvSpPr/>
                <p:nvPr/>
              </p:nvSpPr>
              <p:spPr>
                <a:xfrm>
                  <a:off x="3251924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7" name="Google Shape;4277;p47"/>
                <p:cNvSpPr/>
                <p:nvPr/>
              </p:nvSpPr>
              <p:spPr>
                <a:xfrm>
                  <a:off x="3183742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8" name="Google Shape;4278;p47"/>
                <p:cNvSpPr/>
                <p:nvPr/>
              </p:nvSpPr>
              <p:spPr>
                <a:xfrm>
                  <a:off x="3169782" y="3891538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1" y="3759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9" name="Google Shape;4279;p47"/>
                <p:cNvSpPr/>
                <p:nvPr/>
              </p:nvSpPr>
              <p:spPr>
                <a:xfrm>
                  <a:off x="3156126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0" name="Google Shape;4280;p47"/>
                <p:cNvSpPr/>
                <p:nvPr/>
              </p:nvSpPr>
              <p:spPr>
                <a:xfrm>
                  <a:off x="2573751" y="3888807"/>
                  <a:ext cx="1891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1" name="Google Shape;4281;p47"/>
                <p:cNvSpPr/>
                <p:nvPr/>
              </p:nvSpPr>
              <p:spPr>
                <a:xfrm>
                  <a:off x="2597726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87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2" name="Google Shape;4282;p47"/>
                <p:cNvSpPr/>
                <p:nvPr/>
              </p:nvSpPr>
              <p:spPr>
                <a:xfrm>
                  <a:off x="2611686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3" name="Google Shape;4283;p47"/>
                <p:cNvSpPr/>
                <p:nvPr/>
              </p:nvSpPr>
              <p:spPr>
                <a:xfrm>
                  <a:off x="2625646" y="3888807"/>
                  <a:ext cx="8801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4" name="Google Shape;4284;p47"/>
                <p:cNvSpPr/>
                <p:nvPr/>
              </p:nvSpPr>
              <p:spPr>
                <a:xfrm>
                  <a:off x="3289858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5" name="Google Shape;4285;p47"/>
                <p:cNvSpPr/>
                <p:nvPr/>
              </p:nvSpPr>
              <p:spPr>
                <a:xfrm>
                  <a:off x="3103118" y="3890324"/>
                  <a:ext cx="18917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6" name="Google Shape;4286;p47"/>
                <p:cNvSpPr/>
                <p:nvPr/>
              </p:nvSpPr>
              <p:spPr>
                <a:xfrm>
                  <a:off x="3024619" y="3890324"/>
                  <a:ext cx="20333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7" name="Google Shape;4287;p47"/>
                <p:cNvSpPr/>
                <p:nvPr/>
              </p:nvSpPr>
              <p:spPr>
                <a:xfrm>
                  <a:off x="2999430" y="3890324"/>
                  <a:ext cx="18917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8" name="Google Shape;4288;p47"/>
                <p:cNvSpPr/>
                <p:nvPr/>
              </p:nvSpPr>
              <p:spPr>
                <a:xfrm>
                  <a:off x="2779610" y="3888807"/>
                  <a:ext cx="1891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9" name="Google Shape;4289;p47"/>
                <p:cNvSpPr/>
                <p:nvPr/>
              </p:nvSpPr>
              <p:spPr>
                <a:xfrm>
                  <a:off x="2754422" y="3888807"/>
                  <a:ext cx="20131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3762" extrusionOk="0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187" y="3762"/>
                      </a:lnTo>
                      <a:lnTo>
                        <a:pt x="1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0" name="Google Shape;4290;p47"/>
                <p:cNvSpPr/>
                <p:nvPr/>
              </p:nvSpPr>
              <p:spPr>
                <a:xfrm>
                  <a:off x="2697469" y="3888807"/>
                  <a:ext cx="20434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62" extrusionOk="0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189" y="3762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1" name="Google Shape;4291;p47"/>
                <p:cNvSpPr/>
                <p:nvPr/>
              </p:nvSpPr>
              <p:spPr>
                <a:xfrm>
                  <a:off x="3089158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2" name="Google Shape;4292;p47"/>
                <p:cNvSpPr/>
                <p:nvPr/>
              </p:nvSpPr>
              <p:spPr>
                <a:xfrm>
                  <a:off x="3073984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3" name="Google Shape;4293;p47"/>
                <p:cNvSpPr/>
                <p:nvPr/>
              </p:nvSpPr>
              <p:spPr>
                <a:xfrm>
                  <a:off x="2985470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4" name="Google Shape;4294;p47"/>
                <p:cNvSpPr/>
                <p:nvPr/>
              </p:nvSpPr>
              <p:spPr>
                <a:xfrm>
                  <a:off x="2804799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5" name="Google Shape;4295;p47"/>
                <p:cNvSpPr/>
                <p:nvPr/>
              </p:nvSpPr>
              <p:spPr>
                <a:xfrm>
                  <a:off x="2684723" y="3888807"/>
                  <a:ext cx="9206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6" name="Google Shape;4296;p47"/>
                <p:cNvSpPr/>
                <p:nvPr/>
              </p:nvSpPr>
              <p:spPr>
                <a:xfrm>
                  <a:off x="2671066" y="3888807"/>
                  <a:ext cx="7688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7" name="Google Shape;4297;p47"/>
                <p:cNvSpPr/>
                <p:nvPr/>
              </p:nvSpPr>
              <p:spPr>
                <a:xfrm>
                  <a:off x="2655893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8" name="Google Shape;4298;p47"/>
                <p:cNvSpPr/>
                <p:nvPr/>
              </p:nvSpPr>
              <p:spPr>
                <a:xfrm>
                  <a:off x="2865394" y="3890324"/>
                  <a:ext cx="2043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9" name="Google Shape;4299;p47"/>
                <p:cNvSpPr/>
                <p:nvPr/>
              </p:nvSpPr>
              <p:spPr>
                <a:xfrm>
                  <a:off x="2938734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0" name="Google Shape;4300;p47"/>
                <p:cNvSpPr/>
                <p:nvPr/>
              </p:nvSpPr>
              <p:spPr>
                <a:xfrm>
                  <a:off x="2926089" y="3890324"/>
                  <a:ext cx="8801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59" extrusionOk="0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1" name="Google Shape;4301;p47"/>
                <p:cNvSpPr/>
                <p:nvPr/>
              </p:nvSpPr>
              <p:spPr>
                <a:xfrm>
                  <a:off x="2914861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2" name="Google Shape;4302;p47"/>
                <p:cNvSpPr/>
                <p:nvPr/>
              </p:nvSpPr>
              <p:spPr>
                <a:xfrm>
                  <a:off x="2902115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3" name="Google Shape;4303;p47"/>
                <p:cNvSpPr/>
                <p:nvPr/>
              </p:nvSpPr>
              <p:spPr>
                <a:xfrm>
                  <a:off x="2889368" y="3890324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4" name="Google Shape;4304;p47"/>
                <p:cNvSpPr/>
                <p:nvPr/>
              </p:nvSpPr>
              <p:spPr>
                <a:xfrm>
                  <a:off x="2852951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5" name="Google Shape;4305;p47"/>
                <p:cNvSpPr/>
                <p:nvPr/>
              </p:nvSpPr>
              <p:spPr>
                <a:xfrm>
                  <a:off x="2492824" y="3887593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6" name="Google Shape;4306;p47"/>
                <p:cNvSpPr/>
                <p:nvPr/>
              </p:nvSpPr>
              <p:spPr>
                <a:xfrm>
                  <a:off x="2466421" y="3887593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7" name="Google Shape;4307;p47"/>
                <p:cNvSpPr/>
                <p:nvPr/>
              </p:nvSpPr>
              <p:spPr>
                <a:xfrm>
                  <a:off x="2529545" y="3888807"/>
                  <a:ext cx="758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8" name="Google Shape;4308;p47"/>
                <p:cNvSpPr/>
                <p:nvPr/>
              </p:nvSpPr>
              <p:spPr>
                <a:xfrm>
                  <a:off x="2516798" y="3887593"/>
                  <a:ext cx="8902" cy="38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74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4"/>
                      </a:lnTo>
                      <a:lnTo>
                        <a:pt x="87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9" name="Google Shape;4309;p47"/>
                <p:cNvSpPr/>
                <p:nvPr/>
              </p:nvSpPr>
              <p:spPr>
                <a:xfrm>
                  <a:off x="2480078" y="3887593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0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0" name="Google Shape;4310;p47"/>
                <p:cNvSpPr/>
                <p:nvPr/>
              </p:nvSpPr>
              <p:spPr>
                <a:xfrm>
                  <a:off x="3127093" y="3890324"/>
                  <a:ext cx="8801" cy="381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71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1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1" name="Google Shape;4311;p47"/>
                <p:cNvSpPr/>
                <p:nvPr/>
              </p:nvSpPr>
              <p:spPr>
                <a:xfrm>
                  <a:off x="2403095" y="3887593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2" name="Google Shape;4312;p47"/>
                <p:cNvSpPr/>
                <p:nvPr/>
              </p:nvSpPr>
              <p:spPr>
                <a:xfrm>
                  <a:off x="2427070" y="3887593"/>
                  <a:ext cx="910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313" name="Google Shape;4313;p47"/>
              <p:cNvSpPr/>
              <p:nvPr/>
            </p:nvSpPr>
            <p:spPr>
              <a:xfrm>
                <a:off x="6446794" y="936521"/>
                <a:ext cx="1198847" cy="1180942"/>
              </a:xfrm>
              <a:custGeom>
                <a:avLst/>
                <a:gdLst/>
                <a:ahLst/>
                <a:cxnLst/>
                <a:rect l="l" t="t" r="r" b="b"/>
                <a:pathLst>
                  <a:path w="11851" h="11674" extrusionOk="0">
                    <a:moveTo>
                      <a:pt x="3873" y="1"/>
                    </a:moveTo>
                    <a:lnTo>
                      <a:pt x="3999" y="3357"/>
                    </a:lnTo>
                    <a:lnTo>
                      <a:pt x="714" y="2647"/>
                    </a:lnTo>
                    <a:lnTo>
                      <a:pt x="2962" y="5143"/>
                    </a:lnTo>
                    <a:lnTo>
                      <a:pt x="1" y="6705"/>
                    </a:lnTo>
                    <a:lnTo>
                      <a:pt x="3324" y="7166"/>
                    </a:lnTo>
                    <a:lnTo>
                      <a:pt x="2063" y="10277"/>
                    </a:lnTo>
                    <a:lnTo>
                      <a:pt x="2063" y="10277"/>
                    </a:lnTo>
                    <a:lnTo>
                      <a:pt x="4898" y="8491"/>
                    </a:lnTo>
                    <a:lnTo>
                      <a:pt x="5932" y="11674"/>
                    </a:lnTo>
                    <a:lnTo>
                      <a:pt x="6957" y="8491"/>
                    </a:lnTo>
                    <a:lnTo>
                      <a:pt x="9792" y="10277"/>
                    </a:lnTo>
                    <a:lnTo>
                      <a:pt x="8530" y="7166"/>
                    </a:lnTo>
                    <a:lnTo>
                      <a:pt x="11851" y="6705"/>
                    </a:lnTo>
                    <a:lnTo>
                      <a:pt x="8893" y="5143"/>
                    </a:lnTo>
                    <a:lnTo>
                      <a:pt x="11140" y="2647"/>
                    </a:lnTo>
                    <a:lnTo>
                      <a:pt x="7868" y="3357"/>
                    </a:lnTo>
                    <a:lnTo>
                      <a:pt x="7868" y="3357"/>
                    </a:lnTo>
                    <a:lnTo>
                      <a:pt x="7982" y="1"/>
                    </a:lnTo>
                    <a:lnTo>
                      <a:pt x="5932" y="2647"/>
                    </a:lnTo>
                    <a:lnTo>
                      <a:pt x="38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47"/>
              <p:cNvSpPr/>
              <p:nvPr/>
            </p:nvSpPr>
            <p:spPr>
              <a:xfrm>
                <a:off x="6446794" y="2231059"/>
                <a:ext cx="1198847" cy="1181346"/>
              </a:xfrm>
              <a:custGeom>
                <a:avLst/>
                <a:gdLst/>
                <a:ahLst/>
                <a:cxnLst/>
                <a:rect l="l" t="t" r="r" b="b"/>
                <a:pathLst>
                  <a:path w="11851" h="11678" extrusionOk="0">
                    <a:moveTo>
                      <a:pt x="7982" y="1"/>
                    </a:moveTo>
                    <a:lnTo>
                      <a:pt x="5932" y="2650"/>
                    </a:lnTo>
                    <a:lnTo>
                      <a:pt x="3873" y="1"/>
                    </a:lnTo>
                    <a:lnTo>
                      <a:pt x="3873" y="1"/>
                    </a:lnTo>
                    <a:lnTo>
                      <a:pt x="3999" y="3348"/>
                    </a:lnTo>
                    <a:lnTo>
                      <a:pt x="714" y="2650"/>
                    </a:lnTo>
                    <a:lnTo>
                      <a:pt x="2962" y="5135"/>
                    </a:lnTo>
                    <a:lnTo>
                      <a:pt x="1" y="6708"/>
                    </a:lnTo>
                    <a:lnTo>
                      <a:pt x="3324" y="7170"/>
                    </a:lnTo>
                    <a:lnTo>
                      <a:pt x="2063" y="10266"/>
                    </a:lnTo>
                    <a:lnTo>
                      <a:pt x="4898" y="8482"/>
                    </a:lnTo>
                    <a:lnTo>
                      <a:pt x="5932" y="11677"/>
                    </a:lnTo>
                    <a:lnTo>
                      <a:pt x="6957" y="8482"/>
                    </a:lnTo>
                    <a:lnTo>
                      <a:pt x="9792" y="10266"/>
                    </a:lnTo>
                    <a:lnTo>
                      <a:pt x="8530" y="7170"/>
                    </a:lnTo>
                    <a:lnTo>
                      <a:pt x="11851" y="6708"/>
                    </a:lnTo>
                    <a:lnTo>
                      <a:pt x="8893" y="5135"/>
                    </a:lnTo>
                    <a:lnTo>
                      <a:pt x="11140" y="2650"/>
                    </a:lnTo>
                    <a:lnTo>
                      <a:pt x="7868" y="3348"/>
                    </a:lnTo>
                    <a:lnTo>
                      <a:pt x="7868" y="3348"/>
                    </a:lnTo>
                    <a:lnTo>
                      <a:pt x="79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15" name="Google Shape;4315;p47"/>
              <p:cNvGrpSpPr/>
              <p:nvPr/>
            </p:nvGrpSpPr>
            <p:grpSpPr>
              <a:xfrm>
                <a:off x="6491955" y="3632291"/>
                <a:ext cx="1108525" cy="45360"/>
                <a:chOff x="2263150" y="3743816"/>
                <a:chExt cx="1108525" cy="45360"/>
              </a:xfrm>
            </p:grpSpPr>
            <p:sp>
              <p:nvSpPr>
                <p:cNvPr id="4316" name="Google Shape;4316;p47"/>
                <p:cNvSpPr/>
                <p:nvPr/>
              </p:nvSpPr>
              <p:spPr>
                <a:xfrm>
                  <a:off x="2263150" y="3743816"/>
                  <a:ext cx="4396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424" extrusionOk="0">
                      <a:moveTo>
                        <a:pt x="198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198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1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7" name="Google Shape;4317;p47"/>
                <p:cNvSpPr/>
                <p:nvPr/>
              </p:nvSpPr>
              <p:spPr>
                <a:xfrm>
                  <a:off x="2344546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3" y="1"/>
                      </a:moveTo>
                      <a:cubicBezTo>
                        <a:pt x="87" y="1"/>
                        <a:pt x="1" y="100"/>
                        <a:pt x="1" y="211"/>
                      </a:cubicBezTo>
                      <a:cubicBezTo>
                        <a:pt x="1" y="337"/>
                        <a:pt x="87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8" name="Google Shape;4318;p47"/>
                <p:cNvSpPr/>
                <p:nvPr/>
              </p:nvSpPr>
              <p:spPr>
                <a:xfrm>
                  <a:off x="2425942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4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4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9" name="Google Shape;4319;p47"/>
                <p:cNvSpPr/>
                <p:nvPr/>
              </p:nvSpPr>
              <p:spPr>
                <a:xfrm>
                  <a:off x="2507445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39" y="423"/>
                        <a:pt x="426" y="337"/>
                        <a:pt x="426" y="211"/>
                      </a:cubicBezTo>
                      <a:cubicBezTo>
                        <a:pt x="426" y="100"/>
                        <a:pt x="339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0" name="Google Shape;4320;p47"/>
                <p:cNvSpPr/>
                <p:nvPr/>
              </p:nvSpPr>
              <p:spPr>
                <a:xfrm>
                  <a:off x="2590445" y="3743816"/>
                  <a:ext cx="4396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424" extrusionOk="0">
                      <a:moveTo>
                        <a:pt x="210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210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1" name="Google Shape;4321;p47"/>
                <p:cNvSpPr/>
                <p:nvPr/>
              </p:nvSpPr>
              <p:spPr>
                <a:xfrm>
                  <a:off x="2671841" y="3743816"/>
                  <a:ext cx="4535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24" extrusionOk="0">
                      <a:moveTo>
                        <a:pt x="213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3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2" name="Google Shape;4322;p47"/>
                <p:cNvSpPr/>
                <p:nvPr/>
              </p:nvSpPr>
              <p:spPr>
                <a:xfrm>
                  <a:off x="2753237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3" name="Google Shape;4323;p47"/>
                <p:cNvSpPr/>
                <p:nvPr/>
              </p:nvSpPr>
              <p:spPr>
                <a:xfrm>
                  <a:off x="2835917" y="3743816"/>
                  <a:ext cx="44388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424" extrusionOk="0">
                      <a:moveTo>
                        <a:pt x="202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02" y="423"/>
                      </a:cubicBezTo>
                      <a:cubicBezTo>
                        <a:pt x="328" y="423"/>
                        <a:pt x="415" y="337"/>
                        <a:pt x="415" y="211"/>
                      </a:cubicBezTo>
                      <a:cubicBezTo>
                        <a:pt x="415" y="100"/>
                        <a:pt x="328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4" name="Google Shape;4324;p47"/>
                <p:cNvSpPr/>
                <p:nvPr/>
              </p:nvSpPr>
              <p:spPr>
                <a:xfrm>
                  <a:off x="2917420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90" y="1"/>
                        <a:pt x="0" y="100"/>
                        <a:pt x="0" y="211"/>
                      </a:cubicBezTo>
                      <a:cubicBezTo>
                        <a:pt x="0" y="337"/>
                        <a:pt x="90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5" name="Google Shape;4325;p47"/>
                <p:cNvSpPr/>
                <p:nvPr/>
              </p:nvSpPr>
              <p:spPr>
                <a:xfrm>
                  <a:off x="2999136" y="3743816"/>
                  <a:ext cx="45244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24" extrusionOk="0">
                      <a:moveTo>
                        <a:pt x="210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0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6" name="Google Shape;4326;p47"/>
                <p:cNvSpPr/>
                <p:nvPr/>
              </p:nvSpPr>
              <p:spPr>
                <a:xfrm>
                  <a:off x="3080532" y="3743816"/>
                  <a:ext cx="4535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24" extrusionOk="0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36" y="423"/>
                        <a:pt x="423" y="337"/>
                        <a:pt x="423" y="211"/>
                      </a:cubicBezTo>
                      <a:cubicBezTo>
                        <a:pt x="423" y="100"/>
                        <a:pt x="336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7" name="Google Shape;4327;p47"/>
                <p:cNvSpPr/>
                <p:nvPr/>
              </p:nvSpPr>
              <p:spPr>
                <a:xfrm>
                  <a:off x="3163212" y="3743816"/>
                  <a:ext cx="44388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424" extrusionOk="0">
                      <a:moveTo>
                        <a:pt x="214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14" y="423"/>
                      </a:cubicBezTo>
                      <a:cubicBezTo>
                        <a:pt x="325" y="423"/>
                        <a:pt x="414" y="337"/>
                        <a:pt x="414" y="211"/>
                      </a:cubicBezTo>
                      <a:cubicBezTo>
                        <a:pt x="414" y="100"/>
                        <a:pt x="325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8" name="Google Shape;4328;p47"/>
                <p:cNvSpPr/>
                <p:nvPr/>
              </p:nvSpPr>
              <p:spPr>
                <a:xfrm>
                  <a:off x="3244715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9" name="Google Shape;4329;p47"/>
                <p:cNvSpPr/>
                <p:nvPr/>
              </p:nvSpPr>
              <p:spPr>
                <a:xfrm>
                  <a:off x="3326110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30" name="Google Shape;4330;p47"/>
            <p:cNvGrpSpPr/>
            <p:nvPr/>
          </p:nvGrpSpPr>
          <p:grpSpPr>
            <a:xfrm>
              <a:off x="5246103" y="2038979"/>
              <a:ext cx="2942984" cy="1975242"/>
              <a:chOff x="5246103" y="2038979"/>
              <a:chExt cx="2942984" cy="1975242"/>
            </a:xfrm>
          </p:grpSpPr>
          <p:sp>
            <p:nvSpPr>
              <p:cNvPr id="4331" name="Google Shape;4331;p47"/>
              <p:cNvSpPr/>
              <p:nvPr/>
            </p:nvSpPr>
            <p:spPr>
              <a:xfrm rot="1319527">
                <a:off x="5335339" y="2519722"/>
                <a:ext cx="2764512" cy="1013756"/>
              </a:xfrm>
              <a:custGeom>
                <a:avLst/>
                <a:gdLst/>
                <a:ahLst/>
                <a:cxnLst/>
                <a:rect l="l" t="t" r="r" b="b"/>
                <a:pathLst>
                  <a:path w="44341" h="16260" extrusionOk="0">
                    <a:moveTo>
                      <a:pt x="1124" y="1"/>
                    </a:moveTo>
                    <a:cubicBezTo>
                      <a:pt x="560" y="1"/>
                      <a:pt x="99" y="450"/>
                      <a:pt x="99" y="1011"/>
                    </a:cubicBezTo>
                    <a:lnTo>
                      <a:pt x="0" y="14947"/>
                    </a:lnTo>
                    <a:cubicBezTo>
                      <a:pt x="0" y="15510"/>
                      <a:pt x="450" y="15972"/>
                      <a:pt x="1010" y="15972"/>
                    </a:cubicBezTo>
                    <a:lnTo>
                      <a:pt x="32841" y="16185"/>
                    </a:lnTo>
                    <a:cubicBezTo>
                      <a:pt x="32817" y="16008"/>
                      <a:pt x="32817" y="15810"/>
                      <a:pt x="33428" y="15483"/>
                    </a:cubicBezTo>
                    <a:cubicBezTo>
                      <a:pt x="33428" y="15483"/>
                      <a:pt x="33440" y="15471"/>
                      <a:pt x="33452" y="15471"/>
                    </a:cubicBezTo>
                    <a:cubicBezTo>
                      <a:pt x="33791" y="15483"/>
                      <a:pt x="34052" y="15759"/>
                      <a:pt x="34052" y="16098"/>
                    </a:cubicBezTo>
                    <a:cubicBezTo>
                      <a:pt x="34052" y="16134"/>
                      <a:pt x="34052" y="16158"/>
                      <a:pt x="34040" y="16197"/>
                    </a:cubicBezTo>
                    <a:lnTo>
                      <a:pt x="43756" y="16260"/>
                    </a:lnTo>
                    <a:cubicBezTo>
                      <a:pt x="44017" y="16260"/>
                      <a:pt x="44241" y="16047"/>
                      <a:pt x="44241" y="15771"/>
                    </a:cubicBezTo>
                    <a:lnTo>
                      <a:pt x="44253" y="13835"/>
                    </a:lnTo>
                    <a:cubicBezTo>
                      <a:pt x="44253" y="13610"/>
                      <a:pt x="44116" y="13424"/>
                      <a:pt x="43906" y="13361"/>
                    </a:cubicBezTo>
                    <a:cubicBezTo>
                      <a:pt x="42680" y="13011"/>
                      <a:pt x="41745" y="10913"/>
                      <a:pt x="41769" y="8380"/>
                    </a:cubicBezTo>
                    <a:cubicBezTo>
                      <a:pt x="41781" y="5857"/>
                      <a:pt x="42743" y="3771"/>
                      <a:pt x="43966" y="3435"/>
                    </a:cubicBezTo>
                    <a:cubicBezTo>
                      <a:pt x="44178" y="3384"/>
                      <a:pt x="44328" y="3184"/>
                      <a:pt x="44328" y="2971"/>
                    </a:cubicBezTo>
                    <a:lnTo>
                      <a:pt x="44340" y="786"/>
                    </a:lnTo>
                    <a:cubicBezTo>
                      <a:pt x="44340" y="513"/>
                      <a:pt x="44131" y="289"/>
                      <a:pt x="43855" y="289"/>
                    </a:cubicBezTo>
                    <a:lnTo>
                      <a:pt x="34166" y="226"/>
                    </a:lnTo>
                    <a:cubicBezTo>
                      <a:pt x="34139" y="537"/>
                      <a:pt x="33878" y="786"/>
                      <a:pt x="33551" y="786"/>
                    </a:cubicBezTo>
                    <a:cubicBezTo>
                      <a:pt x="33228" y="786"/>
                      <a:pt x="32967" y="537"/>
                      <a:pt x="32940" y="214"/>
                    </a:cubicBezTo>
                    <a:lnTo>
                      <a:pt x="11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47"/>
              <p:cNvSpPr/>
              <p:nvPr/>
            </p:nvSpPr>
            <p:spPr>
              <a:xfrm rot="1319527">
                <a:off x="5901236" y="2442056"/>
                <a:ext cx="280373" cy="282742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5" extrusionOk="0">
                    <a:moveTo>
                      <a:pt x="2509" y="0"/>
                    </a:moveTo>
                    <a:lnTo>
                      <a:pt x="1" y="2512"/>
                    </a:lnTo>
                    <a:lnTo>
                      <a:pt x="199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47"/>
              <p:cNvSpPr/>
              <p:nvPr/>
            </p:nvSpPr>
            <p:spPr>
              <a:xfrm rot="1319527">
                <a:off x="5934389" y="2425480"/>
                <a:ext cx="156490" cy="156615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512" extrusionOk="0">
                    <a:moveTo>
                      <a:pt x="1" y="0"/>
                    </a:moveTo>
                    <a:lnTo>
                      <a:pt x="1" y="2512"/>
                    </a:lnTo>
                    <a:lnTo>
                      <a:pt x="2509" y="2512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47"/>
              <p:cNvSpPr/>
              <p:nvPr/>
            </p:nvSpPr>
            <p:spPr>
              <a:xfrm rot="1319527">
                <a:off x="6158200" y="2545819"/>
                <a:ext cx="280310" cy="282742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5" extrusionOk="0">
                    <a:moveTo>
                      <a:pt x="2512" y="0"/>
                    </a:moveTo>
                    <a:lnTo>
                      <a:pt x="0" y="2512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47"/>
              <p:cNvSpPr/>
              <p:nvPr/>
            </p:nvSpPr>
            <p:spPr>
              <a:xfrm rot="1319527">
                <a:off x="6191346" y="2529278"/>
                <a:ext cx="156615" cy="156615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12" extrusionOk="0">
                    <a:moveTo>
                      <a:pt x="0" y="0"/>
                    </a:moveTo>
                    <a:lnTo>
                      <a:pt x="0" y="2512"/>
                    </a:lnTo>
                    <a:lnTo>
                      <a:pt x="2512" y="2512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47"/>
              <p:cNvSpPr/>
              <p:nvPr/>
            </p:nvSpPr>
            <p:spPr>
              <a:xfrm rot="1319527">
                <a:off x="5801311" y="2703938"/>
                <a:ext cx="280373" cy="282804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6" extrusionOk="0">
                    <a:moveTo>
                      <a:pt x="2509" y="1"/>
                    </a:moveTo>
                    <a:lnTo>
                      <a:pt x="1" y="2500"/>
                    </a:lnTo>
                    <a:lnTo>
                      <a:pt x="2000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7" name="Google Shape;4337;p47"/>
              <p:cNvSpPr/>
              <p:nvPr/>
            </p:nvSpPr>
            <p:spPr>
              <a:xfrm rot="1319527">
                <a:off x="5834597" y="2687424"/>
                <a:ext cx="156677" cy="155929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501" extrusionOk="0">
                    <a:moveTo>
                      <a:pt x="1" y="1"/>
                    </a:moveTo>
                    <a:lnTo>
                      <a:pt x="1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8" name="Google Shape;4338;p47"/>
              <p:cNvSpPr/>
              <p:nvPr/>
            </p:nvSpPr>
            <p:spPr>
              <a:xfrm rot="1319527">
                <a:off x="6058275" y="2807701"/>
                <a:ext cx="280310" cy="282804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6" extrusionOk="0">
                    <a:moveTo>
                      <a:pt x="2512" y="1"/>
                    </a:moveTo>
                    <a:lnTo>
                      <a:pt x="0" y="2500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9" name="Google Shape;4339;p47"/>
              <p:cNvSpPr/>
              <p:nvPr/>
            </p:nvSpPr>
            <p:spPr>
              <a:xfrm rot="1319527">
                <a:off x="6086532" y="2789157"/>
                <a:ext cx="156615" cy="155929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01" extrusionOk="0">
                    <a:moveTo>
                      <a:pt x="0" y="1"/>
                    </a:moveTo>
                    <a:lnTo>
                      <a:pt x="0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0" name="Google Shape;4340;p47"/>
              <p:cNvSpPr/>
              <p:nvPr/>
            </p:nvSpPr>
            <p:spPr>
              <a:xfrm rot="1319527">
                <a:off x="6525967" y="2769770"/>
                <a:ext cx="593353" cy="594039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9528" extrusionOk="0">
                    <a:moveTo>
                      <a:pt x="4760" y="0"/>
                    </a:moveTo>
                    <a:cubicBezTo>
                      <a:pt x="2122" y="0"/>
                      <a:pt x="1" y="2137"/>
                      <a:pt x="1" y="4772"/>
                    </a:cubicBezTo>
                    <a:cubicBezTo>
                      <a:pt x="1" y="7394"/>
                      <a:pt x="2122" y="9528"/>
                      <a:pt x="4760" y="9528"/>
                    </a:cubicBezTo>
                    <a:cubicBezTo>
                      <a:pt x="7394" y="9528"/>
                      <a:pt x="9516" y="7394"/>
                      <a:pt x="9516" y="4772"/>
                    </a:cubicBezTo>
                    <a:cubicBezTo>
                      <a:pt x="9516" y="2137"/>
                      <a:pt x="7394" y="0"/>
                      <a:pt x="47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1" name="Google Shape;4341;p47"/>
              <p:cNvSpPr/>
              <p:nvPr/>
            </p:nvSpPr>
            <p:spPr>
              <a:xfrm rot="1319527">
                <a:off x="6649808" y="2894426"/>
                <a:ext cx="345774" cy="344964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5533" extrusionOk="0">
                    <a:moveTo>
                      <a:pt x="2773" y="0"/>
                    </a:moveTo>
                    <a:cubicBezTo>
                      <a:pt x="1247" y="0"/>
                      <a:pt x="1" y="1235"/>
                      <a:pt x="1" y="2773"/>
                    </a:cubicBezTo>
                    <a:cubicBezTo>
                      <a:pt x="1" y="4295"/>
                      <a:pt x="1247" y="5533"/>
                      <a:pt x="2773" y="5533"/>
                    </a:cubicBezTo>
                    <a:cubicBezTo>
                      <a:pt x="4295" y="5533"/>
                      <a:pt x="5545" y="4295"/>
                      <a:pt x="5545" y="2773"/>
                    </a:cubicBezTo>
                    <a:cubicBezTo>
                      <a:pt x="5545" y="1235"/>
                      <a:pt x="4295" y="0"/>
                      <a:pt x="27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42" name="Google Shape;4342;p47"/>
              <p:cNvGrpSpPr/>
              <p:nvPr/>
            </p:nvGrpSpPr>
            <p:grpSpPr>
              <a:xfrm>
                <a:off x="7200192" y="2877783"/>
                <a:ext cx="668076" cy="866778"/>
                <a:chOff x="7200192" y="2877783"/>
                <a:chExt cx="668076" cy="866778"/>
              </a:xfrm>
            </p:grpSpPr>
            <p:grpSp>
              <p:nvGrpSpPr>
                <p:cNvPr id="4343" name="Google Shape;4343;p47"/>
                <p:cNvGrpSpPr/>
                <p:nvPr/>
              </p:nvGrpSpPr>
              <p:grpSpPr>
                <a:xfrm rot="1319460">
                  <a:off x="7655502" y="3124987"/>
                  <a:ext cx="99632" cy="623606"/>
                  <a:chOff x="4519324" y="1312991"/>
                  <a:chExt cx="126813" cy="793732"/>
                </a:xfrm>
              </p:grpSpPr>
              <p:sp>
                <p:nvSpPr>
                  <p:cNvPr id="4344" name="Google Shape;4344;p47"/>
                  <p:cNvSpPr/>
                  <p:nvPr/>
                </p:nvSpPr>
                <p:spPr>
                  <a:xfrm>
                    <a:off x="4525276" y="1312991"/>
                    <a:ext cx="120861" cy="19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250" extrusionOk="0">
                        <a:moveTo>
                          <a:pt x="0" y="1"/>
                        </a:moveTo>
                        <a:lnTo>
                          <a:pt x="0" y="237"/>
                        </a:lnTo>
                        <a:lnTo>
                          <a:pt x="1523" y="249"/>
                        </a:lnTo>
                        <a:lnTo>
                          <a:pt x="1523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45" name="Google Shape;4345;p47"/>
                  <p:cNvSpPr/>
                  <p:nvPr/>
                </p:nvSpPr>
                <p:spPr>
                  <a:xfrm>
                    <a:off x="4524324" y="1396237"/>
                    <a:ext cx="120861" cy="188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238" extrusionOk="0">
                        <a:moveTo>
                          <a:pt x="0" y="0"/>
                        </a:moveTo>
                        <a:lnTo>
                          <a:pt x="0" y="237"/>
                        </a:lnTo>
                        <a:lnTo>
                          <a:pt x="1523" y="237"/>
                        </a:lnTo>
                        <a:lnTo>
                          <a:pt x="1523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46" name="Google Shape;4346;p47"/>
                  <p:cNvSpPr/>
                  <p:nvPr/>
                </p:nvSpPr>
                <p:spPr>
                  <a:xfrm>
                    <a:off x="4524324" y="1460675"/>
                    <a:ext cx="120861" cy="188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238" extrusionOk="0">
                        <a:moveTo>
                          <a:pt x="0" y="1"/>
                        </a:moveTo>
                        <a:lnTo>
                          <a:pt x="0" y="237"/>
                        </a:lnTo>
                        <a:lnTo>
                          <a:pt x="1523" y="237"/>
                        </a:lnTo>
                        <a:lnTo>
                          <a:pt x="152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47" name="Google Shape;4347;p47"/>
                  <p:cNvSpPr/>
                  <p:nvPr/>
                </p:nvSpPr>
                <p:spPr>
                  <a:xfrm>
                    <a:off x="4524324" y="1423853"/>
                    <a:ext cx="120861" cy="9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126" extrusionOk="0">
                        <a:moveTo>
                          <a:pt x="0" y="0"/>
                        </a:moveTo>
                        <a:lnTo>
                          <a:pt x="0" y="114"/>
                        </a:lnTo>
                        <a:lnTo>
                          <a:pt x="1523" y="126"/>
                        </a:lnTo>
                        <a:lnTo>
                          <a:pt x="1523" y="1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48" name="Google Shape;4348;p47"/>
                  <p:cNvSpPr/>
                  <p:nvPr/>
                </p:nvSpPr>
                <p:spPr>
                  <a:xfrm>
                    <a:off x="4523133" y="1569633"/>
                    <a:ext cx="121100" cy="69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88" extrusionOk="0">
                        <a:moveTo>
                          <a:pt x="0" y="0"/>
                        </a:moveTo>
                        <a:lnTo>
                          <a:pt x="0" y="75"/>
                        </a:lnTo>
                        <a:lnTo>
                          <a:pt x="1526" y="87"/>
                        </a:lnTo>
                        <a:lnTo>
                          <a:pt x="1526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49" name="Google Shape;4349;p47"/>
                  <p:cNvSpPr/>
                  <p:nvPr/>
                </p:nvSpPr>
                <p:spPr>
                  <a:xfrm>
                    <a:off x="4523133" y="1532970"/>
                    <a:ext cx="121100" cy="98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124" extrusionOk="0">
                        <a:moveTo>
                          <a:pt x="0" y="1"/>
                        </a:moveTo>
                        <a:lnTo>
                          <a:pt x="0" y="112"/>
                        </a:lnTo>
                        <a:lnTo>
                          <a:pt x="1526" y="124"/>
                        </a:lnTo>
                        <a:lnTo>
                          <a:pt x="1526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50" name="Google Shape;4350;p47"/>
                  <p:cNvSpPr/>
                  <p:nvPr/>
                </p:nvSpPr>
                <p:spPr>
                  <a:xfrm>
                    <a:off x="4524324" y="1439725"/>
                    <a:ext cx="120861" cy="15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190" extrusionOk="0">
                        <a:moveTo>
                          <a:pt x="0" y="1"/>
                        </a:moveTo>
                        <a:lnTo>
                          <a:pt x="0" y="190"/>
                        </a:lnTo>
                        <a:lnTo>
                          <a:pt x="1523" y="190"/>
                        </a:lnTo>
                        <a:lnTo>
                          <a:pt x="152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51" name="Google Shape;4351;p47"/>
                  <p:cNvSpPr/>
                  <p:nvPr/>
                </p:nvSpPr>
                <p:spPr>
                  <a:xfrm>
                    <a:off x="4523133" y="1548682"/>
                    <a:ext cx="121100" cy="16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202" extrusionOk="0">
                        <a:moveTo>
                          <a:pt x="0" y="1"/>
                        </a:moveTo>
                        <a:lnTo>
                          <a:pt x="0" y="189"/>
                        </a:lnTo>
                        <a:lnTo>
                          <a:pt x="1526" y="201"/>
                        </a:lnTo>
                        <a:lnTo>
                          <a:pt x="1526" y="16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52" name="Google Shape;4352;p47"/>
                  <p:cNvSpPr/>
                  <p:nvPr/>
                </p:nvSpPr>
                <p:spPr>
                  <a:xfrm>
                    <a:off x="4524324" y="1342750"/>
                    <a:ext cx="121814" cy="426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5" h="537" extrusionOk="0">
                        <a:moveTo>
                          <a:pt x="12" y="0"/>
                        </a:moveTo>
                        <a:lnTo>
                          <a:pt x="0" y="537"/>
                        </a:lnTo>
                        <a:lnTo>
                          <a:pt x="1523" y="537"/>
                        </a:lnTo>
                        <a:lnTo>
                          <a:pt x="1535" y="12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53" name="Google Shape;4353;p47"/>
                  <p:cNvSpPr/>
                  <p:nvPr/>
                </p:nvSpPr>
                <p:spPr>
                  <a:xfrm>
                    <a:off x="4523133" y="1486387"/>
                    <a:ext cx="122052" cy="426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" h="537" extrusionOk="0">
                        <a:moveTo>
                          <a:pt x="15" y="0"/>
                        </a:moveTo>
                        <a:lnTo>
                          <a:pt x="0" y="525"/>
                        </a:lnTo>
                        <a:lnTo>
                          <a:pt x="1526" y="537"/>
                        </a:lnTo>
                        <a:lnTo>
                          <a:pt x="1538" y="12"/>
                        </a:lnTo>
                        <a:lnTo>
                          <a:pt x="1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54" name="Google Shape;4354;p47"/>
                  <p:cNvSpPr/>
                  <p:nvPr/>
                </p:nvSpPr>
                <p:spPr>
                  <a:xfrm>
                    <a:off x="4523133" y="1584393"/>
                    <a:ext cx="121100" cy="19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252" extrusionOk="0">
                        <a:moveTo>
                          <a:pt x="0" y="0"/>
                        </a:moveTo>
                        <a:lnTo>
                          <a:pt x="0" y="240"/>
                        </a:lnTo>
                        <a:lnTo>
                          <a:pt x="1526" y="252"/>
                        </a:lnTo>
                        <a:lnTo>
                          <a:pt x="1526" y="1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55" name="Google Shape;4355;p47"/>
                  <p:cNvSpPr/>
                  <p:nvPr/>
                </p:nvSpPr>
                <p:spPr>
                  <a:xfrm>
                    <a:off x="4522181" y="1666687"/>
                    <a:ext cx="122052" cy="19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" h="252" extrusionOk="0">
                        <a:moveTo>
                          <a:pt x="0" y="0"/>
                        </a:moveTo>
                        <a:lnTo>
                          <a:pt x="0" y="237"/>
                        </a:lnTo>
                        <a:lnTo>
                          <a:pt x="1526" y="252"/>
                        </a:lnTo>
                        <a:lnTo>
                          <a:pt x="1538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56" name="Google Shape;4356;p47"/>
                  <p:cNvSpPr/>
                  <p:nvPr/>
                </p:nvSpPr>
                <p:spPr>
                  <a:xfrm>
                    <a:off x="4522181" y="1731125"/>
                    <a:ext cx="121100" cy="19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249" extrusionOk="0">
                        <a:moveTo>
                          <a:pt x="0" y="0"/>
                        </a:moveTo>
                        <a:lnTo>
                          <a:pt x="0" y="237"/>
                        </a:lnTo>
                        <a:lnTo>
                          <a:pt x="1526" y="249"/>
                        </a:lnTo>
                        <a:lnTo>
                          <a:pt x="1526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57" name="Google Shape;4357;p47"/>
                  <p:cNvSpPr/>
                  <p:nvPr/>
                </p:nvSpPr>
                <p:spPr>
                  <a:xfrm>
                    <a:off x="4522181" y="1695414"/>
                    <a:ext cx="121100" cy="10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127" extrusionOk="0">
                        <a:moveTo>
                          <a:pt x="0" y="1"/>
                        </a:moveTo>
                        <a:lnTo>
                          <a:pt x="0" y="115"/>
                        </a:lnTo>
                        <a:lnTo>
                          <a:pt x="1526" y="127"/>
                        </a:lnTo>
                        <a:lnTo>
                          <a:pt x="1526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58" name="Google Shape;4358;p47"/>
                  <p:cNvSpPr/>
                  <p:nvPr/>
                </p:nvSpPr>
                <p:spPr>
                  <a:xfrm>
                    <a:off x="4521229" y="1840003"/>
                    <a:ext cx="120861" cy="72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91" extrusionOk="0">
                        <a:moveTo>
                          <a:pt x="0" y="1"/>
                        </a:moveTo>
                        <a:lnTo>
                          <a:pt x="0" y="91"/>
                        </a:lnTo>
                        <a:lnTo>
                          <a:pt x="1523" y="91"/>
                        </a:lnTo>
                        <a:lnTo>
                          <a:pt x="1523" y="16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59" name="Google Shape;4359;p47"/>
                  <p:cNvSpPr/>
                  <p:nvPr/>
                </p:nvSpPr>
                <p:spPr>
                  <a:xfrm>
                    <a:off x="4521229" y="1803419"/>
                    <a:ext cx="122052" cy="10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" h="127" extrusionOk="0">
                        <a:moveTo>
                          <a:pt x="0" y="0"/>
                        </a:moveTo>
                        <a:lnTo>
                          <a:pt x="0" y="126"/>
                        </a:lnTo>
                        <a:lnTo>
                          <a:pt x="1538" y="126"/>
                        </a:lnTo>
                        <a:lnTo>
                          <a:pt x="1538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0" name="Google Shape;4360;p47"/>
                  <p:cNvSpPr/>
                  <p:nvPr/>
                </p:nvSpPr>
                <p:spPr>
                  <a:xfrm>
                    <a:off x="4522181" y="1710413"/>
                    <a:ext cx="121100" cy="157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199" extrusionOk="0">
                        <a:moveTo>
                          <a:pt x="0" y="0"/>
                        </a:moveTo>
                        <a:lnTo>
                          <a:pt x="0" y="186"/>
                        </a:lnTo>
                        <a:lnTo>
                          <a:pt x="1526" y="198"/>
                        </a:lnTo>
                        <a:lnTo>
                          <a:pt x="1526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1" name="Google Shape;4361;p47"/>
                  <p:cNvSpPr/>
                  <p:nvPr/>
                </p:nvSpPr>
                <p:spPr>
                  <a:xfrm>
                    <a:off x="4521229" y="1820322"/>
                    <a:ext cx="120861" cy="159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201" extrusionOk="0">
                        <a:moveTo>
                          <a:pt x="0" y="0"/>
                        </a:moveTo>
                        <a:lnTo>
                          <a:pt x="0" y="189"/>
                        </a:lnTo>
                        <a:lnTo>
                          <a:pt x="1523" y="201"/>
                        </a:lnTo>
                        <a:lnTo>
                          <a:pt x="1523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2" name="Google Shape;4362;p47"/>
                  <p:cNvSpPr/>
                  <p:nvPr/>
                </p:nvSpPr>
                <p:spPr>
                  <a:xfrm>
                    <a:off x="4522181" y="1613120"/>
                    <a:ext cx="122052" cy="438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" h="553" extrusionOk="0">
                        <a:moveTo>
                          <a:pt x="12" y="1"/>
                        </a:moveTo>
                        <a:lnTo>
                          <a:pt x="0" y="537"/>
                        </a:lnTo>
                        <a:lnTo>
                          <a:pt x="1538" y="552"/>
                        </a:lnTo>
                        <a:lnTo>
                          <a:pt x="1538" y="13"/>
                        </a:lnTo>
                        <a:lnTo>
                          <a:pt x="1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3" name="Google Shape;4363;p47"/>
                  <p:cNvSpPr/>
                  <p:nvPr/>
                </p:nvSpPr>
                <p:spPr>
                  <a:xfrm>
                    <a:off x="4521229" y="1756757"/>
                    <a:ext cx="122052" cy="438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" h="553" extrusionOk="0">
                        <a:moveTo>
                          <a:pt x="12" y="1"/>
                        </a:moveTo>
                        <a:lnTo>
                          <a:pt x="0" y="540"/>
                        </a:lnTo>
                        <a:lnTo>
                          <a:pt x="1538" y="552"/>
                        </a:lnTo>
                        <a:lnTo>
                          <a:pt x="1538" y="16"/>
                        </a:lnTo>
                        <a:lnTo>
                          <a:pt x="1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4" name="Google Shape;4364;p47"/>
                  <p:cNvSpPr/>
                  <p:nvPr/>
                </p:nvSpPr>
                <p:spPr>
                  <a:xfrm>
                    <a:off x="4521229" y="1844050"/>
                    <a:ext cx="122052" cy="19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" h="250" extrusionOk="0">
                        <a:moveTo>
                          <a:pt x="0" y="1"/>
                        </a:moveTo>
                        <a:lnTo>
                          <a:pt x="0" y="238"/>
                        </a:lnTo>
                        <a:lnTo>
                          <a:pt x="1523" y="250"/>
                        </a:lnTo>
                        <a:lnTo>
                          <a:pt x="1538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5" name="Google Shape;4365;p47"/>
                  <p:cNvSpPr/>
                  <p:nvPr/>
                </p:nvSpPr>
                <p:spPr>
                  <a:xfrm>
                    <a:off x="4520276" y="1926344"/>
                    <a:ext cx="121814" cy="19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5" h="250" extrusionOk="0">
                        <a:moveTo>
                          <a:pt x="12" y="1"/>
                        </a:moveTo>
                        <a:lnTo>
                          <a:pt x="0" y="238"/>
                        </a:lnTo>
                        <a:lnTo>
                          <a:pt x="1535" y="250"/>
                        </a:lnTo>
                        <a:lnTo>
                          <a:pt x="1535" y="13"/>
                        </a:lnTo>
                        <a:lnTo>
                          <a:pt x="1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6" name="Google Shape;4366;p47"/>
                  <p:cNvSpPr/>
                  <p:nvPr/>
                </p:nvSpPr>
                <p:spPr>
                  <a:xfrm>
                    <a:off x="4520276" y="1990782"/>
                    <a:ext cx="120861" cy="19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250" extrusionOk="0">
                        <a:moveTo>
                          <a:pt x="0" y="1"/>
                        </a:moveTo>
                        <a:lnTo>
                          <a:pt x="0" y="238"/>
                        </a:lnTo>
                        <a:lnTo>
                          <a:pt x="1523" y="250"/>
                        </a:lnTo>
                        <a:lnTo>
                          <a:pt x="1523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7" name="Google Shape;4367;p47"/>
                  <p:cNvSpPr/>
                  <p:nvPr/>
                </p:nvSpPr>
                <p:spPr>
                  <a:xfrm>
                    <a:off x="4520276" y="1955150"/>
                    <a:ext cx="121814" cy="98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5" h="124" extrusionOk="0">
                        <a:moveTo>
                          <a:pt x="0" y="0"/>
                        </a:moveTo>
                        <a:lnTo>
                          <a:pt x="0" y="111"/>
                        </a:lnTo>
                        <a:lnTo>
                          <a:pt x="1523" y="123"/>
                        </a:lnTo>
                        <a:lnTo>
                          <a:pt x="153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8" name="Google Shape;4368;p47"/>
                  <p:cNvSpPr/>
                  <p:nvPr/>
                </p:nvSpPr>
                <p:spPr>
                  <a:xfrm>
                    <a:off x="4519324" y="2099740"/>
                    <a:ext cx="121814" cy="69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5" h="88" extrusionOk="0">
                        <a:moveTo>
                          <a:pt x="0" y="1"/>
                        </a:moveTo>
                        <a:lnTo>
                          <a:pt x="0" y="87"/>
                        </a:lnTo>
                        <a:lnTo>
                          <a:pt x="1523" y="87"/>
                        </a:lnTo>
                        <a:lnTo>
                          <a:pt x="1535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9" name="Google Shape;4369;p47"/>
                  <p:cNvSpPr/>
                  <p:nvPr/>
                </p:nvSpPr>
                <p:spPr>
                  <a:xfrm>
                    <a:off x="4520276" y="2063156"/>
                    <a:ext cx="120861" cy="9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126" extrusionOk="0">
                        <a:moveTo>
                          <a:pt x="0" y="0"/>
                        </a:moveTo>
                        <a:lnTo>
                          <a:pt x="0" y="111"/>
                        </a:lnTo>
                        <a:lnTo>
                          <a:pt x="1523" y="126"/>
                        </a:lnTo>
                        <a:lnTo>
                          <a:pt x="1523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70" name="Google Shape;4370;p47"/>
                  <p:cNvSpPr/>
                  <p:nvPr/>
                </p:nvSpPr>
                <p:spPr>
                  <a:xfrm>
                    <a:off x="4520276" y="1969911"/>
                    <a:ext cx="120861" cy="159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201" extrusionOk="0">
                        <a:moveTo>
                          <a:pt x="0" y="0"/>
                        </a:moveTo>
                        <a:lnTo>
                          <a:pt x="0" y="189"/>
                        </a:lnTo>
                        <a:lnTo>
                          <a:pt x="1523" y="201"/>
                        </a:lnTo>
                        <a:lnTo>
                          <a:pt x="1523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71" name="Google Shape;4371;p47"/>
                  <p:cNvSpPr/>
                  <p:nvPr/>
                </p:nvSpPr>
                <p:spPr>
                  <a:xfrm>
                    <a:off x="4519324" y="2079980"/>
                    <a:ext cx="121814" cy="157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5" h="199" extrusionOk="0">
                        <a:moveTo>
                          <a:pt x="12" y="1"/>
                        </a:moveTo>
                        <a:lnTo>
                          <a:pt x="0" y="187"/>
                        </a:lnTo>
                        <a:lnTo>
                          <a:pt x="1535" y="199"/>
                        </a:lnTo>
                        <a:lnTo>
                          <a:pt x="153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72" name="Google Shape;4372;p47"/>
                  <p:cNvSpPr/>
                  <p:nvPr/>
                </p:nvSpPr>
                <p:spPr>
                  <a:xfrm>
                    <a:off x="4521229" y="1872857"/>
                    <a:ext cx="120861" cy="435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549" extrusionOk="0">
                        <a:moveTo>
                          <a:pt x="0" y="0"/>
                        </a:moveTo>
                        <a:lnTo>
                          <a:pt x="0" y="537"/>
                        </a:lnTo>
                        <a:lnTo>
                          <a:pt x="1523" y="549"/>
                        </a:lnTo>
                        <a:lnTo>
                          <a:pt x="1523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73" name="Google Shape;4373;p47"/>
                  <p:cNvSpPr/>
                  <p:nvPr/>
                </p:nvSpPr>
                <p:spPr>
                  <a:xfrm>
                    <a:off x="4520276" y="2016494"/>
                    <a:ext cx="120861" cy="436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550" extrusionOk="0">
                        <a:moveTo>
                          <a:pt x="0" y="1"/>
                        </a:moveTo>
                        <a:lnTo>
                          <a:pt x="0" y="537"/>
                        </a:lnTo>
                        <a:lnTo>
                          <a:pt x="1523" y="549"/>
                        </a:lnTo>
                        <a:lnTo>
                          <a:pt x="1523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374" name="Google Shape;4374;p47"/>
                <p:cNvGrpSpPr/>
                <p:nvPr/>
              </p:nvGrpSpPr>
              <p:grpSpPr>
                <a:xfrm rot="-4080653">
                  <a:off x="6940218" y="3275561"/>
                  <a:ext cx="880365" cy="33195"/>
                  <a:chOff x="3143975" y="2577950"/>
                  <a:chExt cx="1242500" cy="46850"/>
                </a:xfrm>
              </p:grpSpPr>
              <p:sp>
                <p:nvSpPr>
                  <p:cNvPr id="4375" name="Google Shape;4375;p47"/>
                  <p:cNvSpPr/>
                  <p:nvPr/>
                </p:nvSpPr>
                <p:spPr>
                  <a:xfrm>
                    <a:off x="3143975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9" y="0"/>
                        </a:moveTo>
                        <a:cubicBezTo>
                          <a:pt x="414" y="0"/>
                          <a:pt x="1" y="414"/>
                          <a:pt x="1" y="938"/>
                        </a:cubicBezTo>
                        <a:cubicBezTo>
                          <a:pt x="1" y="1451"/>
                          <a:pt x="414" y="1873"/>
                          <a:pt x="939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76" name="Google Shape;4376;p47"/>
                  <p:cNvSpPr/>
                  <p:nvPr/>
                </p:nvSpPr>
                <p:spPr>
                  <a:xfrm>
                    <a:off x="3229250" y="2577950"/>
                    <a:ext cx="471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6" h="1874" extrusionOk="0">
                        <a:moveTo>
                          <a:pt x="947" y="0"/>
                        </a:moveTo>
                        <a:cubicBezTo>
                          <a:pt x="423" y="0"/>
                          <a:pt x="0" y="414"/>
                          <a:pt x="0" y="938"/>
                        </a:cubicBezTo>
                        <a:cubicBezTo>
                          <a:pt x="0" y="1451"/>
                          <a:pt x="423" y="1873"/>
                          <a:pt x="947" y="1873"/>
                        </a:cubicBezTo>
                        <a:cubicBezTo>
                          <a:pt x="1460" y="1873"/>
                          <a:pt x="1886" y="1451"/>
                          <a:pt x="1886" y="938"/>
                        </a:cubicBezTo>
                        <a:cubicBezTo>
                          <a:pt x="1886" y="414"/>
                          <a:pt x="1460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77" name="Google Shape;4377;p47"/>
                  <p:cNvSpPr/>
                  <p:nvPr/>
                </p:nvSpPr>
                <p:spPr>
                  <a:xfrm>
                    <a:off x="3314725" y="2577950"/>
                    <a:ext cx="46875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" h="1874" extrusionOk="0">
                        <a:moveTo>
                          <a:pt x="939" y="0"/>
                        </a:moveTo>
                        <a:cubicBezTo>
                          <a:pt x="427" y="0"/>
                          <a:pt x="1" y="414"/>
                          <a:pt x="1" y="938"/>
                        </a:cubicBezTo>
                        <a:cubicBezTo>
                          <a:pt x="1" y="1451"/>
                          <a:pt x="427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78" name="Google Shape;4378;p47"/>
                  <p:cNvSpPr/>
                  <p:nvPr/>
                </p:nvSpPr>
                <p:spPr>
                  <a:xfrm>
                    <a:off x="3400300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6" y="0"/>
                        </a:moveTo>
                        <a:cubicBezTo>
                          <a:pt x="411" y="0"/>
                          <a:pt x="1" y="414"/>
                          <a:pt x="1" y="938"/>
                        </a:cubicBezTo>
                        <a:cubicBezTo>
                          <a:pt x="1" y="1451"/>
                          <a:pt x="411" y="1873"/>
                          <a:pt x="936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79" name="Google Shape;4379;p47"/>
                  <p:cNvSpPr/>
                  <p:nvPr/>
                </p:nvSpPr>
                <p:spPr>
                  <a:xfrm>
                    <a:off x="3485500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8" y="0"/>
                        </a:moveTo>
                        <a:cubicBezTo>
                          <a:pt x="426" y="0"/>
                          <a:pt x="0" y="414"/>
                          <a:pt x="0" y="938"/>
                        </a:cubicBezTo>
                        <a:cubicBezTo>
                          <a:pt x="0" y="1451"/>
                          <a:pt x="426" y="1873"/>
                          <a:pt x="938" y="1873"/>
                        </a:cubicBezTo>
                        <a:cubicBezTo>
                          <a:pt x="1463" y="1873"/>
                          <a:pt x="1873" y="1451"/>
                          <a:pt x="1873" y="938"/>
                        </a:cubicBezTo>
                        <a:cubicBezTo>
                          <a:pt x="1873" y="414"/>
                          <a:pt x="1463" y="0"/>
                          <a:pt x="93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80" name="Google Shape;4380;p47"/>
                  <p:cNvSpPr/>
                  <p:nvPr/>
                </p:nvSpPr>
                <p:spPr>
                  <a:xfrm>
                    <a:off x="3571050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9" y="0"/>
                        </a:moveTo>
                        <a:cubicBezTo>
                          <a:pt x="414" y="0"/>
                          <a:pt x="1" y="414"/>
                          <a:pt x="1" y="938"/>
                        </a:cubicBezTo>
                        <a:cubicBezTo>
                          <a:pt x="1" y="1451"/>
                          <a:pt x="414" y="1873"/>
                          <a:pt x="939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81" name="Google Shape;4381;p47"/>
                  <p:cNvSpPr/>
                  <p:nvPr/>
                </p:nvSpPr>
                <p:spPr>
                  <a:xfrm>
                    <a:off x="3656325" y="2577950"/>
                    <a:ext cx="471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6" h="1874" extrusionOk="0">
                        <a:moveTo>
                          <a:pt x="947" y="0"/>
                        </a:moveTo>
                        <a:cubicBezTo>
                          <a:pt x="423" y="0"/>
                          <a:pt x="0" y="414"/>
                          <a:pt x="0" y="938"/>
                        </a:cubicBezTo>
                        <a:cubicBezTo>
                          <a:pt x="0" y="1451"/>
                          <a:pt x="423" y="1873"/>
                          <a:pt x="947" y="1873"/>
                        </a:cubicBezTo>
                        <a:cubicBezTo>
                          <a:pt x="1460" y="1873"/>
                          <a:pt x="1885" y="1451"/>
                          <a:pt x="1885" y="938"/>
                        </a:cubicBezTo>
                        <a:cubicBezTo>
                          <a:pt x="1885" y="414"/>
                          <a:pt x="1460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82" name="Google Shape;4382;p47"/>
                  <p:cNvSpPr/>
                  <p:nvPr/>
                </p:nvSpPr>
                <p:spPr>
                  <a:xfrm>
                    <a:off x="3741800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83" name="Google Shape;4383;p47"/>
                  <p:cNvSpPr/>
                  <p:nvPr/>
                </p:nvSpPr>
                <p:spPr>
                  <a:xfrm>
                    <a:off x="3827375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5" y="0"/>
                        </a:moveTo>
                        <a:cubicBezTo>
                          <a:pt x="411" y="0"/>
                          <a:pt x="0" y="414"/>
                          <a:pt x="0" y="938"/>
                        </a:cubicBezTo>
                        <a:cubicBezTo>
                          <a:pt x="0" y="1451"/>
                          <a:pt x="411" y="1873"/>
                          <a:pt x="935" y="1873"/>
                        </a:cubicBezTo>
                        <a:cubicBezTo>
                          <a:pt x="1448" y="1873"/>
                          <a:pt x="1873" y="1451"/>
                          <a:pt x="1873" y="938"/>
                        </a:cubicBezTo>
                        <a:cubicBezTo>
                          <a:pt x="1873" y="414"/>
                          <a:pt x="1448" y="0"/>
                          <a:pt x="93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84" name="Google Shape;4384;p47"/>
                  <p:cNvSpPr/>
                  <p:nvPr/>
                </p:nvSpPr>
                <p:spPr>
                  <a:xfrm>
                    <a:off x="3912550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85" name="Google Shape;4385;p47"/>
                  <p:cNvSpPr/>
                  <p:nvPr/>
                </p:nvSpPr>
                <p:spPr>
                  <a:xfrm>
                    <a:off x="3998125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8" y="0"/>
                        </a:moveTo>
                        <a:cubicBezTo>
                          <a:pt x="414" y="0"/>
                          <a:pt x="0" y="414"/>
                          <a:pt x="0" y="938"/>
                        </a:cubicBezTo>
                        <a:cubicBezTo>
                          <a:pt x="0" y="1451"/>
                          <a:pt x="414" y="1873"/>
                          <a:pt x="938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86" name="Google Shape;4386;p47"/>
                  <p:cNvSpPr/>
                  <p:nvPr/>
                </p:nvSpPr>
                <p:spPr>
                  <a:xfrm>
                    <a:off x="4083375" y="2577950"/>
                    <a:ext cx="47175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7" h="1874" extrusionOk="0">
                        <a:moveTo>
                          <a:pt x="936" y="0"/>
                        </a:moveTo>
                        <a:cubicBezTo>
                          <a:pt x="424" y="0"/>
                          <a:pt x="1" y="414"/>
                          <a:pt x="1" y="938"/>
                        </a:cubicBezTo>
                        <a:cubicBezTo>
                          <a:pt x="1" y="1451"/>
                          <a:pt x="424" y="1873"/>
                          <a:pt x="936" y="1873"/>
                        </a:cubicBezTo>
                        <a:cubicBezTo>
                          <a:pt x="1461" y="1873"/>
                          <a:pt x="1886" y="1451"/>
                          <a:pt x="1886" y="938"/>
                        </a:cubicBezTo>
                        <a:cubicBezTo>
                          <a:pt x="1886" y="414"/>
                          <a:pt x="1461" y="0"/>
                          <a:pt x="93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87" name="Google Shape;4387;p47"/>
                  <p:cNvSpPr/>
                  <p:nvPr/>
                </p:nvSpPr>
                <p:spPr>
                  <a:xfrm>
                    <a:off x="4168875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88" name="Google Shape;4388;p47"/>
                  <p:cNvSpPr/>
                  <p:nvPr/>
                </p:nvSpPr>
                <p:spPr>
                  <a:xfrm>
                    <a:off x="4254450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5" y="0"/>
                        </a:moveTo>
                        <a:cubicBezTo>
                          <a:pt x="411" y="0"/>
                          <a:pt x="0" y="414"/>
                          <a:pt x="0" y="938"/>
                        </a:cubicBezTo>
                        <a:cubicBezTo>
                          <a:pt x="0" y="1451"/>
                          <a:pt x="411" y="1873"/>
                          <a:pt x="935" y="1873"/>
                        </a:cubicBezTo>
                        <a:cubicBezTo>
                          <a:pt x="1448" y="1873"/>
                          <a:pt x="1873" y="1451"/>
                          <a:pt x="1873" y="938"/>
                        </a:cubicBezTo>
                        <a:cubicBezTo>
                          <a:pt x="1873" y="414"/>
                          <a:pt x="1448" y="0"/>
                          <a:pt x="93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89" name="Google Shape;4389;p47"/>
                  <p:cNvSpPr/>
                  <p:nvPr/>
                </p:nvSpPr>
                <p:spPr>
                  <a:xfrm>
                    <a:off x="4339625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4390" name="Google Shape;4390;p47"/>
            <p:cNvGrpSpPr/>
            <p:nvPr/>
          </p:nvGrpSpPr>
          <p:grpSpPr>
            <a:xfrm rot="1320208">
              <a:off x="7689965" y="-152996"/>
              <a:ext cx="794314" cy="1691256"/>
              <a:chOff x="1894490" y="2649667"/>
              <a:chExt cx="931164" cy="1982636"/>
            </a:xfrm>
          </p:grpSpPr>
          <p:grpSp>
            <p:nvGrpSpPr>
              <p:cNvPr id="4391" name="Google Shape;4391;p47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4392" name="Google Shape;4392;p47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3" name="Google Shape;4393;p47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4" name="Google Shape;4394;p47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5" name="Google Shape;4395;p47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6" name="Google Shape;4396;p47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7" name="Google Shape;4397;p47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8" name="Google Shape;4398;p47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9" name="Google Shape;4399;p47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0" name="Google Shape;4400;p47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1" name="Google Shape;4401;p47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2" name="Google Shape;4402;p47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3" name="Google Shape;4403;p47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4" name="Google Shape;4404;p47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5" name="Google Shape;4405;p47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6" name="Google Shape;4406;p47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7" name="Google Shape;4407;p47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8" name="Google Shape;4408;p47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9" name="Google Shape;4409;p47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0" name="Google Shape;4410;p47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1" name="Google Shape;4411;p47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2" name="Google Shape;4412;p47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3" name="Google Shape;4413;p47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414" name="Google Shape;4414;p47"/>
              <p:cNvSpPr/>
              <p:nvPr/>
            </p:nvSpPr>
            <p:spPr>
              <a:xfrm>
                <a:off x="2159276" y="2969650"/>
                <a:ext cx="461729" cy="956340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9517" extrusionOk="0">
                    <a:moveTo>
                      <a:pt x="1" y="1"/>
                    </a:moveTo>
                    <a:lnTo>
                      <a:pt x="762" y="5995"/>
                    </a:lnTo>
                    <a:lnTo>
                      <a:pt x="2497" y="4958"/>
                    </a:lnTo>
                    <a:lnTo>
                      <a:pt x="2860" y="9516"/>
                    </a:lnTo>
                    <a:lnTo>
                      <a:pt x="4595" y="1835"/>
                    </a:lnTo>
                    <a:lnTo>
                      <a:pt x="2758" y="2647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15" name="Google Shape;4415;p47"/>
            <p:cNvGrpSpPr/>
            <p:nvPr/>
          </p:nvGrpSpPr>
          <p:grpSpPr>
            <a:xfrm rot="1319958">
              <a:off x="7825349" y="3207417"/>
              <a:ext cx="894003" cy="2521191"/>
              <a:chOff x="89915" y="1124842"/>
              <a:chExt cx="893992" cy="2521159"/>
            </a:xfrm>
          </p:grpSpPr>
          <p:grpSp>
            <p:nvGrpSpPr>
              <p:cNvPr id="4416" name="Google Shape;4416;p47"/>
              <p:cNvGrpSpPr/>
              <p:nvPr/>
            </p:nvGrpSpPr>
            <p:grpSpPr>
              <a:xfrm>
                <a:off x="89915" y="1124842"/>
                <a:ext cx="893992" cy="2521159"/>
                <a:chOff x="6244575" y="510538"/>
                <a:chExt cx="1603285" cy="4521447"/>
              </a:xfrm>
            </p:grpSpPr>
            <p:sp>
              <p:nvSpPr>
                <p:cNvPr id="4417" name="Google Shape;4417;p47"/>
                <p:cNvSpPr/>
                <p:nvPr/>
              </p:nvSpPr>
              <p:spPr>
                <a:xfrm>
                  <a:off x="6244575" y="510538"/>
                  <a:ext cx="1603285" cy="4521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49" h="44696" extrusionOk="0">
                      <a:moveTo>
                        <a:pt x="462" y="1"/>
                      </a:moveTo>
                      <a:cubicBezTo>
                        <a:pt x="265" y="1"/>
                        <a:pt x="103" y="166"/>
                        <a:pt x="103" y="351"/>
                      </a:cubicBezTo>
                      <a:lnTo>
                        <a:pt x="40" y="29473"/>
                      </a:lnTo>
                      <a:cubicBezTo>
                        <a:pt x="163" y="29473"/>
                        <a:pt x="289" y="29497"/>
                        <a:pt x="403" y="29521"/>
                      </a:cubicBezTo>
                      <a:cubicBezTo>
                        <a:pt x="1113" y="29686"/>
                        <a:pt x="1649" y="30309"/>
                        <a:pt x="1676" y="31071"/>
                      </a:cubicBezTo>
                      <a:lnTo>
                        <a:pt x="1676" y="31122"/>
                      </a:lnTo>
                      <a:cubicBezTo>
                        <a:pt x="1676" y="31544"/>
                        <a:pt x="1499" y="31946"/>
                        <a:pt x="1227" y="32234"/>
                      </a:cubicBezTo>
                      <a:cubicBezTo>
                        <a:pt x="987" y="32482"/>
                        <a:pt x="675" y="32656"/>
                        <a:pt x="328" y="32731"/>
                      </a:cubicBezTo>
                      <a:cubicBezTo>
                        <a:pt x="226" y="32743"/>
                        <a:pt x="127" y="32758"/>
                        <a:pt x="28" y="32758"/>
                      </a:cubicBezTo>
                      <a:lnTo>
                        <a:pt x="1" y="44308"/>
                      </a:lnTo>
                      <a:cubicBezTo>
                        <a:pt x="1" y="44494"/>
                        <a:pt x="163" y="44656"/>
                        <a:pt x="352" y="44656"/>
                      </a:cubicBezTo>
                      <a:lnTo>
                        <a:pt x="6232" y="44671"/>
                      </a:lnTo>
                      <a:cubicBezTo>
                        <a:pt x="6232" y="44545"/>
                        <a:pt x="6247" y="44419"/>
                        <a:pt x="6283" y="44308"/>
                      </a:cubicBezTo>
                      <a:cubicBezTo>
                        <a:pt x="6444" y="43583"/>
                        <a:pt x="7095" y="43035"/>
                        <a:pt x="7880" y="43035"/>
                      </a:cubicBezTo>
                      <a:cubicBezTo>
                        <a:pt x="8306" y="43035"/>
                        <a:pt x="8704" y="43209"/>
                        <a:pt x="8992" y="43484"/>
                      </a:cubicBezTo>
                      <a:cubicBezTo>
                        <a:pt x="9244" y="43721"/>
                        <a:pt x="9417" y="44033"/>
                        <a:pt x="9480" y="44383"/>
                      </a:cubicBezTo>
                      <a:cubicBezTo>
                        <a:pt x="9504" y="44482"/>
                        <a:pt x="9504" y="44581"/>
                        <a:pt x="9504" y="44683"/>
                      </a:cubicBezTo>
                      <a:lnTo>
                        <a:pt x="15387" y="44695"/>
                      </a:lnTo>
                      <a:cubicBezTo>
                        <a:pt x="15585" y="44695"/>
                        <a:pt x="15735" y="44533"/>
                        <a:pt x="15747" y="44344"/>
                      </a:cubicBezTo>
                      <a:lnTo>
                        <a:pt x="15774" y="32794"/>
                      </a:lnTo>
                      <a:cubicBezTo>
                        <a:pt x="15648" y="32794"/>
                        <a:pt x="15522" y="32770"/>
                        <a:pt x="15399" y="32743"/>
                      </a:cubicBezTo>
                      <a:cubicBezTo>
                        <a:pt x="14674" y="32581"/>
                        <a:pt x="14138" y="31919"/>
                        <a:pt x="14138" y="31146"/>
                      </a:cubicBezTo>
                      <a:lnTo>
                        <a:pt x="14138" y="31095"/>
                      </a:lnTo>
                      <a:cubicBezTo>
                        <a:pt x="14150" y="30684"/>
                        <a:pt x="14323" y="30309"/>
                        <a:pt x="14587" y="30034"/>
                      </a:cubicBezTo>
                      <a:cubicBezTo>
                        <a:pt x="14812" y="29785"/>
                        <a:pt x="15124" y="29611"/>
                        <a:pt x="15474" y="29548"/>
                      </a:cubicBezTo>
                      <a:cubicBezTo>
                        <a:pt x="15573" y="29521"/>
                        <a:pt x="15672" y="29509"/>
                        <a:pt x="15774" y="29509"/>
                      </a:cubicBezTo>
                      <a:lnTo>
                        <a:pt x="15849" y="390"/>
                      </a:lnTo>
                      <a:cubicBezTo>
                        <a:pt x="15849" y="202"/>
                        <a:pt x="15687" y="40"/>
                        <a:pt x="15486" y="40"/>
                      </a:cubicBezTo>
                      <a:lnTo>
                        <a:pt x="9618" y="28"/>
                      </a:lnTo>
                      <a:cubicBezTo>
                        <a:pt x="9618" y="127"/>
                        <a:pt x="9603" y="226"/>
                        <a:pt x="9579" y="328"/>
                      </a:cubicBezTo>
                      <a:cubicBezTo>
                        <a:pt x="9516" y="675"/>
                        <a:pt x="9342" y="990"/>
                        <a:pt x="9094" y="1215"/>
                      </a:cubicBezTo>
                      <a:cubicBezTo>
                        <a:pt x="8806" y="1487"/>
                        <a:pt x="8404" y="1664"/>
                        <a:pt x="7970" y="1664"/>
                      </a:cubicBezTo>
                      <a:cubicBezTo>
                        <a:pt x="7194" y="1649"/>
                        <a:pt x="6546" y="1113"/>
                        <a:pt x="6381" y="390"/>
                      </a:cubicBezTo>
                      <a:cubicBezTo>
                        <a:pt x="6358" y="265"/>
                        <a:pt x="6334" y="139"/>
                        <a:pt x="6334" y="16"/>
                      </a:cubicBezTo>
                      <a:lnTo>
                        <a:pt x="46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8" name="Google Shape;4418;p47"/>
                <p:cNvSpPr/>
                <p:nvPr/>
              </p:nvSpPr>
              <p:spPr>
                <a:xfrm>
                  <a:off x="6248369" y="3653564"/>
                  <a:ext cx="1595698" cy="1378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4" h="13626" extrusionOk="0">
                      <a:moveTo>
                        <a:pt x="1676" y="1"/>
                      </a:moveTo>
                      <a:lnTo>
                        <a:pt x="1676" y="52"/>
                      </a:lnTo>
                      <a:cubicBezTo>
                        <a:pt x="1676" y="474"/>
                        <a:pt x="1499" y="876"/>
                        <a:pt x="1227" y="1164"/>
                      </a:cubicBezTo>
                      <a:cubicBezTo>
                        <a:pt x="987" y="1412"/>
                        <a:pt x="675" y="1586"/>
                        <a:pt x="328" y="1661"/>
                      </a:cubicBezTo>
                      <a:cubicBezTo>
                        <a:pt x="226" y="1673"/>
                        <a:pt x="127" y="1688"/>
                        <a:pt x="28" y="1688"/>
                      </a:cubicBezTo>
                      <a:lnTo>
                        <a:pt x="1" y="13238"/>
                      </a:lnTo>
                      <a:cubicBezTo>
                        <a:pt x="1" y="13424"/>
                        <a:pt x="163" y="13586"/>
                        <a:pt x="352" y="13586"/>
                      </a:cubicBezTo>
                      <a:lnTo>
                        <a:pt x="6232" y="13601"/>
                      </a:lnTo>
                      <a:cubicBezTo>
                        <a:pt x="6232" y="13475"/>
                        <a:pt x="6247" y="13349"/>
                        <a:pt x="6283" y="13238"/>
                      </a:cubicBezTo>
                      <a:cubicBezTo>
                        <a:pt x="6444" y="12513"/>
                        <a:pt x="7095" y="11965"/>
                        <a:pt x="7880" y="11965"/>
                      </a:cubicBezTo>
                      <a:cubicBezTo>
                        <a:pt x="8306" y="11965"/>
                        <a:pt x="8704" y="12139"/>
                        <a:pt x="8992" y="12414"/>
                      </a:cubicBezTo>
                      <a:cubicBezTo>
                        <a:pt x="9244" y="12651"/>
                        <a:pt x="9417" y="12963"/>
                        <a:pt x="9480" y="13313"/>
                      </a:cubicBezTo>
                      <a:cubicBezTo>
                        <a:pt x="9504" y="13412"/>
                        <a:pt x="9504" y="13511"/>
                        <a:pt x="9504" y="13613"/>
                      </a:cubicBezTo>
                      <a:lnTo>
                        <a:pt x="15387" y="13625"/>
                      </a:lnTo>
                      <a:cubicBezTo>
                        <a:pt x="15585" y="13625"/>
                        <a:pt x="15735" y="13463"/>
                        <a:pt x="15747" y="13274"/>
                      </a:cubicBezTo>
                      <a:lnTo>
                        <a:pt x="15774" y="1724"/>
                      </a:lnTo>
                      <a:cubicBezTo>
                        <a:pt x="15648" y="1724"/>
                        <a:pt x="15522" y="1700"/>
                        <a:pt x="15399" y="1673"/>
                      </a:cubicBezTo>
                      <a:cubicBezTo>
                        <a:pt x="14674" y="1511"/>
                        <a:pt x="14138" y="849"/>
                        <a:pt x="14138" y="76"/>
                      </a:cubicBezTo>
                      <a:lnTo>
                        <a:pt x="14138" y="25"/>
                      </a:lnTo>
                      <a:lnTo>
                        <a:pt x="16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419" name="Google Shape;4419;p47"/>
                <p:cNvGrpSpPr/>
                <p:nvPr/>
              </p:nvGrpSpPr>
              <p:grpSpPr>
                <a:xfrm>
                  <a:off x="6556707" y="3830218"/>
                  <a:ext cx="979021" cy="384206"/>
                  <a:chOff x="2403095" y="3887593"/>
                  <a:chExt cx="979021" cy="384206"/>
                </a:xfrm>
              </p:grpSpPr>
              <p:sp>
                <p:nvSpPr>
                  <p:cNvPr id="4420" name="Google Shape;4420;p47"/>
                  <p:cNvSpPr/>
                  <p:nvPr/>
                </p:nvSpPr>
                <p:spPr>
                  <a:xfrm>
                    <a:off x="3364413" y="3891538"/>
                    <a:ext cx="1770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63" y="3759"/>
                        </a:lnTo>
                        <a:lnTo>
                          <a:pt x="1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1" name="Google Shape;4421;p47"/>
                  <p:cNvSpPr/>
                  <p:nvPr/>
                </p:nvSpPr>
                <p:spPr>
                  <a:xfrm>
                    <a:off x="3345597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2" name="Google Shape;4422;p47"/>
                  <p:cNvSpPr/>
                  <p:nvPr/>
                </p:nvSpPr>
                <p:spPr>
                  <a:xfrm>
                    <a:off x="3325365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3" name="Google Shape;4423;p47"/>
                  <p:cNvSpPr/>
                  <p:nvPr/>
                </p:nvSpPr>
                <p:spPr>
                  <a:xfrm>
                    <a:off x="3265884" y="3891538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90" y="3759"/>
                        </a:lnTo>
                        <a:lnTo>
                          <a:pt x="1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4" name="Google Shape;4424;p47"/>
                  <p:cNvSpPr/>
                  <p:nvPr/>
                </p:nvSpPr>
                <p:spPr>
                  <a:xfrm>
                    <a:off x="3197702" y="3891538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5" name="Google Shape;4425;p47"/>
                  <p:cNvSpPr/>
                  <p:nvPr/>
                </p:nvSpPr>
                <p:spPr>
                  <a:xfrm>
                    <a:off x="3251924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6" name="Google Shape;4426;p47"/>
                  <p:cNvSpPr/>
                  <p:nvPr/>
                </p:nvSpPr>
                <p:spPr>
                  <a:xfrm>
                    <a:off x="3183742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7" name="Google Shape;4427;p47"/>
                  <p:cNvSpPr/>
                  <p:nvPr/>
                </p:nvSpPr>
                <p:spPr>
                  <a:xfrm>
                    <a:off x="3169782" y="3891538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1" y="3759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8" name="Google Shape;4428;p47"/>
                  <p:cNvSpPr/>
                  <p:nvPr/>
                </p:nvSpPr>
                <p:spPr>
                  <a:xfrm>
                    <a:off x="3156126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9" name="Google Shape;4429;p47"/>
                  <p:cNvSpPr/>
                  <p:nvPr/>
                </p:nvSpPr>
                <p:spPr>
                  <a:xfrm>
                    <a:off x="2573751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0" name="Google Shape;4430;p47"/>
                  <p:cNvSpPr/>
                  <p:nvPr/>
                </p:nvSpPr>
                <p:spPr>
                  <a:xfrm>
                    <a:off x="259772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87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1" name="Google Shape;4431;p47"/>
                  <p:cNvSpPr/>
                  <p:nvPr/>
                </p:nvSpPr>
                <p:spPr>
                  <a:xfrm>
                    <a:off x="261168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2" name="Google Shape;4432;p47"/>
                  <p:cNvSpPr/>
                  <p:nvPr/>
                </p:nvSpPr>
                <p:spPr>
                  <a:xfrm>
                    <a:off x="2625646" y="3888807"/>
                    <a:ext cx="880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3" name="Google Shape;4433;p47"/>
                  <p:cNvSpPr/>
                  <p:nvPr/>
                </p:nvSpPr>
                <p:spPr>
                  <a:xfrm>
                    <a:off x="3289858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4" name="Google Shape;4434;p47"/>
                  <p:cNvSpPr/>
                  <p:nvPr/>
                </p:nvSpPr>
                <p:spPr>
                  <a:xfrm>
                    <a:off x="3103118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5" name="Google Shape;4435;p47"/>
                  <p:cNvSpPr/>
                  <p:nvPr/>
                </p:nvSpPr>
                <p:spPr>
                  <a:xfrm>
                    <a:off x="3024619" y="3890324"/>
                    <a:ext cx="2033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6" name="Google Shape;4436;p47"/>
                  <p:cNvSpPr/>
                  <p:nvPr/>
                </p:nvSpPr>
                <p:spPr>
                  <a:xfrm>
                    <a:off x="2999430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7" name="Google Shape;4437;p47"/>
                  <p:cNvSpPr/>
                  <p:nvPr/>
                </p:nvSpPr>
                <p:spPr>
                  <a:xfrm>
                    <a:off x="2779610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8" name="Google Shape;4438;p47"/>
                  <p:cNvSpPr/>
                  <p:nvPr/>
                </p:nvSpPr>
                <p:spPr>
                  <a:xfrm>
                    <a:off x="2754422" y="3888807"/>
                    <a:ext cx="2013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9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187" y="3762"/>
                        </a:lnTo>
                        <a:lnTo>
                          <a:pt x="19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9" name="Google Shape;4439;p47"/>
                  <p:cNvSpPr/>
                  <p:nvPr/>
                </p:nvSpPr>
                <p:spPr>
                  <a:xfrm>
                    <a:off x="2697469" y="3888807"/>
                    <a:ext cx="20434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189" y="3762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0" name="Google Shape;4440;p47"/>
                  <p:cNvSpPr/>
                  <p:nvPr/>
                </p:nvSpPr>
                <p:spPr>
                  <a:xfrm>
                    <a:off x="3089158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1" name="Google Shape;4441;p47"/>
                  <p:cNvSpPr/>
                  <p:nvPr/>
                </p:nvSpPr>
                <p:spPr>
                  <a:xfrm>
                    <a:off x="307398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2" name="Google Shape;4442;p47"/>
                  <p:cNvSpPr/>
                  <p:nvPr/>
                </p:nvSpPr>
                <p:spPr>
                  <a:xfrm>
                    <a:off x="2985470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3" name="Google Shape;4443;p47"/>
                  <p:cNvSpPr/>
                  <p:nvPr/>
                </p:nvSpPr>
                <p:spPr>
                  <a:xfrm>
                    <a:off x="2804799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4" name="Google Shape;4444;p47"/>
                  <p:cNvSpPr/>
                  <p:nvPr/>
                </p:nvSpPr>
                <p:spPr>
                  <a:xfrm>
                    <a:off x="2684723" y="3888807"/>
                    <a:ext cx="9206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5" name="Google Shape;4445;p47"/>
                  <p:cNvSpPr/>
                  <p:nvPr/>
                </p:nvSpPr>
                <p:spPr>
                  <a:xfrm>
                    <a:off x="2671066" y="3888807"/>
                    <a:ext cx="7688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6" name="Google Shape;4446;p47"/>
                  <p:cNvSpPr/>
                  <p:nvPr/>
                </p:nvSpPr>
                <p:spPr>
                  <a:xfrm>
                    <a:off x="2655893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7" name="Google Shape;4447;p47"/>
                  <p:cNvSpPr/>
                  <p:nvPr/>
                </p:nvSpPr>
                <p:spPr>
                  <a:xfrm>
                    <a:off x="2865394" y="3890324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8" name="Google Shape;4448;p47"/>
                  <p:cNvSpPr/>
                  <p:nvPr/>
                </p:nvSpPr>
                <p:spPr>
                  <a:xfrm>
                    <a:off x="293873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9" name="Google Shape;4449;p47"/>
                  <p:cNvSpPr/>
                  <p:nvPr/>
                </p:nvSpPr>
                <p:spPr>
                  <a:xfrm>
                    <a:off x="2926089" y="3890324"/>
                    <a:ext cx="8801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0" name="Google Shape;4450;p47"/>
                  <p:cNvSpPr/>
                  <p:nvPr/>
                </p:nvSpPr>
                <p:spPr>
                  <a:xfrm>
                    <a:off x="2914861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1" name="Google Shape;4451;p47"/>
                  <p:cNvSpPr/>
                  <p:nvPr/>
                </p:nvSpPr>
                <p:spPr>
                  <a:xfrm>
                    <a:off x="2902115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2" name="Google Shape;4452;p47"/>
                  <p:cNvSpPr/>
                  <p:nvPr/>
                </p:nvSpPr>
                <p:spPr>
                  <a:xfrm>
                    <a:off x="2889368" y="3890324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3" name="Google Shape;4453;p47"/>
                  <p:cNvSpPr/>
                  <p:nvPr/>
                </p:nvSpPr>
                <p:spPr>
                  <a:xfrm>
                    <a:off x="2852951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4" name="Google Shape;4454;p47"/>
                  <p:cNvSpPr/>
                  <p:nvPr/>
                </p:nvSpPr>
                <p:spPr>
                  <a:xfrm>
                    <a:off x="2492824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5" name="Google Shape;4455;p47"/>
                  <p:cNvSpPr/>
                  <p:nvPr/>
                </p:nvSpPr>
                <p:spPr>
                  <a:xfrm>
                    <a:off x="2466421" y="3887593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6" name="Google Shape;4456;p47"/>
                  <p:cNvSpPr/>
                  <p:nvPr/>
                </p:nvSpPr>
                <p:spPr>
                  <a:xfrm>
                    <a:off x="2529545" y="3888807"/>
                    <a:ext cx="758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7" name="Google Shape;4457;p47"/>
                  <p:cNvSpPr/>
                  <p:nvPr/>
                </p:nvSpPr>
                <p:spPr>
                  <a:xfrm>
                    <a:off x="2516798" y="3887593"/>
                    <a:ext cx="8902" cy="3817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74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4"/>
                        </a:lnTo>
                        <a:lnTo>
                          <a:pt x="87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8" name="Google Shape;4458;p47"/>
                  <p:cNvSpPr/>
                  <p:nvPr/>
                </p:nvSpPr>
                <p:spPr>
                  <a:xfrm>
                    <a:off x="2480078" y="3887593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0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9" name="Google Shape;4459;p47"/>
                  <p:cNvSpPr/>
                  <p:nvPr/>
                </p:nvSpPr>
                <p:spPr>
                  <a:xfrm>
                    <a:off x="3127093" y="3890324"/>
                    <a:ext cx="8801" cy="381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71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1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0" name="Google Shape;4460;p47"/>
                  <p:cNvSpPr/>
                  <p:nvPr/>
                </p:nvSpPr>
                <p:spPr>
                  <a:xfrm>
                    <a:off x="2403095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1" name="Google Shape;4461;p47"/>
                  <p:cNvSpPr/>
                  <p:nvPr/>
                </p:nvSpPr>
                <p:spPr>
                  <a:xfrm>
                    <a:off x="2427070" y="3887593"/>
                    <a:ext cx="910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462" name="Google Shape;4462;p47"/>
                <p:cNvSpPr/>
                <p:nvPr/>
              </p:nvSpPr>
              <p:spPr>
                <a:xfrm>
                  <a:off x="6446794" y="2231059"/>
                  <a:ext cx="1198847" cy="1181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1" h="11678" extrusionOk="0">
                      <a:moveTo>
                        <a:pt x="7982" y="1"/>
                      </a:moveTo>
                      <a:lnTo>
                        <a:pt x="5932" y="2650"/>
                      </a:lnTo>
                      <a:lnTo>
                        <a:pt x="3873" y="1"/>
                      </a:lnTo>
                      <a:lnTo>
                        <a:pt x="3873" y="1"/>
                      </a:lnTo>
                      <a:lnTo>
                        <a:pt x="3999" y="3348"/>
                      </a:lnTo>
                      <a:lnTo>
                        <a:pt x="714" y="2650"/>
                      </a:lnTo>
                      <a:lnTo>
                        <a:pt x="2962" y="5135"/>
                      </a:lnTo>
                      <a:lnTo>
                        <a:pt x="1" y="6708"/>
                      </a:lnTo>
                      <a:lnTo>
                        <a:pt x="3324" y="7170"/>
                      </a:lnTo>
                      <a:lnTo>
                        <a:pt x="2063" y="10266"/>
                      </a:lnTo>
                      <a:lnTo>
                        <a:pt x="4898" y="8482"/>
                      </a:lnTo>
                      <a:lnTo>
                        <a:pt x="5932" y="11677"/>
                      </a:lnTo>
                      <a:lnTo>
                        <a:pt x="6957" y="8482"/>
                      </a:lnTo>
                      <a:lnTo>
                        <a:pt x="9792" y="10266"/>
                      </a:lnTo>
                      <a:lnTo>
                        <a:pt x="8530" y="7170"/>
                      </a:lnTo>
                      <a:lnTo>
                        <a:pt x="11851" y="6708"/>
                      </a:lnTo>
                      <a:lnTo>
                        <a:pt x="8893" y="5135"/>
                      </a:lnTo>
                      <a:lnTo>
                        <a:pt x="11140" y="2650"/>
                      </a:lnTo>
                      <a:lnTo>
                        <a:pt x="7868" y="3348"/>
                      </a:lnTo>
                      <a:lnTo>
                        <a:pt x="7868" y="3348"/>
                      </a:lnTo>
                      <a:lnTo>
                        <a:pt x="798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463" name="Google Shape;4463;p47"/>
                <p:cNvGrpSpPr/>
                <p:nvPr/>
              </p:nvGrpSpPr>
              <p:grpSpPr>
                <a:xfrm>
                  <a:off x="6491955" y="3632291"/>
                  <a:ext cx="1108525" cy="45360"/>
                  <a:chOff x="2263150" y="3743816"/>
                  <a:chExt cx="1108525" cy="45360"/>
                </a:xfrm>
              </p:grpSpPr>
              <p:sp>
                <p:nvSpPr>
                  <p:cNvPr id="4464" name="Google Shape;4464;p47"/>
                  <p:cNvSpPr/>
                  <p:nvPr/>
                </p:nvSpPr>
                <p:spPr>
                  <a:xfrm>
                    <a:off x="2263150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198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198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1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5" name="Google Shape;4465;p47"/>
                  <p:cNvSpPr/>
                  <p:nvPr/>
                </p:nvSpPr>
                <p:spPr>
                  <a:xfrm>
                    <a:off x="2344546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87" y="1"/>
                          <a:pt x="1" y="100"/>
                          <a:pt x="1" y="211"/>
                        </a:cubicBezTo>
                        <a:cubicBezTo>
                          <a:pt x="1" y="337"/>
                          <a:pt x="87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6" name="Google Shape;4466;p47"/>
                  <p:cNvSpPr/>
                  <p:nvPr/>
                </p:nvSpPr>
                <p:spPr>
                  <a:xfrm>
                    <a:off x="2425942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4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4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7" name="Google Shape;4467;p47"/>
                  <p:cNvSpPr/>
                  <p:nvPr/>
                </p:nvSpPr>
                <p:spPr>
                  <a:xfrm>
                    <a:off x="250744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39" y="423"/>
                          <a:pt x="426" y="337"/>
                          <a:pt x="426" y="211"/>
                        </a:cubicBezTo>
                        <a:cubicBezTo>
                          <a:pt x="426" y="100"/>
                          <a:pt x="339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8" name="Google Shape;4468;p47"/>
                  <p:cNvSpPr/>
                  <p:nvPr/>
                </p:nvSpPr>
                <p:spPr>
                  <a:xfrm>
                    <a:off x="2590445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210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210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9" name="Google Shape;4469;p47"/>
                  <p:cNvSpPr/>
                  <p:nvPr/>
                </p:nvSpPr>
                <p:spPr>
                  <a:xfrm>
                    <a:off x="2671841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3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0" name="Google Shape;4470;p47"/>
                  <p:cNvSpPr/>
                  <p:nvPr/>
                </p:nvSpPr>
                <p:spPr>
                  <a:xfrm>
                    <a:off x="2753237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1" name="Google Shape;4471;p47"/>
                  <p:cNvSpPr/>
                  <p:nvPr/>
                </p:nvSpPr>
                <p:spPr>
                  <a:xfrm>
                    <a:off x="2835917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02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02" y="423"/>
                        </a:cubicBezTo>
                        <a:cubicBezTo>
                          <a:pt x="328" y="423"/>
                          <a:pt x="415" y="337"/>
                          <a:pt x="415" y="211"/>
                        </a:cubicBezTo>
                        <a:cubicBezTo>
                          <a:pt x="415" y="100"/>
                          <a:pt x="328" y="1"/>
                          <a:pt x="20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2" name="Google Shape;4472;p47"/>
                  <p:cNvSpPr/>
                  <p:nvPr/>
                </p:nvSpPr>
                <p:spPr>
                  <a:xfrm>
                    <a:off x="291742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90" y="1"/>
                          <a:pt x="0" y="100"/>
                          <a:pt x="0" y="211"/>
                        </a:cubicBezTo>
                        <a:cubicBezTo>
                          <a:pt x="0" y="337"/>
                          <a:pt x="90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3" name="Google Shape;4473;p47"/>
                  <p:cNvSpPr/>
                  <p:nvPr/>
                </p:nvSpPr>
                <p:spPr>
                  <a:xfrm>
                    <a:off x="2999136" y="3743816"/>
                    <a:ext cx="45244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" h="424" extrusionOk="0">
                        <a:moveTo>
                          <a:pt x="210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0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4" name="Google Shape;4474;p47"/>
                  <p:cNvSpPr/>
                  <p:nvPr/>
                </p:nvSpPr>
                <p:spPr>
                  <a:xfrm>
                    <a:off x="3080532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36" y="423"/>
                          <a:pt x="423" y="337"/>
                          <a:pt x="423" y="211"/>
                        </a:cubicBezTo>
                        <a:cubicBezTo>
                          <a:pt x="423" y="100"/>
                          <a:pt x="336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5" name="Google Shape;4475;p47"/>
                  <p:cNvSpPr/>
                  <p:nvPr/>
                </p:nvSpPr>
                <p:spPr>
                  <a:xfrm>
                    <a:off x="3163212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14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14" y="423"/>
                        </a:cubicBezTo>
                        <a:cubicBezTo>
                          <a:pt x="325" y="423"/>
                          <a:pt x="414" y="337"/>
                          <a:pt x="414" y="211"/>
                        </a:cubicBezTo>
                        <a:cubicBezTo>
                          <a:pt x="414" y="100"/>
                          <a:pt x="325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6" name="Google Shape;4476;p47"/>
                  <p:cNvSpPr/>
                  <p:nvPr/>
                </p:nvSpPr>
                <p:spPr>
                  <a:xfrm>
                    <a:off x="324471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7" name="Google Shape;4477;p47"/>
                  <p:cNvSpPr/>
                  <p:nvPr/>
                </p:nvSpPr>
                <p:spPr>
                  <a:xfrm>
                    <a:off x="332611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478" name="Google Shape;4478;p47"/>
              <p:cNvGrpSpPr/>
              <p:nvPr/>
            </p:nvGrpSpPr>
            <p:grpSpPr>
              <a:xfrm>
                <a:off x="288125" y="1413362"/>
                <a:ext cx="497586" cy="486700"/>
                <a:chOff x="5934550" y="2672200"/>
                <a:chExt cx="202625" cy="198200"/>
              </a:xfrm>
            </p:grpSpPr>
            <p:sp>
              <p:nvSpPr>
                <p:cNvPr id="4479" name="Google Shape;4479;p47"/>
                <p:cNvSpPr/>
                <p:nvPr/>
              </p:nvSpPr>
              <p:spPr>
                <a:xfrm>
                  <a:off x="5934550" y="2672200"/>
                  <a:ext cx="202625" cy="10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5" h="4121" extrusionOk="0">
                      <a:moveTo>
                        <a:pt x="1" y="0"/>
                      </a:moveTo>
                      <a:lnTo>
                        <a:pt x="1" y="60"/>
                      </a:lnTo>
                      <a:cubicBezTo>
                        <a:pt x="1" y="2296"/>
                        <a:pt x="1823" y="4121"/>
                        <a:pt x="4059" y="4121"/>
                      </a:cubicBezTo>
                      <a:cubicBezTo>
                        <a:pt x="6294" y="4121"/>
                        <a:pt x="8105" y="2296"/>
                        <a:pt x="8105" y="60"/>
                      </a:cubicBezTo>
                      <a:lnTo>
                        <a:pt x="810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0" name="Google Shape;4480;p47"/>
                <p:cNvSpPr/>
                <p:nvPr/>
              </p:nvSpPr>
              <p:spPr>
                <a:xfrm>
                  <a:off x="5934550" y="2767350"/>
                  <a:ext cx="202625" cy="10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5" h="4122" extrusionOk="0">
                      <a:moveTo>
                        <a:pt x="4059" y="0"/>
                      </a:moveTo>
                      <a:cubicBezTo>
                        <a:pt x="1823" y="0"/>
                        <a:pt x="1" y="1825"/>
                        <a:pt x="1" y="4061"/>
                      </a:cubicBezTo>
                      <a:lnTo>
                        <a:pt x="1" y="4121"/>
                      </a:lnTo>
                      <a:lnTo>
                        <a:pt x="8105" y="4121"/>
                      </a:lnTo>
                      <a:lnTo>
                        <a:pt x="8105" y="4061"/>
                      </a:lnTo>
                      <a:cubicBezTo>
                        <a:pt x="8105" y="1825"/>
                        <a:pt x="6294" y="0"/>
                        <a:pt x="40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Ticket Sales App Pitch Deck by Slidesgo">
  <a:themeElements>
    <a:clrScheme name="Simple Light">
      <a:dk1>
        <a:srgbClr val="FFFCFC"/>
      </a:dk1>
      <a:lt1>
        <a:srgbClr val="E9626F"/>
      </a:lt1>
      <a:dk2>
        <a:srgbClr val="383544"/>
      </a:dk2>
      <a:lt2>
        <a:srgbClr val="6934EA"/>
      </a:lt2>
      <a:accent1>
        <a:srgbClr val="E99CC3"/>
      </a:accent1>
      <a:accent2>
        <a:srgbClr val="F1DC62"/>
      </a:accent2>
      <a:accent3>
        <a:srgbClr val="009952"/>
      </a:accent3>
      <a:accent4>
        <a:srgbClr val="FFFFFF"/>
      </a:accent4>
      <a:accent5>
        <a:srgbClr val="FFFFFF"/>
      </a:accent5>
      <a:accent6>
        <a:srgbClr val="FFFFFF"/>
      </a:accent6>
      <a:hlink>
        <a:srgbClr val="FFFC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70</Words>
  <Application>Microsoft Macintosh PowerPoint</Application>
  <PresentationFormat>On-screen Show (16:9)</PresentationFormat>
  <Paragraphs>29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Anaheim</vt:lpstr>
      <vt:lpstr>Albert Sans ExtraBold</vt:lpstr>
      <vt:lpstr>PT Sans</vt:lpstr>
      <vt:lpstr>Arial</vt:lpstr>
      <vt:lpstr>Syne</vt:lpstr>
      <vt:lpstr>Bebas Neue</vt:lpstr>
      <vt:lpstr>Nunito Light</vt:lpstr>
      <vt:lpstr>Wingdings</vt:lpstr>
      <vt:lpstr>Kumbh Sans</vt:lpstr>
      <vt:lpstr>Sitka Heading</vt:lpstr>
      <vt:lpstr>Ticket Sales App Pitch Deck by Slidesgo</vt:lpstr>
      <vt:lpstr>Ситема за управление на документи за градски транспорт</vt:lpstr>
      <vt:lpstr>Съдържание</vt:lpstr>
      <vt:lpstr>Идея на проекта</vt:lpstr>
      <vt:lpstr>Технологии</vt:lpstr>
      <vt:lpstr>ДЕМО</vt:lpstr>
      <vt:lpstr>Източници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Martin Bozhinov</cp:lastModifiedBy>
  <cp:revision>245</cp:revision>
  <dcterms:modified xsi:type="dcterms:W3CDTF">2025-04-05T12:55:45Z</dcterms:modified>
</cp:coreProperties>
</file>