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60" r:id="rId4"/>
    <p:sldId id="276" r:id="rId5"/>
    <p:sldId id="266" r:id="rId6"/>
    <p:sldId id="277" r:id="rId7"/>
    <p:sldId id="275" r:id="rId8"/>
  </p:sldIdLst>
  <p:sldSz cx="9144000" cy="5143500" type="screen16x9"/>
  <p:notesSz cx="6858000" cy="9144000"/>
  <p:embeddedFontLst>
    <p:embeddedFont>
      <p:font typeface="Albert Sans ExtraBold" pitchFamily="2" charset="77"/>
      <p:bold r:id="rId10"/>
      <p:italic r:id="rId11"/>
      <p:boldItalic r:id="rId12"/>
    </p:embeddedFont>
    <p:embeddedFont>
      <p:font typeface="Anaheim" pitchFamily="2" charset="77"/>
      <p:regular r:id="rId13"/>
      <p:bold r:id="rId14"/>
    </p:embeddedFont>
    <p:embeddedFont>
      <p:font typeface="Bebas Neue" panose="020B0606020202050201" pitchFamily="34" charset="77"/>
      <p:regular r:id="rId15"/>
    </p:embeddedFont>
    <p:embeddedFont>
      <p:font typeface="Kumbh Sans" pitchFamily="2" charset="77"/>
      <p:regular r:id="rId16"/>
      <p:bold r:id="rId17"/>
    </p:embeddedFont>
    <p:embeddedFont>
      <p:font typeface="Nunito Light" panose="020F0302020204030204" pitchFamily="34" charset="0"/>
      <p:regular r:id="rId18"/>
      <p:italic r:id="rId19"/>
    </p:embeddedFont>
    <p:embeddedFont>
      <p:font typeface="Sitka Heading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B9C3A-CD5D-F21B-BF2B-205A1350EBA6}" v="245" dt="2025-03-26T15:36:06.560"/>
    <p1510:client id="{906E5C81-ACEB-BE49-2B26-166597DC4BAD}" v="180" dt="2025-03-26T14:49:15.583"/>
    <p1510:client id="{E961FBE8-EC3E-03DF-1E79-DC3202A3D871}" v="195" dt="2025-03-26T15:41:43.475"/>
    <p1510:client id="{FEEFBD6D-EB6E-9812-09B4-5ED9E1B4742B}" v="393" dt="2025-03-26T15:29:26.712"/>
  </p1510:revLst>
</p1510:revInfo>
</file>

<file path=ppt/tableStyles.xml><?xml version="1.0" encoding="utf-8"?>
<a:tblStyleLst xmlns:a="http://schemas.openxmlformats.org/drawingml/2006/main" def="{E226C2CD-C796-43DF-9BD9-B6DA4036BAD5}">
  <a:tblStyle styleId="{E226C2CD-C796-43DF-9BD9-B6DA4036B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478C1-6260-41EF-B1A6-B60522E2D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>
      <p:cViewPr varScale="1">
        <p:scale>
          <a:sx n="146" d="100"/>
          <a:sy n="146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CF0A5622-1426-8DDB-2766-C845066F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694DED64-BC37-F169-A8CD-8A4940F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A6D74BE5-6D2E-4B85-BC2C-CF6B36C49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7982EAEB-5C6B-ABAD-ED90-4118E089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0A7FD35B-F6CC-38B7-980E-861E768FF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E6F7B61F-35B8-32AA-8382-2236B3D17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9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3" name="Google Shape;425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avLst/>
              <a:gdLst/>
              <a:ahLst/>
              <a:cxnLst/>
              <a:rect l="l" t="t" r="r" b="b"/>
              <a:pathLst>
                <a:path w="17359" h="17345" extrusionOk="0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avLst/>
              <a:gdLst/>
              <a:ahLst/>
              <a:cxnLst/>
              <a:rect l="l" t="t" r="r" b="b"/>
              <a:pathLst>
                <a:path w="7493" h="7380" extrusionOk="0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71375"/>
            <a:ext cx="6576000" cy="9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3" name="Google Shape;1253;p11"/>
          <p:cNvSpPr txBox="1">
            <a:spLocks noGrp="1"/>
          </p:cNvSpPr>
          <p:nvPr>
            <p:ph type="subTitle" idx="1"/>
          </p:nvPr>
        </p:nvSpPr>
        <p:spPr>
          <a:xfrm>
            <a:off x="1284000" y="35625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54" name="Google Shape;1254;p11"/>
          <p:cNvCxnSpPr/>
          <p:nvPr/>
        </p:nvCxnSpPr>
        <p:spPr>
          <a:xfrm rot="10800000">
            <a:off x="4572000" y="-22100"/>
            <a:ext cx="0" cy="191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55" name="Google Shape;1255;p11"/>
          <p:cNvGrpSpPr/>
          <p:nvPr/>
        </p:nvGrpSpPr>
        <p:grpSpPr>
          <a:xfrm>
            <a:off x="-737672" y="2481074"/>
            <a:ext cx="2436348" cy="3387628"/>
            <a:chOff x="-737672" y="2481074"/>
            <a:chExt cx="2436348" cy="3387628"/>
          </a:xfrm>
        </p:grpSpPr>
        <p:grpSp>
          <p:nvGrpSpPr>
            <p:cNvPr id="1256" name="Google Shape;1256;p11"/>
            <p:cNvGrpSpPr/>
            <p:nvPr/>
          </p:nvGrpSpPr>
          <p:grpSpPr>
            <a:xfrm rot="1319274">
              <a:off x="-671605" y="4666438"/>
              <a:ext cx="2304214" cy="800038"/>
              <a:chOff x="4488225" y="194175"/>
              <a:chExt cx="4038965" cy="1401943"/>
            </a:xfrm>
          </p:grpSpPr>
          <p:sp>
            <p:nvSpPr>
              <p:cNvPr id="1257" name="Google Shape;1257;p11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8" name="Google Shape;1258;p11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1259" name="Google Shape;1259;p11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1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1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1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1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11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11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1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1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1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1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1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1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1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1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1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1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1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1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2" name="Google Shape;1282;p11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3" name="Google Shape;1283;p11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1284" name="Google Shape;1284;p11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3" name="Google Shape;1293;p11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1294" name="Google Shape;1294;p11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11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11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11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11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11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11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11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11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11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11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11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11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11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0" name="Google Shape;1310;p11"/>
            <p:cNvGrpSpPr/>
            <p:nvPr/>
          </p:nvGrpSpPr>
          <p:grpSpPr>
            <a:xfrm rot="1320208">
              <a:off x="-275352" y="2568280"/>
              <a:ext cx="794314" cy="1691256"/>
              <a:chOff x="1894490" y="2649667"/>
              <a:chExt cx="931164" cy="1982636"/>
            </a:xfrm>
          </p:grpSpPr>
          <p:grpSp>
            <p:nvGrpSpPr>
              <p:cNvPr id="1311" name="Google Shape;1311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12" name="Google Shape;1312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4" name="Google Shape;1334;p11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11"/>
          <p:cNvGrpSpPr/>
          <p:nvPr/>
        </p:nvGrpSpPr>
        <p:grpSpPr>
          <a:xfrm rot="-4079792">
            <a:off x="8252687" y="-716977"/>
            <a:ext cx="794314" cy="1691256"/>
            <a:chOff x="3052990" y="2649667"/>
            <a:chExt cx="931164" cy="1982636"/>
          </a:xfrm>
        </p:grpSpPr>
        <p:grpSp>
          <p:nvGrpSpPr>
            <p:cNvPr id="1336" name="Google Shape;1336;p11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1337" name="Google Shape;1337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38" name="Google Shape;1338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0" name="Google Shape;1360;p11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1" name="Google Shape;1361;p11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13"/>
          <p:cNvSpPr txBox="1">
            <a:spLocks noGrp="1"/>
          </p:cNvSpPr>
          <p:nvPr>
            <p:ph type="title" idx="2" hasCustomPrompt="1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>
            <a:spLocks noGrp="1"/>
          </p:cNvSpPr>
          <p:nvPr>
            <p:ph type="title" idx="4" hasCustomPrompt="1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>
            <a:spLocks noGrp="1"/>
          </p:cNvSpPr>
          <p:nvPr>
            <p:ph type="title" idx="6" hasCustomPrompt="1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9" name="Google Shape;1399;p13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0" name="Google Shape;1400;p13"/>
          <p:cNvSpPr txBox="1">
            <a:spLocks noGrp="1"/>
          </p:cNvSpPr>
          <p:nvPr>
            <p:ph type="subTitle" idx="9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1" name="Google Shape;1401;p13"/>
          <p:cNvSpPr txBox="1">
            <a:spLocks noGrp="1"/>
          </p:cNvSpPr>
          <p:nvPr>
            <p:ph type="subTitle" idx="13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2" name="Google Shape;1402;p13"/>
          <p:cNvSpPr txBox="1">
            <a:spLocks noGrp="1"/>
          </p:cNvSpPr>
          <p:nvPr>
            <p:ph type="subTitle" idx="14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3" name="Google Shape;1403;p13"/>
          <p:cNvSpPr txBox="1">
            <a:spLocks noGrp="1"/>
          </p:cNvSpPr>
          <p:nvPr>
            <p:ph type="subTitle" idx="15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14"/>
          <p:cNvSpPr txBox="1">
            <a:spLocks noGrp="1"/>
          </p:cNvSpPr>
          <p:nvPr>
            <p:ph type="subTitle" idx="1"/>
          </p:nvPr>
        </p:nvSpPr>
        <p:spPr>
          <a:xfrm>
            <a:off x="720025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14"/>
          <p:cNvSpPr txBox="1">
            <a:spLocks noGrp="1"/>
          </p:cNvSpPr>
          <p:nvPr>
            <p:ph type="subTitle" idx="2"/>
          </p:nvPr>
        </p:nvSpPr>
        <p:spPr>
          <a:xfrm>
            <a:off x="3419253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14"/>
          <p:cNvSpPr txBox="1">
            <a:spLocks noGrp="1"/>
          </p:cNvSpPr>
          <p:nvPr>
            <p:ph type="subTitle" idx="3"/>
          </p:nvPr>
        </p:nvSpPr>
        <p:spPr>
          <a:xfrm>
            <a:off x="6118474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14"/>
          <p:cNvSpPr txBox="1">
            <a:spLocks noGrp="1"/>
          </p:cNvSpPr>
          <p:nvPr>
            <p:ph type="subTitle" idx="4"/>
          </p:nvPr>
        </p:nvSpPr>
        <p:spPr>
          <a:xfrm>
            <a:off x="720025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14"/>
          <p:cNvSpPr txBox="1">
            <a:spLocks noGrp="1"/>
          </p:cNvSpPr>
          <p:nvPr>
            <p:ph type="subTitle" idx="5"/>
          </p:nvPr>
        </p:nvSpPr>
        <p:spPr>
          <a:xfrm>
            <a:off x="3419253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9" name="Google Shape;1469;p14"/>
          <p:cNvSpPr txBox="1">
            <a:spLocks noGrp="1"/>
          </p:cNvSpPr>
          <p:nvPr>
            <p:ph type="subTitle" idx="6"/>
          </p:nvPr>
        </p:nvSpPr>
        <p:spPr>
          <a:xfrm>
            <a:off x="6118474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70" name="Google Shape;1470;p1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471" name="Google Shape;1471;p1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4" name="Google Shape;1494;p1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95" name="Google Shape;1495;p14"/>
          <p:cNvGrpSpPr/>
          <p:nvPr/>
        </p:nvGrpSpPr>
        <p:grpSpPr>
          <a:xfrm>
            <a:off x="6079106" y="3415369"/>
            <a:ext cx="3733567" cy="3280432"/>
            <a:chOff x="6079106" y="3415369"/>
            <a:chExt cx="3733567" cy="3280432"/>
          </a:xfrm>
        </p:grpSpPr>
        <p:grpSp>
          <p:nvGrpSpPr>
            <p:cNvPr id="1496" name="Google Shape;1496;p14"/>
            <p:cNvGrpSpPr/>
            <p:nvPr/>
          </p:nvGrpSpPr>
          <p:grpSpPr>
            <a:xfrm rot="-1320359">
              <a:off x="6386993" y="4832358"/>
              <a:ext cx="747096" cy="1788628"/>
              <a:chOff x="1911111" y="2549523"/>
              <a:chExt cx="875906" cy="2097012"/>
            </a:xfrm>
          </p:grpSpPr>
          <p:sp>
            <p:nvSpPr>
              <p:cNvPr id="1497" name="Google Shape;1497;p1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8" name="Google Shape;1498;p1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99" name="Google Shape;1499;p1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0" name="Google Shape;1520;p1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521" name="Google Shape;1521;p1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8" name="Google Shape;1528;p14"/>
            <p:cNvGrpSpPr/>
            <p:nvPr/>
          </p:nvGrpSpPr>
          <p:grpSpPr>
            <a:xfrm rot="-1320359">
              <a:off x="8730551" y="3502567"/>
              <a:ext cx="794228" cy="1691072"/>
              <a:chOff x="3052990" y="2649667"/>
              <a:chExt cx="931164" cy="1982636"/>
            </a:xfrm>
          </p:grpSpPr>
          <p:grpSp>
            <p:nvGrpSpPr>
              <p:cNvPr id="1529" name="Google Shape;1529;p14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530" name="Google Shape;1530;p14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4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4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4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4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4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" name="Google Shape;1538;p14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" name="Google Shape;1539;p14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4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4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4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4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4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4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4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4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14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14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4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4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4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53" name="Google Shape;1553;p14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4" name="Google Shape;1554;p14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14"/>
            <p:cNvGrpSpPr/>
            <p:nvPr/>
          </p:nvGrpSpPr>
          <p:grpSpPr>
            <a:xfrm rot="-6720026">
              <a:off x="7563408" y="4018330"/>
              <a:ext cx="634272" cy="1788720"/>
              <a:chOff x="6244575" y="510538"/>
              <a:chExt cx="1603285" cy="4521447"/>
            </a:xfrm>
          </p:grpSpPr>
          <p:sp>
            <p:nvSpPr>
              <p:cNvPr id="1559" name="Google Shape;1559;p14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1" name="Google Shape;1561;p14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1562" name="Google Shape;1562;p14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4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4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4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4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4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14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4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4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4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4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4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4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14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14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14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14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4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4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4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4" name="Google Shape;1604;p14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6" name="Google Shape;1606;p14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1607" name="Google Shape;1607;p14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4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14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14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4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4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4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4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4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4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4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4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4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4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15"/>
          <p:cNvSpPr txBox="1">
            <a:spLocks noGrp="1"/>
          </p:cNvSpPr>
          <p:nvPr>
            <p:ph type="subTitle" idx="1"/>
          </p:nvPr>
        </p:nvSpPr>
        <p:spPr>
          <a:xfrm>
            <a:off x="1718074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5"/>
          <p:cNvSpPr txBox="1">
            <a:spLocks noGrp="1"/>
          </p:cNvSpPr>
          <p:nvPr>
            <p:ph type="subTitle" idx="2"/>
          </p:nvPr>
        </p:nvSpPr>
        <p:spPr>
          <a:xfrm>
            <a:off x="5544626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5"/>
          <p:cNvSpPr txBox="1">
            <a:spLocks noGrp="1"/>
          </p:cNvSpPr>
          <p:nvPr>
            <p:ph type="subTitle" idx="3"/>
          </p:nvPr>
        </p:nvSpPr>
        <p:spPr>
          <a:xfrm>
            <a:off x="1718074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5"/>
          <p:cNvSpPr txBox="1">
            <a:spLocks noGrp="1"/>
          </p:cNvSpPr>
          <p:nvPr>
            <p:ph type="subTitle" idx="4"/>
          </p:nvPr>
        </p:nvSpPr>
        <p:spPr>
          <a:xfrm>
            <a:off x="5544626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5"/>
          <p:cNvSpPr txBox="1">
            <a:spLocks noGrp="1"/>
          </p:cNvSpPr>
          <p:nvPr>
            <p:ph type="subTitle" idx="5"/>
          </p:nvPr>
        </p:nvSpPr>
        <p:spPr>
          <a:xfrm>
            <a:off x="1718075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8" name="Google Shape;1628;p15"/>
          <p:cNvSpPr txBox="1">
            <a:spLocks noGrp="1"/>
          </p:cNvSpPr>
          <p:nvPr>
            <p:ph type="subTitle" idx="6"/>
          </p:nvPr>
        </p:nvSpPr>
        <p:spPr>
          <a:xfrm>
            <a:off x="1718075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9" name="Google Shape;1629;p15"/>
          <p:cNvSpPr txBox="1">
            <a:spLocks noGrp="1"/>
          </p:cNvSpPr>
          <p:nvPr>
            <p:ph type="subTitle" idx="7"/>
          </p:nvPr>
        </p:nvSpPr>
        <p:spPr>
          <a:xfrm>
            <a:off x="5544600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0" name="Google Shape;1630;p15"/>
          <p:cNvSpPr txBox="1">
            <a:spLocks noGrp="1"/>
          </p:cNvSpPr>
          <p:nvPr>
            <p:ph type="subTitle" idx="8"/>
          </p:nvPr>
        </p:nvSpPr>
        <p:spPr>
          <a:xfrm>
            <a:off x="5544600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31" name="Google Shape;1631;p1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1632" name="Google Shape;1632;p1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5" name="Google Shape;1655;p1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656" name="Google Shape;1656;p15"/>
          <p:cNvGrpSpPr/>
          <p:nvPr/>
        </p:nvGrpSpPr>
        <p:grpSpPr>
          <a:xfrm>
            <a:off x="-1264668" y="2869196"/>
            <a:ext cx="3353740" cy="3635569"/>
            <a:chOff x="-1264668" y="2869196"/>
            <a:chExt cx="3353740" cy="3635569"/>
          </a:xfrm>
        </p:grpSpPr>
        <p:grpSp>
          <p:nvGrpSpPr>
            <p:cNvPr id="1657" name="Google Shape;1657;p15"/>
            <p:cNvGrpSpPr/>
            <p:nvPr/>
          </p:nvGrpSpPr>
          <p:grpSpPr>
            <a:xfrm rot="6719958">
              <a:off x="555497" y="5224615"/>
              <a:ext cx="1788845" cy="655976"/>
              <a:chOff x="1462254" y="474431"/>
              <a:chExt cx="5092010" cy="1867258"/>
            </a:xfrm>
          </p:grpSpPr>
          <p:sp>
            <p:nvSpPr>
              <p:cNvPr id="1658" name="Google Shape;1658;p15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1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1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1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1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1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1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1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1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0" name="Google Shape;1690;p15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5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5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5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0" name="Google Shape;1700;p15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1701" name="Google Shape;1701;p1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1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1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1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1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1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1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1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1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1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1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1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1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16" name="Google Shape;1716;p15"/>
            <p:cNvGrpSpPr/>
            <p:nvPr/>
          </p:nvGrpSpPr>
          <p:grpSpPr>
            <a:xfrm>
              <a:off x="-790769" y="3993597"/>
              <a:ext cx="2129442" cy="1403058"/>
              <a:chOff x="-790769" y="3993597"/>
              <a:chExt cx="2129442" cy="1403058"/>
            </a:xfrm>
          </p:grpSpPr>
          <p:sp>
            <p:nvSpPr>
              <p:cNvPr id="1717" name="Google Shape;1717;p15"/>
              <p:cNvSpPr/>
              <p:nvPr/>
            </p:nvSpPr>
            <p:spPr>
              <a:xfrm rot="1319958">
                <a:off x="659997" y="4617017"/>
                <a:ext cx="568530" cy="698586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8" name="Google Shape;1718;p15"/>
              <p:cNvGrpSpPr/>
              <p:nvPr/>
            </p:nvGrpSpPr>
            <p:grpSpPr>
              <a:xfrm rot="1319958">
                <a:off x="1074833" y="4846669"/>
                <a:ext cx="133784" cy="422338"/>
                <a:chOff x="8258971" y="494344"/>
                <a:chExt cx="268208" cy="846697"/>
              </a:xfrm>
            </p:grpSpPr>
            <p:sp>
              <p:nvSpPr>
                <p:cNvPr id="1719" name="Google Shape;1719;p15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15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15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15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15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15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15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15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15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15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15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2" name="Google Shape;1742;p15"/>
              <p:cNvSpPr/>
              <p:nvPr/>
            </p:nvSpPr>
            <p:spPr>
              <a:xfrm rot="1319958">
                <a:off x="-712569" y="4239132"/>
                <a:ext cx="1446751" cy="69872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3" name="Google Shape;1743;p15"/>
              <p:cNvGrpSpPr/>
              <p:nvPr/>
            </p:nvGrpSpPr>
            <p:grpSpPr>
              <a:xfrm rot="1319958">
                <a:off x="-516078" y="4231033"/>
                <a:ext cx="461921" cy="462535"/>
                <a:chOff x="4830573" y="418593"/>
                <a:chExt cx="926054" cy="927283"/>
              </a:xfrm>
            </p:grpSpPr>
            <p:sp>
              <p:nvSpPr>
                <p:cNvPr id="1744" name="Google Shape;1744;p15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15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15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15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15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3" name="Google Shape;1753;p15"/>
              <p:cNvGrpSpPr/>
              <p:nvPr/>
            </p:nvGrpSpPr>
            <p:grpSpPr>
              <a:xfrm rot="1319958">
                <a:off x="70012" y="4484244"/>
                <a:ext cx="452435" cy="443708"/>
                <a:chOff x="6103786" y="454057"/>
                <a:chExt cx="907035" cy="889539"/>
              </a:xfrm>
            </p:grpSpPr>
            <p:sp>
              <p:nvSpPr>
                <p:cNvPr id="1754" name="Google Shape;1754;p15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0" name="Google Shape;1770;p15"/>
            <p:cNvGrpSpPr/>
            <p:nvPr/>
          </p:nvGrpSpPr>
          <p:grpSpPr>
            <a:xfrm rot="6719958">
              <a:off x="-669040" y="2656219"/>
              <a:ext cx="747157" cy="1788774"/>
              <a:chOff x="1733411" y="268923"/>
              <a:chExt cx="875906" cy="2097012"/>
            </a:xfrm>
          </p:grpSpPr>
          <p:grpSp>
            <p:nvGrpSpPr>
              <p:cNvPr id="1771" name="Google Shape;1771;p15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772" name="Google Shape;1772;p1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8" name="Google Shape;1798;p16"/>
          <p:cNvSpPr txBox="1">
            <a:spLocks noGrp="1"/>
          </p:cNvSpPr>
          <p:nvPr>
            <p:ph type="subTitle" idx="1"/>
          </p:nvPr>
        </p:nvSpPr>
        <p:spPr>
          <a:xfrm>
            <a:off x="820028" y="164202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9" name="Google Shape;1799;p16"/>
          <p:cNvSpPr txBox="1">
            <a:spLocks noGrp="1"/>
          </p:cNvSpPr>
          <p:nvPr>
            <p:ph type="subTitle" idx="2"/>
          </p:nvPr>
        </p:nvSpPr>
        <p:spPr>
          <a:xfrm>
            <a:off x="3159450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16"/>
          <p:cNvSpPr txBox="1">
            <a:spLocks noGrp="1"/>
          </p:cNvSpPr>
          <p:nvPr>
            <p:ph type="subTitle" idx="3"/>
          </p:nvPr>
        </p:nvSpPr>
        <p:spPr>
          <a:xfrm>
            <a:off x="820028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1" name="Google Shape;1801;p16"/>
          <p:cNvSpPr txBox="1">
            <a:spLocks noGrp="1"/>
          </p:cNvSpPr>
          <p:nvPr>
            <p:ph type="subTitle" idx="4"/>
          </p:nvPr>
        </p:nvSpPr>
        <p:spPr>
          <a:xfrm>
            <a:off x="3159450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2" name="Google Shape;1802;p16"/>
          <p:cNvSpPr txBox="1">
            <a:spLocks noGrp="1"/>
          </p:cNvSpPr>
          <p:nvPr>
            <p:ph type="subTitle" idx="5"/>
          </p:nvPr>
        </p:nvSpPr>
        <p:spPr>
          <a:xfrm>
            <a:off x="5498872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6"/>
          </p:nvPr>
        </p:nvSpPr>
        <p:spPr>
          <a:xfrm>
            <a:off x="5498872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16"/>
          <p:cNvSpPr txBox="1">
            <a:spLocks noGrp="1"/>
          </p:cNvSpPr>
          <p:nvPr>
            <p:ph type="subTitle" idx="7"/>
          </p:nvPr>
        </p:nvSpPr>
        <p:spPr>
          <a:xfrm>
            <a:off x="828130" y="1242550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5" name="Google Shape;1805;p16"/>
          <p:cNvSpPr txBox="1">
            <a:spLocks noGrp="1"/>
          </p:cNvSpPr>
          <p:nvPr>
            <p:ph type="subTitle" idx="8"/>
          </p:nvPr>
        </p:nvSpPr>
        <p:spPr>
          <a:xfrm>
            <a:off x="3165531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6" name="Google Shape;1806;p16"/>
          <p:cNvSpPr txBox="1">
            <a:spLocks noGrp="1"/>
          </p:cNvSpPr>
          <p:nvPr>
            <p:ph type="subTitle" idx="9"/>
          </p:nvPr>
        </p:nvSpPr>
        <p:spPr>
          <a:xfrm>
            <a:off x="5502933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7" name="Google Shape;1807;p16"/>
          <p:cNvSpPr txBox="1">
            <a:spLocks noGrp="1"/>
          </p:cNvSpPr>
          <p:nvPr>
            <p:ph type="subTitle" idx="13"/>
          </p:nvPr>
        </p:nvSpPr>
        <p:spPr>
          <a:xfrm>
            <a:off x="820025" y="2747225"/>
            <a:ext cx="20631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8" name="Google Shape;1808;p16"/>
          <p:cNvSpPr txBox="1">
            <a:spLocks noGrp="1"/>
          </p:cNvSpPr>
          <p:nvPr>
            <p:ph type="subTitle" idx="14"/>
          </p:nvPr>
        </p:nvSpPr>
        <p:spPr>
          <a:xfrm>
            <a:off x="3165530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9" name="Google Shape;1809;p16"/>
          <p:cNvSpPr txBox="1">
            <a:spLocks noGrp="1"/>
          </p:cNvSpPr>
          <p:nvPr>
            <p:ph type="subTitle" idx="15"/>
          </p:nvPr>
        </p:nvSpPr>
        <p:spPr>
          <a:xfrm>
            <a:off x="5502933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10" name="Google Shape;1810;p16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811" name="Google Shape;1811;p1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34" name="Google Shape;1834;p1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835" name="Google Shape;1835;p16"/>
          <p:cNvGrpSpPr/>
          <p:nvPr/>
        </p:nvGrpSpPr>
        <p:grpSpPr>
          <a:xfrm rot="-1320277">
            <a:off x="6480490" y="4196503"/>
            <a:ext cx="3385203" cy="1788844"/>
            <a:chOff x="5121986" y="3046113"/>
            <a:chExt cx="3385034" cy="1788755"/>
          </a:xfrm>
        </p:grpSpPr>
        <p:grpSp>
          <p:nvGrpSpPr>
            <p:cNvPr id="1836" name="Google Shape;1836;p16"/>
            <p:cNvGrpSpPr/>
            <p:nvPr/>
          </p:nvGrpSpPr>
          <p:grpSpPr>
            <a:xfrm>
              <a:off x="5121986" y="3046116"/>
              <a:ext cx="747148" cy="1788752"/>
              <a:chOff x="1733411" y="268923"/>
              <a:chExt cx="875906" cy="2097012"/>
            </a:xfrm>
          </p:grpSpPr>
          <p:grpSp>
            <p:nvGrpSpPr>
              <p:cNvPr id="1837" name="Google Shape;1837;p1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838" name="Google Shape;1838;p1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1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1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1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1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1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1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1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1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1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1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1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1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1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1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1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1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59" name="Google Shape;1859;p1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16"/>
            <p:cNvGrpSpPr/>
            <p:nvPr/>
          </p:nvGrpSpPr>
          <p:grpSpPr>
            <a:xfrm>
              <a:off x="7712737" y="3046113"/>
              <a:ext cx="794283" cy="1691189"/>
              <a:chOff x="3052990" y="2649667"/>
              <a:chExt cx="931164" cy="1982636"/>
            </a:xfrm>
          </p:grpSpPr>
          <p:grpSp>
            <p:nvGrpSpPr>
              <p:cNvPr id="1863" name="Google Shape;1863;p1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864" name="Google Shape;1864;p1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865" name="Google Shape;1865;p1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1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1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1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1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1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1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1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1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1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1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1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1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1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" name="Google Shape;1879;p1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" name="Google Shape;1880;p1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" name="Google Shape;1881;p1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1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1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1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1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1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87" name="Google Shape;1887;p1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8" name="Google Shape;1888;p1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1892;p16"/>
            <p:cNvGrpSpPr/>
            <p:nvPr/>
          </p:nvGrpSpPr>
          <p:grpSpPr>
            <a:xfrm rot="-5400000">
              <a:off x="6393777" y="2986896"/>
              <a:ext cx="794283" cy="1691189"/>
              <a:chOff x="1894490" y="2649667"/>
              <a:chExt cx="931164" cy="1982636"/>
            </a:xfrm>
          </p:grpSpPr>
          <p:grpSp>
            <p:nvGrpSpPr>
              <p:cNvPr id="1893" name="Google Shape;1893;p16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894" name="Google Shape;1894;p1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6" name="Google Shape;1916;p16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>
            <a:spLocks noGrp="1"/>
          </p:cNvSpPr>
          <p:nvPr>
            <p:ph type="title" hasCustomPrompt="1"/>
          </p:nvPr>
        </p:nvSpPr>
        <p:spPr>
          <a:xfrm>
            <a:off x="581950" y="3197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17"/>
          <p:cNvSpPr txBox="1">
            <a:spLocks noGrp="1"/>
          </p:cNvSpPr>
          <p:nvPr>
            <p:ph type="subTitle" idx="1"/>
          </p:nvPr>
        </p:nvSpPr>
        <p:spPr>
          <a:xfrm>
            <a:off x="581950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title" idx="2" hasCustomPrompt="1"/>
          </p:nvPr>
        </p:nvSpPr>
        <p:spPr>
          <a:xfrm>
            <a:off x="2690272" y="1486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1" name="Google Shape;1921;p17"/>
          <p:cNvSpPr txBox="1">
            <a:spLocks noGrp="1"/>
          </p:cNvSpPr>
          <p:nvPr>
            <p:ph type="subTitle" idx="3"/>
          </p:nvPr>
        </p:nvSpPr>
        <p:spPr>
          <a:xfrm>
            <a:off x="2690272" y="2185473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2" name="Google Shape;1922;p17"/>
          <p:cNvSpPr txBox="1">
            <a:spLocks noGrp="1"/>
          </p:cNvSpPr>
          <p:nvPr>
            <p:ph type="title" idx="4" hasCustomPrompt="1"/>
          </p:nvPr>
        </p:nvSpPr>
        <p:spPr>
          <a:xfrm>
            <a:off x="4798583" y="3179550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7"/>
          <p:cNvSpPr txBox="1">
            <a:spLocks noGrp="1"/>
          </p:cNvSpPr>
          <p:nvPr>
            <p:ph type="subTitle" idx="5"/>
          </p:nvPr>
        </p:nvSpPr>
        <p:spPr>
          <a:xfrm>
            <a:off x="4798583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cxnSp>
        <p:nvCxnSpPr>
          <p:cNvPr id="1924" name="Google Shape;1924;p17"/>
          <p:cNvCxnSpPr/>
          <p:nvPr/>
        </p:nvCxnSpPr>
        <p:spPr>
          <a:xfrm rot="10800000">
            <a:off x="2393875" y="-3825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5" name="Google Shape;1925;p17"/>
          <p:cNvCxnSpPr/>
          <p:nvPr/>
        </p:nvCxnSpPr>
        <p:spPr>
          <a:xfrm rot="10800000">
            <a:off x="6632025" y="-44850"/>
            <a:ext cx="0" cy="238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6" name="Google Shape;1926;p17"/>
          <p:cNvCxnSpPr/>
          <p:nvPr/>
        </p:nvCxnSpPr>
        <p:spPr>
          <a:xfrm rot="10800000">
            <a:off x="4506325" y="-48650"/>
            <a:ext cx="0" cy="6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927" name="Google Shape;1927;p17"/>
          <p:cNvGrpSpPr/>
          <p:nvPr/>
        </p:nvGrpSpPr>
        <p:grpSpPr>
          <a:xfrm>
            <a:off x="-1079974" y="-488395"/>
            <a:ext cx="2155119" cy="2993139"/>
            <a:chOff x="-1079974" y="-488395"/>
            <a:chExt cx="2155119" cy="2993139"/>
          </a:xfrm>
        </p:grpSpPr>
        <p:grpSp>
          <p:nvGrpSpPr>
            <p:cNvPr id="1928" name="Google Shape;1928;p17"/>
            <p:cNvGrpSpPr/>
            <p:nvPr/>
          </p:nvGrpSpPr>
          <p:grpSpPr>
            <a:xfrm rot="1319834">
              <a:off x="20199" y="-413577"/>
              <a:ext cx="747145" cy="1788744"/>
              <a:chOff x="1911111" y="2549523"/>
              <a:chExt cx="875906" cy="2097012"/>
            </a:xfrm>
          </p:grpSpPr>
          <p:sp>
            <p:nvSpPr>
              <p:cNvPr id="1929" name="Google Shape;1929;p17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0" name="Google Shape;1930;p17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931" name="Google Shape;1931;p1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1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1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1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1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1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1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1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1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1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1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1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1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1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1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1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1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1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17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953" name="Google Shape;1953;p17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17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17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17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17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17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17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60" name="Google Shape;1960;p17"/>
            <p:cNvGrpSpPr/>
            <p:nvPr/>
          </p:nvGrpSpPr>
          <p:grpSpPr>
            <a:xfrm rot="6719834">
              <a:off x="-544326" y="974199"/>
              <a:ext cx="794279" cy="1691182"/>
              <a:chOff x="717790" y="2649667"/>
              <a:chExt cx="931164" cy="1982636"/>
            </a:xfrm>
          </p:grpSpPr>
          <p:grpSp>
            <p:nvGrpSpPr>
              <p:cNvPr id="1961" name="Google Shape;1961;p17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962" name="Google Shape;1962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4" name="Google Shape;1984;p17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1985" name="Google Shape;1985;p17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7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8" name="Google Shape;1988;p17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1989" name="Google Shape;1989;p1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1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1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8" name="Google Shape;1998;p17"/>
          <p:cNvGrpSpPr/>
          <p:nvPr/>
        </p:nvGrpSpPr>
        <p:grpSpPr>
          <a:xfrm rot="1319834">
            <a:off x="8757413" y="-516882"/>
            <a:ext cx="794279" cy="1691182"/>
            <a:chOff x="3052990" y="2649667"/>
            <a:chExt cx="931164" cy="1982636"/>
          </a:xfrm>
        </p:grpSpPr>
        <p:grpSp>
          <p:nvGrpSpPr>
            <p:cNvPr id="1999" name="Google Shape;1999;p17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000" name="Google Shape;2000;p1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01" name="Google Shape;2001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3" name="Google Shape;2023;p17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4" name="Google Shape;2024;p17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"/>
          <p:cNvSpPr txBox="1">
            <a:spLocks noGrp="1"/>
          </p:cNvSpPr>
          <p:nvPr>
            <p:ph type="subTitle" idx="1"/>
          </p:nvPr>
        </p:nvSpPr>
        <p:spPr>
          <a:xfrm>
            <a:off x="720000" y="1117450"/>
            <a:ext cx="77040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30" name="Google Shape;203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31" name="Google Shape;2031;p18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032" name="Google Shape;2032;p18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18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056" name="Google Shape;2056;p18"/>
          <p:cNvGrpSpPr/>
          <p:nvPr/>
        </p:nvGrpSpPr>
        <p:grpSpPr>
          <a:xfrm rot="9480042" flipH="1">
            <a:off x="6581411" y="3807241"/>
            <a:ext cx="3385062" cy="2374968"/>
            <a:chOff x="5701915" y="612147"/>
            <a:chExt cx="3385020" cy="2374938"/>
          </a:xfrm>
        </p:grpSpPr>
        <p:grpSp>
          <p:nvGrpSpPr>
            <p:cNvPr id="2057" name="Google Shape;2057;p18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2058" name="Google Shape;2058;p1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59" name="Google Shape;2059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1" name="Google Shape;2081;p1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2" name="Google Shape;2082;p18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2083" name="Google Shape;2083;p18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84" name="Google Shape;2084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18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2107" name="Google Shape;2107;p18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18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18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0" name="Google Shape;2110;p18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2111" name="Google Shape;2111;p18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18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18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0" name="Google Shape;2120;p18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2121" name="Google Shape;2121;p18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2" name="Google Shape;2122;p18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123" name="Google Shape;2123;p1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1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1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4" name="Google Shape;2144;p18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1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9"/>
          <p:cNvSpPr txBox="1">
            <a:spLocks noGrp="1"/>
          </p:cNvSpPr>
          <p:nvPr>
            <p:ph type="subTitle" idx="1"/>
          </p:nvPr>
        </p:nvSpPr>
        <p:spPr>
          <a:xfrm>
            <a:off x="726775" y="1093950"/>
            <a:ext cx="6162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53" name="Google Shape;215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54" name="Google Shape;2154;p19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55" name="Google Shape;2155;p19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8" name="Google Shape;2178;p19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79" name="Google Shape;2179;p19"/>
          <p:cNvGrpSpPr/>
          <p:nvPr/>
        </p:nvGrpSpPr>
        <p:grpSpPr>
          <a:xfrm rot="1319834">
            <a:off x="8766877" y="2578211"/>
            <a:ext cx="794279" cy="1691182"/>
            <a:chOff x="717790" y="2649667"/>
            <a:chExt cx="931164" cy="1982636"/>
          </a:xfrm>
        </p:grpSpPr>
        <p:grpSp>
          <p:nvGrpSpPr>
            <p:cNvPr id="2180" name="Google Shape;2180;p19"/>
            <p:cNvGrpSpPr/>
            <p:nvPr/>
          </p:nvGrpSpPr>
          <p:grpSpPr>
            <a:xfrm>
              <a:off x="717790" y="2649667"/>
              <a:ext cx="931164" cy="1982636"/>
              <a:chOff x="2950128" y="2762904"/>
              <a:chExt cx="931164" cy="1982636"/>
            </a:xfrm>
          </p:grpSpPr>
          <p:sp>
            <p:nvSpPr>
              <p:cNvPr id="2181" name="Google Shape;2181;p19"/>
              <p:cNvSpPr/>
              <p:nvPr/>
            </p:nvSpPr>
            <p:spPr>
              <a:xfrm>
                <a:off x="2950128" y="2762904"/>
                <a:ext cx="931164" cy="1982636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27735" extrusionOk="0">
                    <a:moveTo>
                      <a:pt x="1164" y="0"/>
                    </a:moveTo>
                    <a:cubicBezTo>
                      <a:pt x="1164" y="0"/>
                      <a:pt x="1176" y="12"/>
                      <a:pt x="1176" y="24"/>
                    </a:cubicBezTo>
                    <a:cubicBezTo>
                      <a:pt x="1176" y="674"/>
                      <a:pt x="651" y="1199"/>
                      <a:pt x="1" y="1199"/>
                    </a:cubicBezTo>
                    <a:lnTo>
                      <a:pt x="1" y="26559"/>
                    </a:lnTo>
                    <a:cubicBezTo>
                      <a:pt x="651" y="26559"/>
                      <a:pt x="1176" y="27084"/>
                      <a:pt x="1176" y="27734"/>
                    </a:cubicBezTo>
                    <a:lnTo>
                      <a:pt x="11851" y="27734"/>
                    </a:lnTo>
                    <a:cubicBezTo>
                      <a:pt x="11851" y="27084"/>
                      <a:pt x="12364" y="26559"/>
                      <a:pt x="13014" y="26559"/>
                    </a:cubicBezTo>
                    <a:lnTo>
                      <a:pt x="13026" y="26559"/>
                    </a:lnTo>
                    <a:lnTo>
                      <a:pt x="13026" y="1199"/>
                    </a:lnTo>
                    <a:lnTo>
                      <a:pt x="13014" y="1199"/>
                    </a:lnTo>
                    <a:cubicBezTo>
                      <a:pt x="12364" y="1199"/>
                      <a:pt x="11851" y="674"/>
                      <a:pt x="11851" y="24"/>
                    </a:cubicBezTo>
                    <a:lnTo>
                      <a:pt x="11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3782056" y="4181369"/>
                <a:ext cx="25949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24" extrusionOk="0">
                    <a:moveTo>
                      <a:pt x="63" y="0"/>
                    </a:moveTo>
                    <a:cubicBezTo>
                      <a:pt x="27" y="0"/>
                      <a:pt x="0" y="24"/>
                      <a:pt x="0" y="63"/>
                    </a:cubicBezTo>
                    <a:cubicBezTo>
                      <a:pt x="0" y="99"/>
                      <a:pt x="27" y="123"/>
                      <a:pt x="63" y="123"/>
                    </a:cubicBezTo>
                    <a:lnTo>
                      <a:pt x="300" y="123"/>
                    </a:lnTo>
                    <a:cubicBezTo>
                      <a:pt x="339" y="123"/>
                      <a:pt x="363" y="99"/>
                      <a:pt x="363" y="63"/>
                    </a:cubicBezTo>
                    <a:cubicBezTo>
                      <a:pt x="363" y="24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3071650" y="4181369"/>
                <a:ext cx="68732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9615" h="124" extrusionOk="0">
                    <a:moveTo>
                      <a:pt x="75" y="0"/>
                    </a:moveTo>
                    <a:cubicBezTo>
                      <a:pt x="36" y="0"/>
                      <a:pt x="0" y="24"/>
                      <a:pt x="0" y="63"/>
                    </a:cubicBezTo>
                    <a:cubicBezTo>
                      <a:pt x="0" y="99"/>
                      <a:pt x="36" y="123"/>
                      <a:pt x="75" y="123"/>
                    </a:cubicBezTo>
                    <a:lnTo>
                      <a:pt x="525" y="123"/>
                    </a:lnTo>
                    <a:cubicBezTo>
                      <a:pt x="561" y="123"/>
                      <a:pt x="588" y="99"/>
                      <a:pt x="588" y="63"/>
                    </a:cubicBezTo>
                    <a:cubicBezTo>
                      <a:pt x="588" y="24"/>
                      <a:pt x="561" y="0"/>
                      <a:pt x="525" y="0"/>
                    </a:cubicBezTo>
                    <a:close/>
                    <a:moveTo>
                      <a:pt x="974" y="0"/>
                    </a:moveTo>
                    <a:cubicBezTo>
                      <a:pt x="935" y="0"/>
                      <a:pt x="911" y="24"/>
                      <a:pt x="911" y="63"/>
                    </a:cubicBezTo>
                    <a:cubicBezTo>
                      <a:pt x="911" y="99"/>
                      <a:pt x="935" y="123"/>
                      <a:pt x="974" y="123"/>
                    </a:cubicBezTo>
                    <a:lnTo>
                      <a:pt x="1424" y="123"/>
                    </a:lnTo>
                    <a:cubicBezTo>
                      <a:pt x="1460" y="123"/>
                      <a:pt x="1499" y="99"/>
                      <a:pt x="1499" y="63"/>
                    </a:cubicBezTo>
                    <a:cubicBezTo>
                      <a:pt x="1499" y="24"/>
                      <a:pt x="1460" y="0"/>
                      <a:pt x="1424" y="0"/>
                    </a:cubicBezTo>
                    <a:close/>
                    <a:moveTo>
                      <a:pt x="1873" y="0"/>
                    </a:moveTo>
                    <a:cubicBezTo>
                      <a:pt x="1834" y="0"/>
                      <a:pt x="1810" y="24"/>
                      <a:pt x="1810" y="63"/>
                    </a:cubicBezTo>
                    <a:cubicBezTo>
                      <a:pt x="1810" y="99"/>
                      <a:pt x="1834" y="123"/>
                      <a:pt x="1873" y="123"/>
                    </a:cubicBezTo>
                    <a:lnTo>
                      <a:pt x="2323" y="123"/>
                    </a:lnTo>
                    <a:cubicBezTo>
                      <a:pt x="2359" y="123"/>
                      <a:pt x="2398" y="99"/>
                      <a:pt x="2398" y="63"/>
                    </a:cubicBezTo>
                    <a:cubicBezTo>
                      <a:pt x="2398" y="24"/>
                      <a:pt x="2359" y="0"/>
                      <a:pt x="2323" y="0"/>
                    </a:cubicBezTo>
                    <a:close/>
                    <a:moveTo>
                      <a:pt x="2784" y="0"/>
                    </a:moveTo>
                    <a:cubicBezTo>
                      <a:pt x="2745" y="0"/>
                      <a:pt x="2710" y="24"/>
                      <a:pt x="2710" y="63"/>
                    </a:cubicBezTo>
                    <a:cubicBezTo>
                      <a:pt x="2710" y="99"/>
                      <a:pt x="2745" y="123"/>
                      <a:pt x="2784" y="123"/>
                    </a:cubicBezTo>
                    <a:lnTo>
                      <a:pt x="3234" y="123"/>
                    </a:lnTo>
                    <a:cubicBezTo>
                      <a:pt x="3270" y="123"/>
                      <a:pt x="3297" y="99"/>
                      <a:pt x="3297" y="63"/>
                    </a:cubicBezTo>
                    <a:cubicBezTo>
                      <a:pt x="3297" y="24"/>
                      <a:pt x="3270" y="0"/>
                      <a:pt x="3234" y="0"/>
                    </a:cubicBezTo>
                    <a:close/>
                    <a:moveTo>
                      <a:pt x="3684" y="0"/>
                    </a:moveTo>
                    <a:cubicBezTo>
                      <a:pt x="3645" y="0"/>
                      <a:pt x="3621" y="24"/>
                      <a:pt x="3621" y="63"/>
                    </a:cubicBezTo>
                    <a:cubicBezTo>
                      <a:pt x="3621" y="99"/>
                      <a:pt x="3645" y="123"/>
                      <a:pt x="3684" y="123"/>
                    </a:cubicBezTo>
                    <a:lnTo>
                      <a:pt x="4133" y="123"/>
                    </a:lnTo>
                    <a:cubicBezTo>
                      <a:pt x="4169" y="123"/>
                      <a:pt x="4196" y="99"/>
                      <a:pt x="4196" y="63"/>
                    </a:cubicBezTo>
                    <a:cubicBezTo>
                      <a:pt x="4196" y="24"/>
                      <a:pt x="4169" y="0"/>
                      <a:pt x="4133" y="0"/>
                    </a:cubicBezTo>
                    <a:close/>
                    <a:moveTo>
                      <a:pt x="4583" y="0"/>
                    </a:moveTo>
                    <a:cubicBezTo>
                      <a:pt x="4544" y="0"/>
                      <a:pt x="4520" y="24"/>
                      <a:pt x="4520" y="63"/>
                    </a:cubicBezTo>
                    <a:cubicBezTo>
                      <a:pt x="4520" y="99"/>
                      <a:pt x="4544" y="123"/>
                      <a:pt x="4583" y="123"/>
                    </a:cubicBezTo>
                    <a:lnTo>
                      <a:pt x="5032" y="123"/>
                    </a:lnTo>
                    <a:cubicBezTo>
                      <a:pt x="5068" y="123"/>
                      <a:pt x="5107" y="99"/>
                      <a:pt x="5107" y="63"/>
                    </a:cubicBezTo>
                    <a:cubicBezTo>
                      <a:pt x="5107" y="24"/>
                      <a:pt x="5068" y="0"/>
                      <a:pt x="5032" y="0"/>
                    </a:cubicBezTo>
                    <a:close/>
                    <a:moveTo>
                      <a:pt x="5494" y="0"/>
                    </a:moveTo>
                    <a:cubicBezTo>
                      <a:pt x="5458" y="0"/>
                      <a:pt x="5419" y="24"/>
                      <a:pt x="5419" y="63"/>
                    </a:cubicBezTo>
                    <a:cubicBezTo>
                      <a:pt x="5419" y="99"/>
                      <a:pt x="5458" y="123"/>
                      <a:pt x="5494" y="123"/>
                    </a:cubicBezTo>
                    <a:lnTo>
                      <a:pt x="5943" y="123"/>
                    </a:lnTo>
                    <a:cubicBezTo>
                      <a:pt x="5982" y="123"/>
                      <a:pt x="6006" y="99"/>
                      <a:pt x="6006" y="63"/>
                    </a:cubicBezTo>
                    <a:cubicBezTo>
                      <a:pt x="6006" y="24"/>
                      <a:pt x="5982" y="0"/>
                      <a:pt x="5943" y="0"/>
                    </a:cubicBezTo>
                    <a:close/>
                    <a:moveTo>
                      <a:pt x="6393" y="0"/>
                    </a:moveTo>
                    <a:cubicBezTo>
                      <a:pt x="6357" y="0"/>
                      <a:pt x="6318" y="24"/>
                      <a:pt x="6318" y="63"/>
                    </a:cubicBezTo>
                    <a:cubicBezTo>
                      <a:pt x="6318" y="99"/>
                      <a:pt x="6357" y="123"/>
                      <a:pt x="6393" y="123"/>
                    </a:cubicBezTo>
                    <a:lnTo>
                      <a:pt x="6842" y="123"/>
                    </a:lnTo>
                    <a:cubicBezTo>
                      <a:pt x="6881" y="123"/>
                      <a:pt x="6905" y="99"/>
                      <a:pt x="6905" y="63"/>
                    </a:cubicBezTo>
                    <a:cubicBezTo>
                      <a:pt x="6905" y="24"/>
                      <a:pt x="6881" y="0"/>
                      <a:pt x="6842" y="0"/>
                    </a:cubicBezTo>
                    <a:close/>
                    <a:moveTo>
                      <a:pt x="7292" y="0"/>
                    </a:moveTo>
                    <a:cubicBezTo>
                      <a:pt x="7256" y="0"/>
                      <a:pt x="7229" y="24"/>
                      <a:pt x="7229" y="63"/>
                    </a:cubicBezTo>
                    <a:cubicBezTo>
                      <a:pt x="7229" y="99"/>
                      <a:pt x="7256" y="123"/>
                      <a:pt x="7292" y="123"/>
                    </a:cubicBezTo>
                    <a:lnTo>
                      <a:pt x="7741" y="123"/>
                    </a:lnTo>
                    <a:cubicBezTo>
                      <a:pt x="7780" y="123"/>
                      <a:pt x="7816" y="99"/>
                      <a:pt x="7816" y="63"/>
                    </a:cubicBezTo>
                    <a:cubicBezTo>
                      <a:pt x="7816" y="24"/>
                      <a:pt x="7780" y="0"/>
                      <a:pt x="7741" y="0"/>
                    </a:cubicBezTo>
                    <a:close/>
                    <a:moveTo>
                      <a:pt x="8191" y="0"/>
                    </a:moveTo>
                    <a:cubicBezTo>
                      <a:pt x="8155" y="0"/>
                      <a:pt x="8128" y="24"/>
                      <a:pt x="8128" y="63"/>
                    </a:cubicBezTo>
                    <a:cubicBezTo>
                      <a:pt x="8128" y="99"/>
                      <a:pt x="8155" y="123"/>
                      <a:pt x="8191" y="123"/>
                    </a:cubicBezTo>
                    <a:lnTo>
                      <a:pt x="8653" y="123"/>
                    </a:lnTo>
                    <a:cubicBezTo>
                      <a:pt x="8692" y="123"/>
                      <a:pt x="8715" y="99"/>
                      <a:pt x="8715" y="63"/>
                    </a:cubicBezTo>
                    <a:cubicBezTo>
                      <a:pt x="8715" y="24"/>
                      <a:pt x="8692" y="0"/>
                      <a:pt x="8653" y="0"/>
                    </a:cubicBezTo>
                    <a:close/>
                    <a:moveTo>
                      <a:pt x="9102" y="0"/>
                    </a:moveTo>
                    <a:cubicBezTo>
                      <a:pt x="9066" y="0"/>
                      <a:pt x="9027" y="24"/>
                      <a:pt x="9027" y="63"/>
                    </a:cubicBezTo>
                    <a:cubicBezTo>
                      <a:pt x="9027" y="99"/>
                      <a:pt x="9066" y="123"/>
                      <a:pt x="9102" y="123"/>
                    </a:cubicBezTo>
                    <a:lnTo>
                      <a:pt x="9552" y="123"/>
                    </a:lnTo>
                    <a:cubicBezTo>
                      <a:pt x="9591" y="123"/>
                      <a:pt x="9615" y="99"/>
                      <a:pt x="9615" y="63"/>
                    </a:cubicBezTo>
                    <a:cubicBezTo>
                      <a:pt x="9615" y="24"/>
                      <a:pt x="9591" y="0"/>
                      <a:pt x="9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3022541" y="4181369"/>
                <a:ext cx="2687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124" extrusionOk="0">
                    <a:moveTo>
                      <a:pt x="76" y="0"/>
                    </a:moveTo>
                    <a:cubicBezTo>
                      <a:pt x="37" y="0"/>
                      <a:pt x="1" y="24"/>
                      <a:pt x="1" y="63"/>
                    </a:cubicBezTo>
                    <a:cubicBezTo>
                      <a:pt x="1" y="99"/>
                      <a:pt x="37" y="123"/>
                      <a:pt x="76" y="123"/>
                    </a:cubicBezTo>
                    <a:lnTo>
                      <a:pt x="313" y="123"/>
                    </a:lnTo>
                    <a:cubicBezTo>
                      <a:pt x="349" y="123"/>
                      <a:pt x="376" y="99"/>
                      <a:pt x="376" y="63"/>
                    </a:cubicBezTo>
                    <a:cubicBezTo>
                      <a:pt x="376" y="24"/>
                      <a:pt x="349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3132268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3168868" y="4295529"/>
                <a:ext cx="2945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3217119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3250073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3286745" y="4295529"/>
                <a:ext cx="2938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3341144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3334925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3363447" y="4295529"/>
                <a:ext cx="2144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3400904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2" y="344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3446511" y="4295529"/>
                <a:ext cx="178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50" y="3447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3481252" y="4295529"/>
                <a:ext cx="2151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3518709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3" y="344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3572322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3562457" y="4295529"/>
                <a:ext cx="1894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64" y="3447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3593696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9" y="3447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3630367" y="4295529"/>
                <a:ext cx="2959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4" y="3447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3678547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5" y="344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3711573" y="4295529"/>
                <a:ext cx="2058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19"/>
            <p:cNvGrpSpPr/>
            <p:nvPr/>
          </p:nvGrpSpPr>
          <p:grpSpPr>
            <a:xfrm rot="-5400000">
              <a:off x="1042218" y="2701458"/>
              <a:ext cx="282307" cy="563980"/>
              <a:chOff x="4391550" y="576822"/>
              <a:chExt cx="435928" cy="870878"/>
            </a:xfrm>
          </p:grpSpPr>
          <p:sp>
            <p:nvSpPr>
              <p:cNvPr id="2204" name="Google Shape;2204;p19"/>
              <p:cNvSpPr/>
              <p:nvPr/>
            </p:nvSpPr>
            <p:spPr>
              <a:xfrm rot="-5400000">
                <a:off x="4174076" y="794297"/>
                <a:ext cx="870878" cy="435928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6232" extrusionOk="0">
                    <a:moveTo>
                      <a:pt x="0" y="0"/>
                    </a:moveTo>
                    <a:cubicBezTo>
                      <a:pt x="0" y="3447"/>
                      <a:pt x="2784" y="6231"/>
                      <a:pt x="6219" y="6231"/>
                    </a:cubicBezTo>
                    <a:cubicBezTo>
                      <a:pt x="9665" y="6231"/>
                      <a:pt x="12449" y="3447"/>
                      <a:pt x="12449" y="0"/>
                    </a:cubicBezTo>
                    <a:lnTo>
                      <a:pt x="10513" y="0"/>
                    </a:lnTo>
                    <a:cubicBezTo>
                      <a:pt x="10513" y="2374"/>
                      <a:pt x="8592" y="4298"/>
                      <a:pt x="6219" y="4298"/>
                    </a:cubicBezTo>
                    <a:cubicBezTo>
                      <a:pt x="3857" y="4298"/>
                      <a:pt x="1936" y="2374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 rot="-5400000">
                <a:off x="4241892" y="861904"/>
                <a:ext cx="600031" cy="300715"/>
              </a:xfrm>
              <a:custGeom>
                <a:avLst/>
                <a:gdLst/>
                <a:ahLst/>
                <a:cxnLst/>
                <a:rect l="l" t="t" r="r" b="b"/>
                <a:pathLst>
                  <a:path w="8578" h="4299" extrusionOk="0">
                    <a:moveTo>
                      <a:pt x="0" y="0"/>
                    </a:moveTo>
                    <a:cubicBezTo>
                      <a:pt x="0" y="2374"/>
                      <a:pt x="1921" y="4298"/>
                      <a:pt x="4283" y="4298"/>
                    </a:cubicBezTo>
                    <a:cubicBezTo>
                      <a:pt x="6656" y="4298"/>
                      <a:pt x="8577" y="2374"/>
                      <a:pt x="8577" y="0"/>
                    </a:cubicBezTo>
                    <a:lnTo>
                      <a:pt x="6893" y="0"/>
                    </a:lnTo>
                    <a:cubicBezTo>
                      <a:pt x="6893" y="1436"/>
                      <a:pt x="5730" y="2611"/>
                      <a:pt x="4283" y="2611"/>
                    </a:cubicBezTo>
                    <a:cubicBezTo>
                      <a:pt x="2847" y="2611"/>
                      <a:pt x="1684" y="1436"/>
                      <a:pt x="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 rot="-5400000">
                <a:off x="4300650" y="920942"/>
                <a:ext cx="364440" cy="18263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2611" extrusionOk="0">
                    <a:moveTo>
                      <a:pt x="0" y="0"/>
                    </a:moveTo>
                    <a:cubicBezTo>
                      <a:pt x="0" y="1436"/>
                      <a:pt x="1163" y="2611"/>
                      <a:pt x="2599" y="2611"/>
                    </a:cubicBezTo>
                    <a:cubicBezTo>
                      <a:pt x="4046" y="2611"/>
                      <a:pt x="5209" y="1436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7" name="Google Shape;2207;p19"/>
            <p:cNvGrpSpPr/>
            <p:nvPr/>
          </p:nvGrpSpPr>
          <p:grpSpPr>
            <a:xfrm>
              <a:off x="867118" y="3291781"/>
              <a:ext cx="632508" cy="632508"/>
              <a:chOff x="7055875" y="2971225"/>
              <a:chExt cx="192650" cy="192650"/>
            </a:xfrm>
          </p:grpSpPr>
          <p:sp>
            <p:nvSpPr>
              <p:cNvPr id="2208" name="Google Shape;2208;p19"/>
              <p:cNvSpPr/>
              <p:nvPr/>
            </p:nvSpPr>
            <p:spPr>
              <a:xfrm>
                <a:off x="7055875" y="3063675"/>
                <a:ext cx="1926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706" y="324"/>
                    </a:lnTo>
                    <a:lnTo>
                      <a:pt x="7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5446" y="0"/>
                    </a:moveTo>
                    <a:lnTo>
                      <a:pt x="1" y="5458"/>
                    </a:lnTo>
                    <a:lnTo>
                      <a:pt x="237" y="5682"/>
                    </a:lnTo>
                    <a:lnTo>
                      <a:pt x="5683" y="237"/>
                    </a:lnTo>
                    <a:lnTo>
                      <a:pt x="5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237" y="0"/>
                    </a:moveTo>
                    <a:lnTo>
                      <a:pt x="1" y="237"/>
                    </a:lnTo>
                    <a:lnTo>
                      <a:pt x="5446" y="5682"/>
                    </a:lnTo>
                    <a:lnTo>
                      <a:pt x="5683" y="545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7063075" y="3023350"/>
                <a:ext cx="17827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535" extrusionOk="0">
                    <a:moveTo>
                      <a:pt x="6995" y="1"/>
                    </a:moveTo>
                    <a:lnTo>
                      <a:pt x="0" y="3235"/>
                    </a:lnTo>
                    <a:lnTo>
                      <a:pt x="138" y="3534"/>
                    </a:lnTo>
                    <a:lnTo>
                      <a:pt x="7130" y="301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7060300" y="3030550"/>
                <a:ext cx="183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7355" h="2974" extrusionOk="0">
                    <a:moveTo>
                      <a:pt x="111" y="1"/>
                    </a:moveTo>
                    <a:lnTo>
                      <a:pt x="0" y="312"/>
                    </a:lnTo>
                    <a:lnTo>
                      <a:pt x="7241" y="2974"/>
                    </a:lnTo>
                    <a:lnTo>
                      <a:pt x="7355" y="265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7108025" y="2978400"/>
                <a:ext cx="8835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7131" extrusionOk="0">
                    <a:moveTo>
                      <a:pt x="300" y="1"/>
                    </a:moveTo>
                    <a:lnTo>
                      <a:pt x="0" y="139"/>
                    </a:lnTo>
                    <a:lnTo>
                      <a:pt x="3234" y="7131"/>
                    </a:lnTo>
                    <a:lnTo>
                      <a:pt x="3534" y="6993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7114925" y="2975925"/>
                <a:ext cx="7435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7344" extrusionOk="0">
                    <a:moveTo>
                      <a:pt x="2673" y="1"/>
                    </a:moveTo>
                    <a:lnTo>
                      <a:pt x="0" y="7230"/>
                    </a:lnTo>
                    <a:lnTo>
                      <a:pt x="312" y="7343"/>
                    </a:lnTo>
                    <a:lnTo>
                      <a:pt x="2973" y="112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20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220" name="Google Shape;2220;p20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43" name="Google Shape;2243;p20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244" name="Google Shape;2244;p20"/>
          <p:cNvGrpSpPr/>
          <p:nvPr/>
        </p:nvGrpSpPr>
        <p:grpSpPr>
          <a:xfrm rot="1319958">
            <a:off x="6562855" y="2959449"/>
            <a:ext cx="3093361" cy="3873267"/>
            <a:chOff x="7258080" y="2815754"/>
            <a:chExt cx="3093322" cy="3873219"/>
          </a:xfrm>
        </p:grpSpPr>
        <p:grpSp>
          <p:nvGrpSpPr>
            <p:cNvPr id="2245" name="Google Shape;2245;p20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246" name="Google Shape;2246;p2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47" name="Google Shape;2247;p2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248" name="Google Shape;2248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9" name="Google Shape;2269;p2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270" name="Google Shape;2270;p2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2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2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2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7" name="Google Shape;2277;p20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278" name="Google Shape;2278;p20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279" name="Google Shape;2279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0" name="Google Shape;2300;p20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2" name="Google Shape;2302;p20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5" name="Google Shape;2305;p20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306" name="Google Shape;2306;p20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7" name="Google Shape;2307;p20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308" name="Google Shape;2308;p2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2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2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2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2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2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2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2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2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2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2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2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2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2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2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2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2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2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2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2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2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2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2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1" name="Google Shape;2331;p20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20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333" name="Google Shape;2333;p2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2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2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2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2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2" name="Google Shape;2342;p20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343" name="Google Shape;2343;p2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2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2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2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2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2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2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2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2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2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2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2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2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2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2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2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7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21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362" name="Google Shape;2362;p21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5" name="Google Shape;2385;p21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86" name="Google Shape;2386;p21"/>
          <p:cNvGrpSpPr/>
          <p:nvPr/>
        </p:nvGrpSpPr>
        <p:grpSpPr>
          <a:xfrm>
            <a:off x="-798957" y="3667669"/>
            <a:ext cx="3883592" cy="2874582"/>
            <a:chOff x="-798957" y="3667669"/>
            <a:chExt cx="3883592" cy="2874582"/>
          </a:xfrm>
        </p:grpSpPr>
        <p:grpSp>
          <p:nvGrpSpPr>
            <p:cNvPr id="2387" name="Google Shape;2387;p21"/>
            <p:cNvGrpSpPr/>
            <p:nvPr/>
          </p:nvGrpSpPr>
          <p:grpSpPr>
            <a:xfrm rot="1320359" flipH="1">
              <a:off x="2029651" y="4678808"/>
              <a:ext cx="747096" cy="1788628"/>
              <a:chOff x="1911111" y="2549523"/>
              <a:chExt cx="875906" cy="2097012"/>
            </a:xfrm>
          </p:grpSpPr>
          <p:sp>
            <p:nvSpPr>
              <p:cNvPr id="2388" name="Google Shape;2388;p21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9" name="Google Shape;2389;p21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390" name="Google Shape;2390;p21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21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21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21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21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21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21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21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21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21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21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21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21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21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21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21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21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1" name="Google Shape;2411;p21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412" name="Google Shape;2412;p21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19" name="Google Shape;2419;p21"/>
            <p:cNvGrpSpPr/>
            <p:nvPr/>
          </p:nvGrpSpPr>
          <p:grpSpPr>
            <a:xfrm rot="1320359" flipH="1">
              <a:off x="-511063" y="3754867"/>
              <a:ext cx="794228" cy="1691072"/>
              <a:chOff x="3052990" y="2649667"/>
              <a:chExt cx="931164" cy="1982636"/>
            </a:xfrm>
          </p:grpSpPr>
          <p:grpSp>
            <p:nvGrpSpPr>
              <p:cNvPr id="2420" name="Google Shape;2420;p21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" name="Google Shape;2424;p21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" name="Google Shape;2427;p21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" name="Google Shape;2428;p21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21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21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21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21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21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44" name="Google Shape;2444;p21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5" name="Google Shape;2445;p21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21"/>
            <p:cNvGrpSpPr/>
            <p:nvPr/>
          </p:nvGrpSpPr>
          <p:grpSpPr>
            <a:xfrm rot="6720026" flipH="1">
              <a:off x="816035" y="4270630"/>
              <a:ext cx="634272" cy="1788720"/>
              <a:chOff x="6244575" y="510538"/>
              <a:chExt cx="1603285" cy="4521447"/>
            </a:xfrm>
          </p:grpSpPr>
          <p:sp>
            <p:nvSpPr>
              <p:cNvPr id="2450" name="Google Shape;2450;p21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2" name="Google Shape;2452;p21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453" name="Google Shape;2453;p21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21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21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21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21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21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21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21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21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21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21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21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21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21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21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21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21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21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21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1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95" name="Google Shape;2495;p21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7" name="Google Shape;2497;p21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498" name="Google Shape;2498;p21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1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21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1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21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21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21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21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21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21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21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21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21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21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22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14" name="Google Shape;2514;p22"/>
          <p:cNvSpPr txBox="1">
            <a:spLocks noGrp="1"/>
          </p:cNvSpPr>
          <p:nvPr>
            <p:ph type="subTitle" idx="1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5" name="Google Shape;2515;p22"/>
          <p:cNvSpPr txBox="1"/>
          <p:nvPr/>
        </p:nvSpPr>
        <p:spPr>
          <a:xfrm>
            <a:off x="865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2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516" name="Google Shape;2516;p22"/>
          <p:cNvGrpSpPr/>
          <p:nvPr/>
        </p:nvGrpSpPr>
        <p:grpSpPr>
          <a:xfrm rot="-5400000">
            <a:off x="-576910" y="1209762"/>
            <a:ext cx="1463954" cy="310126"/>
            <a:chOff x="4912200" y="2137750"/>
            <a:chExt cx="483600" cy="102450"/>
          </a:xfrm>
        </p:grpSpPr>
        <p:sp>
          <p:nvSpPr>
            <p:cNvPr id="2517" name="Google Shape;2517;p2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0" name="Google Shape;2540;p22"/>
          <p:cNvCxnSpPr/>
          <p:nvPr/>
        </p:nvCxnSpPr>
        <p:spPr>
          <a:xfrm rot="10800000">
            <a:off x="622525" y="-35900"/>
            <a:ext cx="0" cy="213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541" name="Google Shape;2541;p22"/>
          <p:cNvGrpSpPr/>
          <p:nvPr/>
        </p:nvGrpSpPr>
        <p:grpSpPr>
          <a:xfrm rot="1319274">
            <a:off x="8346064" y="1342766"/>
            <a:ext cx="2304214" cy="800038"/>
            <a:chOff x="4488225" y="194175"/>
            <a:chExt cx="4038965" cy="1401943"/>
          </a:xfrm>
        </p:grpSpPr>
        <p:sp>
          <p:nvSpPr>
            <p:cNvPr id="2542" name="Google Shape;2542;p22"/>
            <p:cNvSpPr/>
            <p:nvPr/>
          </p:nvSpPr>
          <p:spPr>
            <a:xfrm>
              <a:off x="7387402" y="195594"/>
              <a:ext cx="1139788" cy="1400524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3" name="Google Shape;2543;p22"/>
            <p:cNvGrpSpPr/>
            <p:nvPr/>
          </p:nvGrpSpPr>
          <p:grpSpPr>
            <a:xfrm>
              <a:off x="8258971" y="494344"/>
              <a:ext cx="268208" cy="846697"/>
              <a:chOff x="8258971" y="494344"/>
              <a:chExt cx="268208" cy="846697"/>
            </a:xfrm>
          </p:grpSpPr>
          <p:sp>
            <p:nvSpPr>
              <p:cNvPr id="2544" name="Google Shape;2544;p2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7" name="Google Shape;2567;p22"/>
            <p:cNvSpPr/>
            <p:nvPr/>
          </p:nvSpPr>
          <p:spPr>
            <a:xfrm>
              <a:off x="4488225" y="194175"/>
              <a:ext cx="2900444" cy="1400808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8" name="Google Shape;2568;p22"/>
            <p:cNvGrpSpPr/>
            <p:nvPr/>
          </p:nvGrpSpPr>
          <p:grpSpPr>
            <a:xfrm>
              <a:off x="4830573" y="418593"/>
              <a:ext cx="926054" cy="927283"/>
              <a:chOff x="4830573" y="418593"/>
              <a:chExt cx="926054" cy="927283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8" name="Google Shape;2578;p22"/>
            <p:cNvGrpSpPr/>
            <p:nvPr/>
          </p:nvGrpSpPr>
          <p:grpSpPr>
            <a:xfrm>
              <a:off x="6103786" y="454057"/>
              <a:ext cx="907035" cy="889539"/>
              <a:chOff x="6103786" y="454057"/>
              <a:chExt cx="907035" cy="889539"/>
            </a:xfrm>
          </p:grpSpPr>
          <p:sp>
            <p:nvSpPr>
              <p:cNvPr id="2579" name="Google Shape;2579;p2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5" name="Google Shape;2595;p22"/>
          <p:cNvGrpSpPr/>
          <p:nvPr/>
        </p:nvGrpSpPr>
        <p:grpSpPr>
          <a:xfrm rot="1320208">
            <a:off x="8924640" y="-681673"/>
            <a:ext cx="794314" cy="1691256"/>
            <a:chOff x="3052990" y="2649667"/>
            <a:chExt cx="931164" cy="1982636"/>
          </a:xfrm>
        </p:grpSpPr>
        <p:grpSp>
          <p:nvGrpSpPr>
            <p:cNvPr id="2596" name="Google Shape;2596;p22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597" name="Google Shape;2597;p22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598" name="Google Shape;2598;p22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22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22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0" name="Google Shape;2620;p22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1" name="Google Shape;2621;p22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651" name="Google Shape;2651;p23"/>
          <p:cNvGrpSpPr/>
          <p:nvPr/>
        </p:nvGrpSpPr>
        <p:grpSpPr>
          <a:xfrm rot="-1319958" flipH="1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rot="-1319958" flipH="1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720000" y="1148951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grpSp>
        <p:nvGrpSpPr>
          <p:cNvPr id="211" name="Google Shape;211;p4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2" name="Google Shape;212;p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6" name="Google Shape;236;p4"/>
          <p:cNvGrpSpPr/>
          <p:nvPr/>
        </p:nvGrpSpPr>
        <p:grpSpPr>
          <a:xfrm rot="1319958">
            <a:off x="7236805" y="3104471"/>
            <a:ext cx="2095710" cy="2999049"/>
            <a:chOff x="7400657" y="3091531"/>
            <a:chExt cx="2095684" cy="2999011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400657" y="4768323"/>
              <a:ext cx="620993" cy="1322220"/>
              <a:chOff x="1894490" y="2649667"/>
              <a:chExt cx="931164" cy="1982636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" name="Google Shape;261;p4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rot="-5400000">
              <a:off x="8505021" y="4361150"/>
              <a:ext cx="584142" cy="1398498"/>
              <a:chOff x="2794886" y="268923"/>
              <a:chExt cx="875906" cy="2097012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" name="Google Shape;264;p4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4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>
              <a:off x="8627616" y="3091531"/>
              <a:ext cx="751728" cy="1600582"/>
              <a:chOff x="717790" y="2649667"/>
              <a:chExt cx="931164" cy="1982636"/>
            </a:xfrm>
          </p:grpSpPr>
          <p:grpSp>
            <p:nvGrpSpPr>
              <p:cNvPr id="294" name="Google Shape;294;p4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317;p4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2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3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4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6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460" name="Google Shape;460;p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3" name="Google Shape;483;p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84" name="Google Shape;484;p6"/>
          <p:cNvGrpSpPr/>
          <p:nvPr/>
        </p:nvGrpSpPr>
        <p:grpSpPr>
          <a:xfrm rot="1319958">
            <a:off x="6302066" y="-924073"/>
            <a:ext cx="3529754" cy="2334706"/>
            <a:chOff x="5386027" y="406409"/>
            <a:chExt cx="3529710" cy="2334676"/>
          </a:xfrm>
        </p:grpSpPr>
        <p:grpSp>
          <p:nvGrpSpPr>
            <p:cNvPr id="485" name="Google Shape;485;p6"/>
            <p:cNvGrpSpPr/>
            <p:nvPr/>
          </p:nvGrpSpPr>
          <p:grpSpPr>
            <a:xfrm rot="-5400000">
              <a:off x="6777310" y="515753"/>
              <a:ext cx="747148" cy="1788752"/>
              <a:chOff x="1911111" y="2549523"/>
              <a:chExt cx="875906" cy="2097012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88" name="Google Shape;488;p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6"/>
            <p:cNvGrpSpPr/>
            <p:nvPr/>
          </p:nvGrpSpPr>
          <p:grpSpPr>
            <a:xfrm>
              <a:off x="8121455" y="1049896"/>
              <a:ext cx="794283" cy="1691189"/>
              <a:chOff x="3052990" y="2649667"/>
              <a:chExt cx="931164" cy="1982636"/>
            </a:xfrm>
          </p:grpSpPr>
          <p:grpSp>
            <p:nvGrpSpPr>
              <p:cNvPr id="518" name="Google Shape;518;p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519" name="Google Shape;519;p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2" name="Google Shape;542;p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3" name="Google Shape;543;p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6"/>
            <p:cNvGrpSpPr/>
            <p:nvPr/>
          </p:nvGrpSpPr>
          <p:grpSpPr>
            <a:xfrm>
              <a:off x="5386027" y="406409"/>
              <a:ext cx="794283" cy="1691189"/>
              <a:chOff x="5386027" y="406409"/>
              <a:chExt cx="794283" cy="1691189"/>
            </a:xfrm>
          </p:grpSpPr>
          <p:grpSp>
            <p:nvGrpSpPr>
              <p:cNvPr id="548" name="Google Shape;548;p6"/>
              <p:cNvGrpSpPr/>
              <p:nvPr/>
            </p:nvGrpSpPr>
            <p:grpSpPr>
              <a:xfrm rot="10800000">
                <a:off x="5386027" y="406409"/>
                <a:ext cx="794283" cy="1691189"/>
                <a:chOff x="2950128" y="2762904"/>
                <a:chExt cx="931164" cy="1982636"/>
              </a:xfrm>
            </p:grpSpPr>
            <p:sp>
              <p:nvSpPr>
                <p:cNvPr id="549" name="Google Shape;549;p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" name="Google Shape;571;p6"/>
              <p:cNvGrpSpPr/>
              <p:nvPr/>
            </p:nvGrpSpPr>
            <p:grpSpPr>
              <a:xfrm rot="5400000">
                <a:off x="5662768" y="1572333"/>
                <a:ext cx="240807" cy="481073"/>
                <a:chOff x="4391550" y="576822"/>
                <a:chExt cx="435928" cy="870878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6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6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5" name="Google Shape;575;p6"/>
              <p:cNvGrpSpPr/>
              <p:nvPr/>
            </p:nvGrpSpPr>
            <p:grpSpPr>
              <a:xfrm rot="10800000">
                <a:off x="5513183" y="1010249"/>
                <a:ext cx="539536" cy="539536"/>
                <a:chOff x="7055875" y="2971225"/>
                <a:chExt cx="192650" cy="192650"/>
              </a:xfrm>
            </p:grpSpPr>
            <p:sp>
              <p:nvSpPr>
                <p:cNvPr id="576" name="Google Shape;576;p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7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587" name="Google Shape;587;p7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7"/>
          <p:cNvSpPr txBox="1">
            <a:spLocks noGrp="1"/>
          </p:cNvSpPr>
          <p:nvPr>
            <p:ph type="subTitle" idx="1"/>
          </p:nvPr>
        </p:nvSpPr>
        <p:spPr>
          <a:xfrm>
            <a:off x="811975" y="1754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"/>
          <p:cNvCxnSpPr/>
          <p:nvPr/>
        </p:nvCxnSpPr>
        <p:spPr>
          <a:xfrm rot="10800000">
            <a:off x="622525" y="-146075"/>
            <a:ext cx="0" cy="17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9"/>
          <p:cNvSpPr txBox="1">
            <a:spLocks noGrp="1"/>
          </p:cNvSpPr>
          <p:nvPr>
            <p:ph type="subTitle" idx="1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rot="-1319919" flipH="1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rot="-1320208" flipH="1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rot="-1320042" flipH="1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rot="-1320208" flipH="1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rot="-1320277" flipH="1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docker.com/get-started/" TargetMode="External"/><Relationship Id="rId5" Type="http://schemas.openxmlformats.org/officeDocument/2006/relationships/hyperlink" Target="https://docs.djangoproject.com/en/5.1/" TargetMode="External"/><Relationship Id="rId4" Type="http://schemas.openxmlformats.org/officeDocument/2006/relationships/hyperlink" Target="https://react.dev/lear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ctrTitle"/>
          </p:nvPr>
        </p:nvSpPr>
        <p:spPr>
          <a:xfrm>
            <a:off x="895148" y="578122"/>
            <a:ext cx="4918363" cy="1417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err="1">
                <a:solidFill>
                  <a:schemeClr val="lt1"/>
                </a:solidFill>
              </a:rPr>
              <a:t>Ситема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управление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на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документи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градски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транспорт</a:t>
            </a:r>
            <a:endParaRPr lang="en" sz="3600">
              <a:solidFill>
                <a:schemeClr val="lt1"/>
              </a:solidFill>
            </a:endParaRPr>
          </a:p>
        </p:txBody>
      </p:sp>
      <p:sp>
        <p:nvSpPr>
          <p:cNvPr id="2943" name="Google Shape;2943;p28"/>
          <p:cNvSpPr txBox="1">
            <a:spLocks noGrp="1"/>
          </p:cNvSpPr>
          <p:nvPr>
            <p:ph type="subTitle" idx="1"/>
          </p:nvPr>
        </p:nvSpPr>
        <p:spPr>
          <a:xfrm>
            <a:off x="898105" y="2968972"/>
            <a:ext cx="4207210" cy="1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 err="1"/>
              <a:t>Калоян</a:t>
            </a:r>
            <a:r>
              <a:rPr lang="en" sz="1800" dirty="0"/>
              <a:t> </a:t>
            </a:r>
            <a:r>
              <a:rPr lang="en" sz="1800" dirty="0" err="1"/>
              <a:t>Милчев</a:t>
            </a:r>
            <a:r>
              <a:rPr lang="en" sz="1800" dirty="0"/>
              <a:t> - F118428</a:t>
            </a:r>
          </a:p>
          <a:p>
            <a:pPr marL="0" indent="0"/>
            <a:r>
              <a:rPr lang="en" sz="1800" dirty="0" err="1"/>
              <a:t>Ивайло</a:t>
            </a:r>
            <a:r>
              <a:rPr lang="en" sz="1800" dirty="0"/>
              <a:t> </a:t>
            </a:r>
            <a:r>
              <a:rPr lang="en" sz="1800" dirty="0" err="1"/>
              <a:t>Абаджиев</a:t>
            </a:r>
            <a:r>
              <a:rPr lang="en" sz="1800" dirty="0"/>
              <a:t> - </a:t>
            </a:r>
            <a:r>
              <a:rPr lang="en" sz="1800" dirty="0">
                <a:solidFill>
                  <a:srgbClr val="FFFCFC"/>
                </a:solidFill>
              </a:rPr>
              <a:t>F117505</a:t>
            </a:r>
          </a:p>
          <a:p>
            <a:pPr marL="0" indent="0"/>
            <a:r>
              <a:rPr lang="en" sz="1800" dirty="0" err="1"/>
              <a:t>Божидар</a:t>
            </a:r>
            <a:r>
              <a:rPr lang="en" sz="1800" dirty="0"/>
              <a:t> </a:t>
            </a:r>
            <a:r>
              <a:rPr lang="en" sz="1800" dirty="0" err="1"/>
              <a:t>Васев</a:t>
            </a:r>
            <a:r>
              <a:rPr lang="en" sz="1800" dirty="0"/>
              <a:t> - F118249</a:t>
            </a:r>
          </a:p>
          <a:p>
            <a:pPr marL="0" indent="0"/>
            <a:r>
              <a:rPr lang="en" sz="1800" dirty="0" err="1"/>
              <a:t>Мартин</a:t>
            </a:r>
            <a:r>
              <a:rPr lang="en" sz="1800" dirty="0"/>
              <a:t> </a:t>
            </a:r>
            <a:r>
              <a:rPr lang="en" sz="1800" dirty="0" err="1"/>
              <a:t>Божинов</a:t>
            </a:r>
            <a:r>
              <a:rPr lang="en" sz="1800" dirty="0"/>
              <a:t> - </a:t>
            </a:r>
            <a:r>
              <a:rPr lang="en" sz="1800" dirty="0">
                <a:solidFill>
                  <a:srgbClr val="FFFCFC"/>
                </a:solidFill>
              </a:rPr>
              <a:t>F118632</a:t>
            </a:r>
          </a:p>
          <a:p>
            <a:pPr marL="0" indent="0"/>
            <a:r>
              <a:rPr lang="en" sz="1800" dirty="0" err="1"/>
              <a:t>Васил</a:t>
            </a:r>
            <a:r>
              <a:rPr lang="en" sz="1800" dirty="0"/>
              <a:t> </a:t>
            </a:r>
            <a:r>
              <a:rPr lang="en" sz="1800" dirty="0" err="1"/>
              <a:t>Ораков</a:t>
            </a:r>
            <a:r>
              <a:rPr lang="en" sz="1800" dirty="0"/>
              <a:t> - F118239</a:t>
            </a:r>
          </a:p>
        </p:txBody>
      </p:sp>
      <p:grpSp>
        <p:nvGrpSpPr>
          <p:cNvPr id="2944" name="Google Shape;2944;p28"/>
          <p:cNvGrpSpPr/>
          <p:nvPr/>
        </p:nvGrpSpPr>
        <p:grpSpPr>
          <a:xfrm>
            <a:off x="5302178" y="716431"/>
            <a:ext cx="4004141" cy="4784348"/>
            <a:chOff x="5419610" y="724260"/>
            <a:chExt cx="4004141" cy="4784348"/>
          </a:xfrm>
        </p:grpSpPr>
        <p:grpSp>
          <p:nvGrpSpPr>
            <p:cNvPr id="2945" name="Google Shape;2945;p28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6" name="Google Shape;2946;p2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48" name="Google Shape;2948;p2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9" name="Google Shape;2949;p2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2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2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2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2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2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2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2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2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2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2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2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2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966;p2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967;p2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2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9" name="Google Shape;2969;p2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2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2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2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2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2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2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2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2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2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2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2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2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2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2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2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2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2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2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2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2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1" name="Google Shape;2991;p2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3" name="Google Shape;2993;p2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94" name="Google Shape;2994;p2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2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2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2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2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2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2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8" name="Google Shape;3008;p28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9" name="Google Shape;3009;p28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8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1" name="Google Shape;3011;p28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12" name="Google Shape;3012;p28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8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8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8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8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28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28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28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28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28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28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28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28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28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28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28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28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1" name="Google Shape;3031;p28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28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28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28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28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28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28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28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28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1" name="Google Shape;3041;p28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2" name="Google Shape;3042;p28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3" name="Google Shape;3043;p28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28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28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6" name="Google Shape;3046;p28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28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28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28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28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28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28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28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28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28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28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28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9" name="Google Shape;3059;p28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3" name="Google Shape;3063;p28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64" name="Google Shape;3064;p28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0" name="Google Shape;3080;p28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81" name="Google Shape;3081;p28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2" name="Google Shape;3082;p28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83" name="Google Shape;3083;p2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2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2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2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2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2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2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2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2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2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2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2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2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2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3" name="Google Shape;3113;p28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8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8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8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8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8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8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8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8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8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3" name="Google Shape;3123;p28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24" name="Google Shape;3124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Съдържание</a:t>
            </a:r>
          </a:p>
        </p:txBody>
      </p:sp>
      <p:sp>
        <p:nvSpPr>
          <p:cNvPr id="3153" name="Google Shape;3153;p30"/>
          <p:cNvSpPr txBox="1">
            <a:spLocks noGrp="1"/>
          </p:cNvSpPr>
          <p:nvPr>
            <p:ph type="title" idx="2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4" name="Google Shape;3154;p30"/>
          <p:cNvSpPr txBox="1">
            <a:spLocks noGrp="1"/>
          </p:cNvSpPr>
          <p:nvPr>
            <p:ph type="title" idx="3"/>
          </p:nvPr>
        </p:nvSpPr>
        <p:spPr>
          <a:xfrm>
            <a:off x="5855301" y="2492936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5" name="Google Shape;3155;p30"/>
          <p:cNvSpPr txBox="1">
            <a:spLocks noGrp="1"/>
          </p:cNvSpPr>
          <p:nvPr>
            <p:ph type="title" idx="4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7" name="Google Shape;3157;p30"/>
          <p:cNvSpPr txBox="1">
            <a:spLocks noGrp="1"/>
          </p:cNvSpPr>
          <p:nvPr>
            <p:ph type="title" idx="6"/>
          </p:nvPr>
        </p:nvSpPr>
        <p:spPr>
          <a:xfrm>
            <a:off x="5821932" y="1368898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9" name="Google Shape;3159;p30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Идея</a:t>
            </a:r>
            <a:r>
              <a:rPr lang="en"/>
              <a:t> </a:t>
            </a:r>
            <a:r>
              <a:rPr lang="en" err="1"/>
              <a:t>на</a:t>
            </a:r>
            <a:r>
              <a:rPr lang="en"/>
              <a:t> </a:t>
            </a:r>
            <a:r>
              <a:rPr lang="en" err="1"/>
              <a:t>проекта</a:t>
            </a:r>
          </a:p>
        </p:txBody>
      </p:sp>
      <p:sp>
        <p:nvSpPr>
          <p:cNvPr id="3160" name="Google Shape;3160;p30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</a:p>
        </p:txBody>
      </p:sp>
      <p:sp>
        <p:nvSpPr>
          <p:cNvPr id="3161" name="Google Shape;3161;p30"/>
          <p:cNvSpPr txBox="1">
            <a:spLocks noGrp="1"/>
          </p:cNvSpPr>
          <p:nvPr>
            <p:ph type="subTitle" idx="9"/>
          </p:nvPr>
        </p:nvSpPr>
        <p:spPr>
          <a:xfrm>
            <a:off x="5821932" y="1697388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 lang="en-US"/>
          </a:p>
        </p:txBody>
      </p:sp>
      <p:sp>
        <p:nvSpPr>
          <p:cNvPr id="3162" name="Google Shape;3162;p30"/>
          <p:cNvSpPr txBox="1">
            <a:spLocks noGrp="1"/>
          </p:cNvSpPr>
          <p:nvPr>
            <p:ph type="subTitle" idx="13"/>
          </p:nvPr>
        </p:nvSpPr>
        <p:spPr>
          <a:xfrm>
            <a:off x="5855301" y="2821493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Източници</a:t>
            </a:r>
            <a:endParaRPr lang="en-US"/>
          </a:p>
        </p:txBody>
      </p:sp>
      <p:grpSp>
        <p:nvGrpSpPr>
          <p:cNvPr id="3165" name="Google Shape;3165;p30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66" name="Google Shape;3166;p3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67" name="Google Shape;3167;p3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8" name="Google Shape;3168;p3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69" name="Google Shape;3169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0" name="Google Shape;3190;p3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91" name="Google Shape;3191;p3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98" name="Google Shape;3198;p30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99" name="Google Shape;3199;p30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0" name="Google Shape;3200;p3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201" name="Google Shape;3201;p3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4" name="Google Shape;3224;p30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5" name="Google Shape;3225;p3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26" name="Google Shape;3226;p3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36" name="Google Shape;3236;p3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2" name="Google Shape;3252;p3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53" name="Google Shape;3253;p3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54" name="Google Shape;3254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6" name="Google Shape;3256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57" name="Google Shape;3257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8" name="Google Shape;3258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0" name="Google Shape;3260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1" name="Google Shape;3261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2" name="Google Shape;3262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3" name="Google Shape;3263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4" name="Google Shape;3264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5" name="Google Shape;3265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6" name="Google Shape;3266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7" name="Google Shape;3267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8" name="Google Shape;3268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9" name="Google Shape;3269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0" name="Google Shape;3270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1" name="Google Shape;3271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2" name="Google Shape;3272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3" name="Google Shape;3273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4" name="Google Shape;3274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5" name="Google Shape;3275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6" name="Google Shape;3276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7" name="Google Shape;3277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8" name="Google Shape;3278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9" name="Google Shape;3279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0" name="Google Shape;3280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1" name="Google Shape;3281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2" name="Google Shape;3282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3" name="Google Shape;3283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4" name="Google Shape;3284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5" name="Google Shape;3285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6" name="Google Shape;3286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7" name="Google Shape;3287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3" name="Google Shape;3293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4" name="Google Shape;3294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5" name="Google Shape;3295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6" name="Google Shape;3296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7" name="Google Shape;3297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8" name="Google Shape;3298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99" name="Google Shape;3299;p3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00" name="Google Shape;3300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301" name="Google Shape;3301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2" name="Google Shape;3302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3" name="Google Shape;3303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4" name="Google Shape;3304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5" name="Google Shape;3305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6" name="Google Shape;3306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7" name="Google Shape;3307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8" name="Google Shape;3308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9" name="Google Shape;3309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0" name="Google Shape;3310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1" name="Google Shape;3311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2" name="Google Shape;3312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3" name="Google Shape;3313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4" name="Google Shape;3314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15" name="Google Shape;3315;p3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316" name="Google Shape;3316;p3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32"/>
          <p:cNvSpPr txBox="1">
            <a:spLocks noGrp="1"/>
          </p:cNvSpPr>
          <p:nvPr>
            <p:ph type="title"/>
          </p:nvPr>
        </p:nvSpPr>
        <p:spPr>
          <a:xfrm>
            <a:off x="772074" y="1239699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Идея на проекта</a:t>
            </a:r>
          </a:p>
        </p:txBody>
      </p:sp>
      <p:grpSp>
        <p:nvGrpSpPr>
          <p:cNvPr id="3426" name="Google Shape;3426;p32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427" name="Google Shape;3427;p32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428" name="Google Shape;3428;p32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2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0" name="Google Shape;3430;p32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431" name="Google Shape;3431;p32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32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32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32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32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32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32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32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32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8" name="Google Shape;3478;p32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2" name="Google Shape;3482;p32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83" name="Google Shape;3483;p32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99" name="Google Shape;3499;p32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500" name="Google Shape;3500;p32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501" name="Google Shape;3501;p32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32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32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32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32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32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32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32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32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32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32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32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32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32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32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32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32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32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2" name="Google Shape;3522;p32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5" name="Google Shape;3525;p32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526" name="Google Shape;3526;p32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7" name="Google Shape;3537;p32"/>
              <p:cNvGrpSpPr/>
              <p:nvPr/>
            </p:nvGrpSpPr>
            <p:grpSpPr>
              <a:xfrm>
                <a:off x="8088107" y="3209075"/>
                <a:ext cx="709217" cy="920534"/>
                <a:chOff x="8088107" y="3209075"/>
                <a:chExt cx="709217" cy="920534"/>
              </a:xfrm>
            </p:grpSpPr>
            <p:grpSp>
              <p:nvGrpSpPr>
                <p:cNvPr id="3538" name="Google Shape;3538;p32"/>
                <p:cNvGrpSpPr/>
                <p:nvPr/>
              </p:nvGrpSpPr>
              <p:grpSpPr>
                <a:xfrm rot="1320042">
                  <a:off x="8571316" y="3471629"/>
                  <a:ext cx="105810" cy="662274"/>
                  <a:chOff x="4519324" y="1312991"/>
                  <a:chExt cx="126813" cy="793732"/>
                </a:xfrm>
              </p:grpSpPr>
              <p:sp>
                <p:nvSpPr>
                  <p:cNvPr id="3539" name="Google Shape;3539;p32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0" name="Google Shape;3540;p32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1" name="Google Shape;3541;p32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2" name="Google Shape;3542;p32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3" name="Google Shape;3543;p32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4" name="Google Shape;3544;p32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5" name="Google Shape;3545;p32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6" name="Google Shape;3546;p32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7" name="Google Shape;3547;p32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8" name="Google Shape;3548;p32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9" name="Google Shape;3549;p32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0" name="Google Shape;3550;p32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1" name="Google Shape;3551;p32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2" name="Google Shape;3552;p32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3" name="Google Shape;3553;p32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4" name="Google Shape;3554;p32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5" name="Google Shape;3555;p32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6" name="Google Shape;3556;p32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7" name="Google Shape;3557;p32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8" name="Google Shape;3558;p32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9" name="Google Shape;3559;p32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0" name="Google Shape;3560;p32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1" name="Google Shape;3561;p32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2" name="Google Shape;3562;p32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3" name="Google Shape;3563;p32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4" name="Google Shape;3564;p32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5" name="Google Shape;3565;p32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6" name="Google Shape;3566;p32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7" name="Google Shape;3567;p32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8" name="Google Shape;3568;p32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69" name="Google Shape;3569;p32"/>
                <p:cNvGrpSpPr/>
                <p:nvPr/>
              </p:nvGrpSpPr>
              <p:grpSpPr>
                <a:xfrm rot="-4079958">
                  <a:off x="7812068" y="3631534"/>
                  <a:ext cx="935058" cy="35258"/>
                  <a:chOff x="3143975" y="2577950"/>
                  <a:chExt cx="1242500" cy="46850"/>
                </a:xfrm>
              </p:grpSpPr>
              <p:sp>
                <p:nvSpPr>
                  <p:cNvPr id="3570" name="Google Shape;3570;p32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1" name="Google Shape;3571;p32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2" name="Google Shape;3572;p32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3" name="Google Shape;3573;p32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4" name="Google Shape;3574;p32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5" name="Google Shape;3575;p32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6" name="Google Shape;3576;p32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7" name="Google Shape;3577;p32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8" name="Google Shape;3578;p32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9" name="Google Shape;3579;p32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0" name="Google Shape;3580;p32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1" name="Google Shape;3581;p32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2" name="Google Shape;3582;p32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3" name="Google Shape;3583;p32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4" name="Google Shape;3584;p32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85" name="Google Shape;3585;p32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86" name="Google Shape;3586;p32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87" name="Google Shape;3587;p32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32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9" name="Google Shape;3589;p32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90" name="Google Shape;3590;p32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1" name="Google Shape;3591;p32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2" name="Google Shape;3592;p32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3" name="Google Shape;3593;p32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4" name="Google Shape;3594;p32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5" name="Google Shape;3595;p32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6" name="Google Shape;3596;p32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7" name="Google Shape;3597;p32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8" name="Google Shape;3598;p32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9" name="Google Shape;3599;p32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0" name="Google Shape;3600;p32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1" name="Google Shape;3601;p32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2" name="Google Shape;3602;p32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3" name="Google Shape;3603;p32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4" name="Google Shape;3604;p32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5" name="Google Shape;3605;p32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6" name="Google Shape;3606;p32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7" name="Google Shape;3607;p32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8" name="Google Shape;3608;p32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9" name="Google Shape;3609;p32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0" name="Google Shape;3610;p32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1" name="Google Shape;3611;p32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2" name="Google Shape;3612;p32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3" name="Google Shape;3613;p32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4" name="Google Shape;3614;p32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5" name="Google Shape;3615;p32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6" name="Google Shape;3616;p32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7" name="Google Shape;3617;p32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8" name="Google Shape;3618;p32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9" name="Google Shape;3619;p32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0" name="Google Shape;3620;p32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1" name="Google Shape;3621;p32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2" name="Google Shape;3622;p32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3" name="Google Shape;3623;p32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4" name="Google Shape;3624;p32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5" name="Google Shape;3625;p32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6" name="Google Shape;3626;p32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7" name="Google Shape;3627;p32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8" name="Google Shape;3628;p32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9" name="Google Shape;3629;p32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0" name="Google Shape;3630;p32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1" name="Google Shape;3631;p32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2" name="Google Shape;3632;p32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633" name="Google Shape;3633;p32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4" name="Google Shape;3634;p32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5" name="Google Shape;3635;p32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2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7" name="Google Shape;3637;p32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8" name="Google Shape;3638;p32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2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0" name="Google Shape;3640;p32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1" name="Google Shape;3641;p32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2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3" name="Google Shape;3643;p32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4" name="Google Shape;3644;p32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5" name="Google Shape;3645;p32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6" name="Google Shape;3646;p32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7" name="Google Shape;3647;p32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648" name="Google Shape;3648;p32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2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2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2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32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57" name="Google Shape;3657;p32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367D2D-EC47-BA9B-AA72-CAA84492B269}"/>
              </a:ext>
            </a:extLst>
          </p:cNvPr>
          <p:cNvSpPr txBox="1"/>
          <p:nvPr/>
        </p:nvSpPr>
        <p:spPr>
          <a:xfrm>
            <a:off x="1134533" y="2082799"/>
            <a:ext cx="3005666" cy="778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1D5F-0EE0-06E7-0E33-BD1F77CF490E}"/>
              </a:ext>
            </a:extLst>
          </p:cNvPr>
          <p:cNvSpPr txBox="1"/>
          <p:nvPr/>
        </p:nvSpPr>
        <p:spPr>
          <a:xfrm>
            <a:off x="1142999" y="3335867"/>
            <a:ext cx="2582333" cy="592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5819D-C1B7-6994-53BF-C356D8E9A562}"/>
              </a:ext>
            </a:extLst>
          </p:cNvPr>
          <p:cNvSpPr txBox="1"/>
          <p:nvPr/>
        </p:nvSpPr>
        <p:spPr>
          <a:xfrm>
            <a:off x="770466" y="3606800"/>
            <a:ext cx="3801533" cy="541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5F275-FBB9-755A-9C87-72B11A54FD9C}"/>
              </a:ext>
            </a:extLst>
          </p:cNvPr>
          <p:cNvSpPr txBox="1"/>
          <p:nvPr/>
        </p:nvSpPr>
        <p:spPr>
          <a:xfrm>
            <a:off x="955562" y="1312585"/>
            <a:ext cx="2173642" cy="703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EB959-CE33-F372-40FE-9730C02C404A}"/>
              </a:ext>
            </a:extLst>
          </p:cNvPr>
          <p:cNvSpPr txBox="1"/>
          <p:nvPr/>
        </p:nvSpPr>
        <p:spPr>
          <a:xfrm>
            <a:off x="952499" y="2271735"/>
            <a:ext cx="52384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Работеща система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Бързина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Сигурност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Лесен за използване графичен интерфейс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Вграден валидатор</a:t>
            </a:r>
          </a:p>
          <a:p>
            <a:pPr marL="285750" indent="-285750">
              <a:buFont typeface="Wingdings"/>
              <a:buChar char="q"/>
            </a:pPr>
            <a:endParaRPr lang="bg-BG" sz="1800">
              <a:solidFill>
                <a:schemeClr val="tx1"/>
              </a:solidFill>
            </a:endParaRPr>
          </a:p>
        </p:txBody>
      </p:sp>
      <p:pic>
        <p:nvPicPr>
          <p:cNvPr id="7" name="Picture 6" descr="Idea Images - Free Download on Freepik">
            <a:extLst>
              <a:ext uri="{FF2B5EF4-FFF2-40B4-BE49-F238E27FC236}">
                <a16:creationId xmlns:a16="http://schemas.microsoft.com/office/drawing/2014/main" id="{EECF6D8B-5A32-6086-2B06-BFF80B4D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H="1" flipV="1">
            <a:off x="5433296" y="316558"/>
            <a:ext cx="1700146" cy="1692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21750C87-1A2B-B09D-A382-B07F01ED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128ACDF0-6971-2F4E-82B0-B417D493CDEF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E5D6A738-FDF8-52F6-A04F-D2C57860471E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9737BBAF-DE73-44D0-5DC8-3C299A27ADE6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EE7208C2-A119-1B6E-45D7-9D7A3C65C44B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A5DD4904-AFFB-8840-1AD5-48A68A7BF0F0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66FBB5F3-ED4B-3C11-A85F-3A4E65255A14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84157422-B982-D80F-0AC3-A81287ECDF78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D235FEE6-CA1C-587A-794A-C93E902CCA9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2588A804-E76B-83A3-83F6-5CA317B13684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8161ED90-2CEB-A17A-2D1F-AC369A69F5FE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7F61C897-1A3C-8C01-85C2-40B587E524D5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5EA9ED01-4B2E-81D1-13DE-F1A0CDC4F135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1D739A8A-282E-040E-6223-62863A2A5629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2E459C9D-E863-D720-8C6F-C986D066BA1C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8B7022C8-7387-B456-FF8C-92AF6ED6BDA4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25B5EAEB-42C3-1DF5-5290-D6078443F693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57513341-7171-DAEB-A7F5-BE096096DCF8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FCC5C9A1-D31E-BEE1-E2E7-14D5743F4FF1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69172905-7657-5951-7A17-74B42565B6BF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2508230A-3EBE-E309-4B0E-140FD2D550D7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60F2CEA6-A59E-E4EC-2EC5-8B0497E26EEC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2D734008-238B-C8E3-D7B7-809B61C277DB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5BD32289-5041-EAE5-28B3-860C54E04A5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79171F49-7AA8-9022-22C5-F877E567A003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4A13F295-F1F7-C36B-197A-3245AF9DE584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CB3CE80B-758E-677C-F6B8-B855EC747733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788C7FB5-5419-E976-BF38-6336269D1C3F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DC7694EF-4846-33F9-0FA8-921D527A1FC5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C755A550-40C6-F104-379C-BD66398DD276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96796DC5-87C8-155A-6EA3-7311833D120D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47079BFE-D6B0-7588-5DD1-19CA0CC8A1D7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BD7D06BD-217D-CCC7-CDE6-B48A1EFB6E12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B09883ED-579A-C308-CE39-99B45B5B3AC6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F63A3BBD-8A92-E1F3-5C82-9980CB03DE6E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15E2BF12-25E0-BA34-9A1C-094803F71C78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E2A60B45-5F39-4214-32E1-95963263CF5B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EF68A365-090A-F4E3-4E41-0F5EDCC3A5C2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F8994DA5-7A7D-E7EE-755B-5E772D8CBA2F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DE10B202-14B4-3B04-E08F-DC3BDF26AC7B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55BBAC74-8FC2-3747-19B8-777DAEEB8C57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7CF6D965-0505-8D4D-E4E2-7166F4A29C9C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B1B5C95-D37E-A6EC-B10D-58A194C45D83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DDA700B1-2DFA-80F4-7BB7-3F112E95EDBF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C4911CE9-7ADC-F76C-52A0-B8CC284C27A0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6143C3D6-0BF6-C94E-04D5-FEB5A1624493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F85AA7D9-A027-CCE8-5A6E-F1464D67555F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B203715E-EE30-BD54-3BCF-D9211B1A23A1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4548D591-7C23-AD2A-2360-6221930C8559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D39C050B-6FBD-D187-BA27-E3749C840043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CCF2E45-D936-EC8A-E0CA-E44C8D645759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409E9553-0CED-83E3-E172-029995B1C2A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5C13FB9A-E555-6B13-41C8-8085802EBDDD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670C1C13-0CBD-793A-7E2D-D92B8554181A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5F9B993B-7EDD-7C37-2F83-38F5DE73CE0F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DEDFDDEF-1861-B40B-52AF-9930576D89FB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FCBA2DE8-9163-3B46-48FC-473B6DA91EDD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3AF63CC4-959B-33E2-700B-4F3222228A81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796D653D-7B85-F2A6-45B8-848DCD775793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E89059E7-BF7C-00FD-821E-90962B737436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78221E9A-F05A-4D96-5C7A-10A7B95E17A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2761C79A-BE95-30D6-7A91-C055D4F2711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E5E78AB3-CCD3-3F6F-B86B-FE2F0D358886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D7B12BD6-53E3-07A7-C7FB-E0F8E779E8B5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046621D7-AC2C-AEF9-ADBB-347AFC2FED0B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25A92143-43CB-8C69-6A0A-3CEE8DF70D3A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4F2EF887-7284-D32C-DDEE-BC08C00220EA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00F7E568-A0A9-6492-F540-D13FB484AC3B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1F48B50F-E63F-180B-86C9-8C3F816D541C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53746828-D615-4BC2-57A3-AF4EC1D00F11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4C216A85-476B-2CBB-6827-3C0C604B28E5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6CBBC6BB-8162-75A3-363D-CC6B46F2A968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4FFE42BA-345B-0809-B684-B66AE4254AAC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8A3CBC47-0658-8DC4-5BF3-81FDE893615E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F8C88695-E5BE-F058-B6C0-FB757F471A5E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78A1D8C-77C8-5D14-7AA7-CC6DBD14BD1E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4E1FB0AA-9272-7312-7CD4-ECD3737D2BF8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58D2E02D-7391-B800-94D1-21EF9835460A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C10942D0-53B7-116E-CCAA-E05DCE7CC36F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DFE115DE-D843-99DB-7D6E-5ADF09347424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CE0136D-E579-8D17-33DD-78A02186A124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AB0C25A7-F747-3488-0C9C-590B71C09B88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9AE70981-94F3-2073-BEC9-4C4342C63A60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D19B8A8E-7715-CAA0-1314-56A6993229BC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BB25A185-98C3-7BFD-3340-86A5B901E4B6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3A2AC274-91F8-1C53-83D2-FAA39698DDBD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9A2DB7FE-C481-7E74-DB74-BBB63920C9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231F5A87-CCE1-3A39-8314-3E64CE32A20F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132386BB-739F-9E11-41CB-2A855579E65B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8E9DE7C1-542C-FF35-2A83-98173E493093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23D2FBD3-9F07-C18B-3984-CEE0D849D050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A3122A82-1360-D829-A465-8AE5F3963AF9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06109872-7397-5893-893E-28F8DDA59B1F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013118F3-44D1-3AF6-30CC-9BE569B6C42F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3B6E9983-C1FD-414A-E075-10B293A84697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C082023A-943A-86EC-E39D-205292CD5240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F8E7B1F9-4046-C8A5-5785-98F9E94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21" y="348831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Технологии</a:t>
            </a:r>
          </a:p>
        </p:txBody>
      </p:sp>
      <p:pic>
        <p:nvPicPr>
          <p:cNvPr id="8" name="Picture 7" descr="VSCode icon with a transparent center. Because the white center on my Dock  was bugging me. : r/vscode">
            <a:extLst>
              <a:ext uri="{FF2B5EF4-FFF2-40B4-BE49-F238E27FC236}">
                <a16:creationId xmlns:a16="http://schemas.microsoft.com/office/drawing/2014/main" id="{D0A7DCF8-CB63-183D-CF69-20396394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82" y="1510002"/>
            <a:ext cx="760881" cy="760881"/>
          </a:xfrm>
          <a:prstGeom prst="rect">
            <a:avLst/>
          </a:prstGeom>
        </p:spPr>
      </p:pic>
      <p:pic>
        <p:nvPicPr>
          <p:cNvPr id="9" name="Picture 8" descr="File:PyCharm Icon.svg - Wikipedia">
            <a:extLst>
              <a:ext uri="{FF2B5EF4-FFF2-40B4-BE49-F238E27FC236}">
                <a16:creationId xmlns:a16="http://schemas.microsoft.com/office/drawing/2014/main" id="{AE2EB612-B0C2-756B-0E92-3424E59A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426" y="1698894"/>
            <a:ext cx="769286" cy="760882"/>
          </a:xfrm>
          <a:prstGeom prst="rect">
            <a:avLst/>
          </a:prstGeom>
        </p:spPr>
      </p:pic>
      <p:pic>
        <p:nvPicPr>
          <p:cNvPr id="2" name="Picture 1" descr="Django&quot; Icon - Download for free – Iconduck">
            <a:extLst>
              <a:ext uri="{FF2B5EF4-FFF2-40B4-BE49-F238E27FC236}">
                <a16:creationId xmlns:a16="http://schemas.microsoft.com/office/drawing/2014/main" id="{019B0CCD-2CAC-FC1E-D7B2-3E4AD6E97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258" y="2571334"/>
            <a:ext cx="619858" cy="785750"/>
          </a:xfrm>
          <a:prstGeom prst="rect">
            <a:avLst/>
          </a:prstGeom>
        </p:spPr>
      </p:pic>
      <p:pic>
        <p:nvPicPr>
          <p:cNvPr id="10" name="Picture 9" descr="Github Logo - Free social media icons">
            <a:extLst>
              <a:ext uri="{FF2B5EF4-FFF2-40B4-BE49-F238E27FC236}">
                <a16:creationId xmlns:a16="http://schemas.microsoft.com/office/drawing/2014/main" id="{80D971CC-5BA1-CF4E-3906-592A9235C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152" y="2634007"/>
            <a:ext cx="851087" cy="851088"/>
          </a:xfrm>
          <a:prstGeom prst="rect">
            <a:avLst/>
          </a:prstGeom>
        </p:spPr>
      </p:pic>
      <p:pic>
        <p:nvPicPr>
          <p:cNvPr id="3" name="Picture 2" descr="Python (programming language) - Wikipedia">
            <a:extLst>
              <a:ext uri="{FF2B5EF4-FFF2-40B4-BE49-F238E27FC236}">
                <a16:creationId xmlns:a16="http://schemas.microsoft.com/office/drawing/2014/main" id="{B1181E75-8609-8B6B-094D-847148947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485" y="3584265"/>
            <a:ext cx="923192" cy="1012984"/>
          </a:xfrm>
          <a:prstGeom prst="rect">
            <a:avLst/>
          </a:prstGeom>
        </p:spPr>
      </p:pic>
      <p:pic>
        <p:nvPicPr>
          <p:cNvPr id="12" name="Picture 11" descr="PostgreSQL&quot; Icon - Download for free – Iconduck">
            <a:extLst>
              <a:ext uri="{FF2B5EF4-FFF2-40B4-BE49-F238E27FC236}">
                <a16:creationId xmlns:a16="http://schemas.microsoft.com/office/drawing/2014/main" id="{BDD599D2-C4D9-86BB-A072-469F55FAF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97316" y="1392854"/>
            <a:ext cx="992280" cy="1009090"/>
          </a:xfrm>
          <a:prstGeom prst="rect">
            <a:avLst/>
          </a:prstGeom>
        </p:spPr>
      </p:pic>
      <p:pic>
        <p:nvPicPr>
          <p:cNvPr id="7" name="Picture 6" descr="Html 5 - Free logo icons">
            <a:extLst>
              <a:ext uri="{FF2B5EF4-FFF2-40B4-BE49-F238E27FC236}">
                <a16:creationId xmlns:a16="http://schemas.microsoft.com/office/drawing/2014/main" id="{EA67B6A7-62A3-7AE7-B8D0-A0B4C9689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4966" y="3616021"/>
            <a:ext cx="967154" cy="945173"/>
          </a:xfrm>
          <a:prstGeom prst="rect">
            <a:avLst/>
          </a:prstGeom>
        </p:spPr>
      </p:pic>
      <p:pic>
        <p:nvPicPr>
          <p:cNvPr id="14" name="Picture 13" descr="Css 3 - Free technology icons">
            <a:extLst>
              <a:ext uri="{FF2B5EF4-FFF2-40B4-BE49-F238E27FC236}">
                <a16:creationId xmlns:a16="http://schemas.microsoft.com/office/drawing/2014/main" id="{BCBE31B1-41AF-0AC5-B8AB-2418EBB4A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556" y="1396546"/>
            <a:ext cx="984739" cy="931985"/>
          </a:xfrm>
          <a:prstGeom prst="rect">
            <a:avLst/>
          </a:prstGeom>
        </p:spPr>
      </p:pic>
      <p:pic>
        <p:nvPicPr>
          <p:cNvPr id="16" name="Picture 15" descr="Typescript - Free logo icons">
            <a:extLst>
              <a:ext uri="{FF2B5EF4-FFF2-40B4-BE49-F238E27FC236}">
                <a16:creationId xmlns:a16="http://schemas.microsoft.com/office/drawing/2014/main" id="{51BE64B4-5EBD-8FFB-79C0-8EC98CAB5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646" y="3789775"/>
            <a:ext cx="847037" cy="843416"/>
          </a:xfrm>
          <a:prstGeom prst="rect">
            <a:avLst/>
          </a:prstGeom>
        </p:spPr>
      </p:pic>
      <p:pic>
        <p:nvPicPr>
          <p:cNvPr id="17" name="Picture 16" descr="Js, react js, logo, react, react native icon - Free download">
            <a:extLst>
              <a:ext uri="{FF2B5EF4-FFF2-40B4-BE49-F238E27FC236}">
                <a16:creationId xmlns:a16="http://schemas.microsoft.com/office/drawing/2014/main" id="{17A3C944-A215-1422-23C2-17DA38425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5122" y="2630976"/>
            <a:ext cx="1019176" cy="1027581"/>
          </a:xfrm>
          <a:prstGeom prst="rect">
            <a:avLst/>
          </a:prstGeom>
        </p:spPr>
      </p:pic>
      <p:pic>
        <p:nvPicPr>
          <p:cNvPr id="18" name="Picture 17" descr="Docker - Free brands and logotypes icons">
            <a:extLst>
              <a:ext uri="{FF2B5EF4-FFF2-40B4-BE49-F238E27FC236}">
                <a16:creationId xmlns:a16="http://schemas.microsoft.com/office/drawing/2014/main" id="{D20F82C6-7A8C-E66B-2EE4-BFAD0510D5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782" y="3642465"/>
            <a:ext cx="911518" cy="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38"/>
          <p:cNvSpPr txBox="1">
            <a:spLocks noGrp="1"/>
          </p:cNvSpPr>
          <p:nvPr>
            <p:ph type="title"/>
          </p:nvPr>
        </p:nvSpPr>
        <p:spPr>
          <a:xfrm>
            <a:off x="453128" y="997553"/>
            <a:ext cx="8237745" cy="213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Sitka Heading"/>
              </a:rPr>
              <a:t>ДЕМО</a:t>
            </a:r>
            <a:endParaRPr lang="en-US" sz="7200" dirty="0">
              <a:latin typeface="Sitka Heading"/>
            </a:endParaRPr>
          </a:p>
        </p:txBody>
      </p:sp>
      <p:grpSp>
        <p:nvGrpSpPr>
          <p:cNvPr id="3885" name="Google Shape;3885;p38"/>
          <p:cNvGrpSpPr/>
          <p:nvPr/>
        </p:nvGrpSpPr>
        <p:grpSpPr>
          <a:xfrm>
            <a:off x="6107321" y="-967332"/>
            <a:ext cx="3134581" cy="2672508"/>
            <a:chOff x="6107321" y="-967332"/>
            <a:chExt cx="3134581" cy="2672508"/>
          </a:xfrm>
        </p:grpSpPr>
        <p:grpSp>
          <p:nvGrpSpPr>
            <p:cNvPr id="3886" name="Google Shape;3886;p38"/>
            <p:cNvGrpSpPr/>
            <p:nvPr/>
          </p:nvGrpSpPr>
          <p:grpSpPr>
            <a:xfrm rot="-4079756">
              <a:off x="7960876" y="118340"/>
              <a:ext cx="712793" cy="1706502"/>
              <a:chOff x="1911111" y="2549523"/>
              <a:chExt cx="875906" cy="2097012"/>
            </a:xfrm>
          </p:grpSpPr>
          <p:sp>
            <p:nvSpPr>
              <p:cNvPr id="3887" name="Google Shape;3887;p38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8" name="Google Shape;3888;p38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889" name="Google Shape;3889;p3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3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3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3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3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3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3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3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3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3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3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3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3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3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3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3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3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3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3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3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3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0" name="Google Shape;3910;p38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911" name="Google Shape;3911;p38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38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38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38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38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38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38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8" name="Google Shape;3918;p38"/>
            <p:cNvGrpSpPr/>
            <p:nvPr/>
          </p:nvGrpSpPr>
          <p:grpSpPr>
            <a:xfrm rot="1319958">
              <a:off x="6546987" y="-891673"/>
              <a:ext cx="894003" cy="2521191"/>
              <a:chOff x="89915" y="1124842"/>
              <a:chExt cx="893992" cy="2521159"/>
            </a:xfrm>
          </p:grpSpPr>
          <p:grpSp>
            <p:nvGrpSpPr>
              <p:cNvPr id="3919" name="Google Shape;3919;p3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920" name="Google Shape;3920;p3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3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22" name="Google Shape;3922;p3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923" name="Google Shape;3923;p3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4" name="Google Shape;3924;p3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5" name="Google Shape;3925;p3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6" name="Google Shape;3926;p3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7" name="Google Shape;3927;p3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8" name="Google Shape;3928;p3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9" name="Google Shape;3929;p3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0" name="Google Shape;3930;p3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1" name="Google Shape;3931;p3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2" name="Google Shape;3932;p3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3" name="Google Shape;3933;p3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4" name="Google Shape;3934;p3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5" name="Google Shape;3935;p3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6" name="Google Shape;3936;p3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9" name="Google Shape;3939;p3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0" name="Google Shape;3940;p3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1" name="Google Shape;3941;p3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2" name="Google Shape;3942;p3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3" name="Google Shape;3943;p3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4" name="Google Shape;3944;p3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5" name="Google Shape;3945;p3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6" name="Google Shape;3946;p3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7" name="Google Shape;3947;p3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8" name="Google Shape;3948;p3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9" name="Google Shape;3949;p3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0" name="Google Shape;3950;p3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1" name="Google Shape;3951;p3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2" name="Google Shape;3952;p3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3" name="Google Shape;3953;p3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4" name="Google Shape;3954;p3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5" name="Google Shape;3955;p3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6" name="Google Shape;3956;p3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7" name="Google Shape;3957;p3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8" name="Google Shape;3958;p3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9" name="Google Shape;3959;p3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0" name="Google Shape;3960;p3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1" name="Google Shape;3961;p3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2" name="Google Shape;3962;p3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3" name="Google Shape;3963;p3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4" name="Google Shape;3964;p3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65" name="Google Shape;3965;p3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66" name="Google Shape;3966;p3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967" name="Google Shape;3967;p3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8" name="Google Shape;3968;p3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9" name="Google Shape;3969;p3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0" name="Google Shape;3970;p3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1" name="Google Shape;3971;p3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2" name="Google Shape;3972;p3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3" name="Google Shape;3973;p3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974;p3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5" name="Google Shape;3975;p3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6" name="Google Shape;3976;p3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7" name="Google Shape;3977;p3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8" name="Google Shape;3978;p3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9" name="Google Shape;3979;p3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0" name="Google Shape;3980;p3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81" name="Google Shape;3981;p3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982" name="Google Shape;3982;p3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984" name="Google Shape;3984;p38"/>
          <p:cNvGrpSpPr/>
          <p:nvPr/>
        </p:nvGrpSpPr>
        <p:grpSpPr>
          <a:xfrm rot="-4079756">
            <a:off x="883107" y="3539729"/>
            <a:ext cx="712793" cy="1706502"/>
            <a:chOff x="2794886" y="268923"/>
            <a:chExt cx="875906" cy="2097012"/>
          </a:xfrm>
        </p:grpSpPr>
        <p:sp>
          <p:nvSpPr>
            <p:cNvPr id="3985" name="Google Shape;3985;p38"/>
            <p:cNvSpPr/>
            <p:nvPr/>
          </p:nvSpPr>
          <p:spPr>
            <a:xfrm>
              <a:off x="3633176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6" name="Google Shape;3986;p38"/>
            <p:cNvGrpSpPr/>
            <p:nvPr/>
          </p:nvGrpSpPr>
          <p:grpSpPr>
            <a:xfrm>
              <a:off x="2794886" y="268923"/>
              <a:ext cx="875906" cy="2097012"/>
              <a:chOff x="1911111" y="2549523"/>
              <a:chExt cx="875906" cy="2097012"/>
            </a:xfrm>
          </p:grpSpPr>
          <p:sp>
            <p:nvSpPr>
              <p:cNvPr id="3987" name="Google Shape;3987;p38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8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8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8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8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8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8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8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8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8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8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8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8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38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38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38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38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38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38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38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38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8" name="Google Shape;4008;p38"/>
            <p:cNvSpPr/>
            <p:nvPr/>
          </p:nvSpPr>
          <p:spPr>
            <a:xfrm>
              <a:off x="2916050" y="991053"/>
              <a:ext cx="380875" cy="382846"/>
            </a:xfrm>
            <a:custGeom>
              <a:avLst/>
              <a:gdLst/>
              <a:ahLst/>
              <a:cxnLst/>
              <a:rect l="l" t="t" r="r" b="b"/>
              <a:pathLst>
                <a:path w="5218" h="5245" extrusionOk="0">
                  <a:moveTo>
                    <a:pt x="0" y="0"/>
                  </a:moveTo>
                  <a:lnTo>
                    <a:pt x="0" y="1238"/>
                  </a:lnTo>
                  <a:lnTo>
                    <a:pt x="3995" y="5245"/>
                  </a:lnTo>
                  <a:lnTo>
                    <a:pt x="5218" y="5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2916050" y="1180687"/>
              <a:ext cx="193211" cy="193211"/>
            </a:xfrm>
            <a:custGeom>
              <a:avLst/>
              <a:gdLst/>
              <a:ahLst/>
              <a:cxnLst/>
              <a:rect l="l" t="t" r="r" b="b"/>
              <a:pathLst>
                <a:path w="2647" h="2647" extrusionOk="0">
                  <a:moveTo>
                    <a:pt x="0" y="1"/>
                  </a:moveTo>
                  <a:lnTo>
                    <a:pt x="0" y="1223"/>
                  </a:lnTo>
                  <a:lnTo>
                    <a:pt x="1424" y="2647"/>
                  </a:lnTo>
                  <a:lnTo>
                    <a:pt x="2647" y="26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2916050" y="825215"/>
              <a:ext cx="546933" cy="548685"/>
            </a:xfrm>
            <a:custGeom>
              <a:avLst/>
              <a:gdLst/>
              <a:ahLst/>
              <a:cxnLst/>
              <a:rect l="l" t="t" r="r" b="b"/>
              <a:pathLst>
                <a:path w="7493" h="7517" extrusionOk="0">
                  <a:moveTo>
                    <a:pt x="0" y="0"/>
                  </a:moveTo>
                  <a:lnTo>
                    <a:pt x="0" y="1235"/>
                  </a:lnTo>
                  <a:lnTo>
                    <a:pt x="6267" y="7517"/>
                  </a:lnTo>
                  <a:lnTo>
                    <a:pt x="7493" y="7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2916050" y="744924"/>
              <a:ext cx="630728" cy="628976"/>
            </a:xfrm>
            <a:custGeom>
              <a:avLst/>
              <a:gdLst/>
              <a:ahLst/>
              <a:cxnLst/>
              <a:rect l="l" t="t" r="r" b="b"/>
              <a:pathLst>
                <a:path w="8641" h="8617" extrusionOk="0">
                  <a:moveTo>
                    <a:pt x="0" y="0"/>
                  </a:moveTo>
                  <a:lnTo>
                    <a:pt x="0" y="51"/>
                  </a:lnTo>
                  <a:lnTo>
                    <a:pt x="8530" y="8617"/>
                  </a:lnTo>
                  <a:lnTo>
                    <a:pt x="8641" y="8617"/>
                  </a:lnTo>
                  <a:lnTo>
                    <a:pt x="8641" y="7505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3078166" y="744924"/>
              <a:ext cx="468612" cy="472334"/>
            </a:xfrm>
            <a:custGeom>
              <a:avLst/>
              <a:gdLst/>
              <a:ahLst/>
              <a:cxnLst/>
              <a:rect l="l" t="t" r="r" b="b"/>
              <a:pathLst>
                <a:path w="6420" h="6471" extrusionOk="0">
                  <a:moveTo>
                    <a:pt x="0" y="0"/>
                  </a:moveTo>
                  <a:lnTo>
                    <a:pt x="6420" y="6471"/>
                  </a:lnTo>
                  <a:lnTo>
                    <a:pt x="6420" y="5233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3243274" y="744924"/>
              <a:ext cx="303503" cy="305474"/>
            </a:xfrm>
            <a:custGeom>
              <a:avLst/>
              <a:gdLst/>
              <a:ahLst/>
              <a:cxnLst/>
              <a:rect l="l" t="t" r="r" b="b"/>
              <a:pathLst>
                <a:path w="4158" h="4185" extrusionOk="0">
                  <a:moveTo>
                    <a:pt x="1" y="0"/>
                  </a:moveTo>
                  <a:lnTo>
                    <a:pt x="4158" y="4184"/>
                  </a:lnTo>
                  <a:lnTo>
                    <a:pt x="4158" y="2962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3415462" y="744924"/>
              <a:ext cx="131314" cy="133284"/>
            </a:xfrm>
            <a:custGeom>
              <a:avLst/>
              <a:gdLst/>
              <a:ahLst/>
              <a:cxnLst/>
              <a:rect l="l" t="t" r="r" b="b"/>
              <a:pathLst>
                <a:path w="1799" h="1826" extrusionOk="0">
                  <a:moveTo>
                    <a:pt x="0" y="0"/>
                  </a:moveTo>
                  <a:lnTo>
                    <a:pt x="1799" y="1826"/>
                  </a:lnTo>
                  <a:lnTo>
                    <a:pt x="1799" y="600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FD445F45-9FD3-44D5-980F-7235AD85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47053F40-8583-5A3A-4AA9-F032412F817B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0B2F8BC9-C9B7-80D2-4662-D0176161D9AB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79816E50-8093-EF38-640A-5E8C96B23DC3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70578EE0-67E4-54DA-774B-86A26E3B5B81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561A64C8-340B-6760-CB6F-F05BBC5FC064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8C5A6A67-E816-E7E2-27ED-7C5DAB3891ED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6BC4D7A1-D0FC-F48D-BB78-0AEE4FCE5CFF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F0260861-BB0A-771D-C5DC-149DCA93D71C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C007519F-9596-243B-C324-451356CA1AA5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357D59F1-1346-3073-C65C-3A6E8405AC03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6A8C02EB-D49F-8688-DB68-982F9A63A077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2D97A5FD-7E56-B81A-51CF-654A93FAAB38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B7F118B5-015C-67F2-A2A1-B1A3B4D13AC8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1CFC4C6A-06DC-9F71-048E-F221C4E684AD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F0F324EB-2EF6-7BC3-BB59-3E7D4E20EDC3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FAFD39CC-0F6E-B4E6-B775-03D0DD457705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A28040F1-4CE4-D0E1-4B6C-9D52CBA5371B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38FB0F7F-4002-B72F-A711-35686F1910B9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E489399E-F44F-E8BE-829C-E6DC83F6AAF8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BE0FBB0C-03EA-EDF7-4376-EF5A544B8139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E7DD2D2D-C9F9-AFE0-6F66-C608412E09C0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3F2999A3-260B-6039-4901-488DF600687D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8DC5F37C-2841-EB7B-F040-7507F2FC1A15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05858393-7563-5130-1AB7-1755E1B462AC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B12AB9EF-71F3-24A3-6583-21B8998F49A2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07ABD4E9-114A-8770-21B1-7D35FE5B2570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F66CE4DF-7230-C855-2589-C1924152639D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B00451FE-B9FF-BF99-429D-D283B23ED7AA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B7BECE42-D695-ED38-56E6-4E7B235D1F78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6AF918C6-05CE-14F1-EEF7-7E37E5AE8239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9E3EC7D6-B0AC-5808-D3B5-AD04EC8FFA8A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A8AE2117-5DE5-4619-C7BC-3D787FEF5157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C46701BE-33D9-A22C-668A-D71B2C0EB043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9144838E-10DD-8A54-24B2-6618C657273D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54D99FEC-E5A8-FC7B-1DEE-6BB52ACA1AA1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B323B816-5CDC-FFE9-CB1D-635004971B77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89F89612-F9F3-D7DA-357D-C327D7BDB4E6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8E833C55-6C0E-A421-F034-BB4758947E1E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E504BD78-3B41-BFD2-51BD-16223AD9AAF3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9ADBCBE4-E0F0-0490-1B80-EE9D57BC724A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450904AE-F18C-274A-CBE1-3ADA189A8EB8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FA6D114-F401-3A34-540C-D752CCE93A29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9E225FCA-08A3-CAEB-5531-17591D9C8AC1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E885F653-FF4F-7CAC-A5F0-89D9431ABF6B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4078F8BA-E049-2AA1-D3F2-3EBC648C657F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4D93A259-5104-76AD-5BFB-6DED8D01FBF0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275C6290-D689-63CC-97CA-A0E7ACA94D35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3A889608-CB46-A7EF-0B1A-D7F810CB903A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6268370E-449B-7023-D89A-708AC490481E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39D548E-12AF-AD4A-3C09-6394B44246A0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6AC972B5-37C7-D307-7EAA-F374526A850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F5B4A93F-A183-88AD-A4ED-3D83E930A8A1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E027CC1B-06E6-4216-76FE-8D8B18334FAF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6D00B8E2-A95E-AAB4-FF34-EFD9EB5E4B65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E02EDF8C-5739-13A9-0F7D-43F6132963F6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9982FD1C-844B-D648-A230-80357B6D6748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FE6D6171-5B2A-3191-36EF-CC4DF15FF587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2510C64E-8F5D-0AB9-F7B3-152DCEC699BC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53E3AFA1-0F7F-6F5F-8A7C-092BDAE37365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56F2C4DF-2089-03D3-A505-88DDC7C8C7F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04AAB43B-232B-657D-DF64-5EA0C001158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17AC19B1-46A9-2006-65F0-2E9F6CBE1AE8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904884FB-AA08-C464-275C-07EE780F576C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17483EBF-419F-FA8E-6638-9B647A044CB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500F5D39-5CCA-4D5D-B197-4D43AB05D3EC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201AB64C-072D-9382-4AC6-7A62724FC4D7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AB835278-2F53-F824-AF59-551988C250E8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4AA7D5C3-4844-44B9-1E82-3CD54EE36F53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07CF6A54-66C5-B9A6-14A4-36E6E83E1EBC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0C4E0C1F-1106-775F-75D6-9E126830DF87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A780C4E2-B1D3-A6DD-24A9-07FA84B41205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8D3584BC-350D-08AE-29B4-B7D35F7C4A8D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7DBDD45D-267F-6B30-BEDC-27A816B902D2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C29B9221-991C-382C-D140-1F8007DE9EC0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39F9E81-2CA0-B31B-4F6D-17B840E2C637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07D733E0-C148-8763-1FD1-660F9DC348A2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E658772C-CF12-F0B7-AAFD-86A97DDC0F33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1057B976-BED3-5055-06D0-EF5F066CC4FA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B83E8FAA-7567-FF13-1E5E-8069342FD0E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B9CD5E0-974B-7F85-319C-B1EE73E75657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8F4B9C87-7895-1EEE-D124-D3452F8D8BBC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4DEAF213-3B4F-37F1-CB43-E78ADB47B081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985E2547-CEBB-3B57-C53C-CCAF0BE88B7B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C3C2CFF7-EFA5-CCC8-68C4-C07B1598A233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B090833A-CFA0-E9AB-C422-29E18B66CB49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A4A4950D-E646-E284-0E8F-C3965E1BEE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93D28244-2905-370C-5409-77FC3CAEDD67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F2F1A828-317B-18F3-EDD8-B7A8FA468765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0CD33C7D-8BEE-DBAA-9EB2-CFADD6137FE2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B689DD64-CB59-518F-A1C5-F48F33A743A8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674B51F2-A044-46DE-2EF6-624394BABE5F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C2F0E256-871B-0DC3-6062-B1783C12BA74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2E01D757-57D1-42AE-6659-556AE19A2F79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67D28FA5-84D5-4ADD-C529-64A8D1BBC1B0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DD2D4468-93A5-A539-60B7-4725C21A587A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76A6FC83-C458-64AA-5122-123AB3375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705" y="1079602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Източници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E4BBB-8B96-5A5D-E45B-79E1D410EC9B}"/>
              </a:ext>
            </a:extLst>
          </p:cNvPr>
          <p:cNvSpPr txBox="1"/>
          <p:nvPr/>
        </p:nvSpPr>
        <p:spPr>
          <a:xfrm>
            <a:off x="784533" y="2452620"/>
            <a:ext cx="4589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1800">
                <a:hlinkClick r:id="rId3"/>
              </a:rPr>
              <a:t>Typescript Docs</a:t>
            </a:r>
            <a:endParaRPr lang="en-US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4"/>
              </a:rPr>
              <a:t>React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5"/>
              </a:rPr>
              <a:t>Django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6"/>
              </a:rPr>
              <a:t>Docker Docs + Guide</a:t>
            </a:r>
            <a:endParaRPr lang="en-GB" sz="1800"/>
          </a:p>
        </p:txBody>
      </p:sp>
      <p:pic>
        <p:nvPicPr>
          <p:cNvPr id="3" name="Picture 2" descr="Bibliography icons for free download | Freepik">
            <a:extLst>
              <a:ext uri="{FF2B5EF4-FFF2-40B4-BE49-F238E27FC236}">
                <a16:creationId xmlns:a16="http://schemas.microsoft.com/office/drawing/2014/main" id="{2EE6A259-25F1-BDB4-6810-D9E7D0E77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973" y="20901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47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Благодарим за вниманието!</a:t>
            </a:r>
            <a:endParaRPr sz="3600" dirty="0"/>
          </a:p>
        </p:txBody>
      </p:sp>
      <p:sp>
        <p:nvSpPr>
          <p:cNvPr id="4256" name="Google Shape;4256;p47"/>
          <p:cNvSpPr txBox="1">
            <a:spLocks noGrp="1"/>
          </p:cNvSpPr>
          <p:nvPr>
            <p:ph type="subTitle" idx="1"/>
          </p:nvPr>
        </p:nvSpPr>
        <p:spPr>
          <a:xfrm>
            <a:off x="946000" y="2399845"/>
            <a:ext cx="4448100" cy="42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 err="1">
              <a:latin typeface="Albert Sans ExtraBold"/>
            </a:endParaRPr>
          </a:p>
        </p:txBody>
      </p:sp>
      <p:grpSp>
        <p:nvGrpSpPr>
          <p:cNvPr id="4266" name="Google Shape;4266;p47"/>
          <p:cNvGrpSpPr/>
          <p:nvPr/>
        </p:nvGrpSpPr>
        <p:grpSpPr>
          <a:xfrm>
            <a:off x="5246103" y="-240201"/>
            <a:ext cx="4359131" cy="6044468"/>
            <a:chOff x="5246103" y="-240201"/>
            <a:chExt cx="4359131" cy="6044468"/>
          </a:xfrm>
        </p:grpSpPr>
        <p:grpSp>
          <p:nvGrpSpPr>
            <p:cNvPr id="4267" name="Google Shape;4267;p47"/>
            <p:cNvGrpSpPr/>
            <p:nvPr/>
          </p:nvGrpSpPr>
          <p:grpSpPr>
            <a:xfrm rot="-4080080">
              <a:off x="7569874" y="876984"/>
              <a:ext cx="1020390" cy="2877618"/>
              <a:chOff x="6244575" y="510538"/>
              <a:chExt cx="1603285" cy="4521447"/>
            </a:xfrm>
          </p:grpSpPr>
          <p:sp>
            <p:nvSpPr>
              <p:cNvPr id="4268" name="Google Shape;4268;p47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7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70" name="Google Shape;4270;p47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4271" name="Google Shape;4271;p47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47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47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47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47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47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47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47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47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47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47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47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47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47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47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47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47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47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47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4290;p47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1" name="Google Shape;4291;p47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2" name="Google Shape;4292;p47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3" name="Google Shape;4293;p47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47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47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47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47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8" name="Google Shape;4298;p47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9" name="Google Shape;4299;p47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47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47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47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47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47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47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47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47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47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47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47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47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47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3" name="Google Shape;4313;p47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47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5" name="Google Shape;4315;p47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4316" name="Google Shape;4316;p47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47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7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7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47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47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7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7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47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47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7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7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47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47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30" name="Google Shape;4330;p47"/>
            <p:cNvGrpSpPr/>
            <p:nvPr/>
          </p:nvGrpSpPr>
          <p:grpSpPr>
            <a:xfrm>
              <a:off x="5246103" y="2038979"/>
              <a:ext cx="2942984" cy="1975242"/>
              <a:chOff x="5246103" y="2038979"/>
              <a:chExt cx="2942984" cy="1975242"/>
            </a:xfrm>
          </p:grpSpPr>
          <p:sp>
            <p:nvSpPr>
              <p:cNvPr id="4331" name="Google Shape;4331;p47"/>
              <p:cNvSpPr/>
              <p:nvPr/>
            </p:nvSpPr>
            <p:spPr>
              <a:xfrm rot="1319527">
                <a:off x="5335339" y="2519722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47"/>
              <p:cNvSpPr/>
              <p:nvPr/>
            </p:nvSpPr>
            <p:spPr>
              <a:xfrm rot="1319527">
                <a:off x="5901236" y="2442056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47"/>
              <p:cNvSpPr/>
              <p:nvPr/>
            </p:nvSpPr>
            <p:spPr>
              <a:xfrm rot="1319527">
                <a:off x="5934389" y="2425480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47"/>
              <p:cNvSpPr/>
              <p:nvPr/>
            </p:nvSpPr>
            <p:spPr>
              <a:xfrm rot="1319527">
                <a:off x="6158200" y="2545819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47"/>
              <p:cNvSpPr/>
              <p:nvPr/>
            </p:nvSpPr>
            <p:spPr>
              <a:xfrm rot="1319527">
                <a:off x="6191346" y="2529278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47"/>
              <p:cNvSpPr/>
              <p:nvPr/>
            </p:nvSpPr>
            <p:spPr>
              <a:xfrm rot="1319527">
                <a:off x="5801311" y="2703938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47"/>
              <p:cNvSpPr/>
              <p:nvPr/>
            </p:nvSpPr>
            <p:spPr>
              <a:xfrm rot="1319527">
                <a:off x="5834597" y="2687424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47"/>
              <p:cNvSpPr/>
              <p:nvPr/>
            </p:nvSpPr>
            <p:spPr>
              <a:xfrm rot="1319527">
                <a:off x="6058275" y="2807701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47"/>
              <p:cNvSpPr/>
              <p:nvPr/>
            </p:nvSpPr>
            <p:spPr>
              <a:xfrm rot="1319527">
                <a:off x="6086532" y="2789157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47"/>
              <p:cNvSpPr/>
              <p:nvPr/>
            </p:nvSpPr>
            <p:spPr>
              <a:xfrm rot="1319527">
                <a:off x="6525967" y="2769770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47"/>
              <p:cNvSpPr/>
              <p:nvPr/>
            </p:nvSpPr>
            <p:spPr>
              <a:xfrm rot="1319527">
                <a:off x="6649808" y="2894426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2" name="Google Shape;4342;p47"/>
              <p:cNvGrpSpPr/>
              <p:nvPr/>
            </p:nvGrpSpPr>
            <p:grpSpPr>
              <a:xfrm>
                <a:off x="7200192" y="2877783"/>
                <a:ext cx="668076" cy="866778"/>
                <a:chOff x="7200192" y="2877783"/>
                <a:chExt cx="668076" cy="866778"/>
              </a:xfrm>
            </p:grpSpPr>
            <p:grpSp>
              <p:nvGrpSpPr>
                <p:cNvPr id="4343" name="Google Shape;4343;p47"/>
                <p:cNvGrpSpPr/>
                <p:nvPr/>
              </p:nvGrpSpPr>
              <p:grpSpPr>
                <a:xfrm rot="1319460">
                  <a:off x="7655502" y="3124987"/>
                  <a:ext cx="99632" cy="623606"/>
                  <a:chOff x="4519324" y="1312991"/>
                  <a:chExt cx="126813" cy="793732"/>
                </a:xfrm>
              </p:grpSpPr>
              <p:sp>
                <p:nvSpPr>
                  <p:cNvPr id="4344" name="Google Shape;4344;p47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5" name="Google Shape;4345;p47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6" name="Google Shape;4346;p47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7" name="Google Shape;4347;p47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8" name="Google Shape;4348;p47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9" name="Google Shape;4349;p47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0" name="Google Shape;4350;p47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1" name="Google Shape;4351;p47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2" name="Google Shape;4352;p47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3" name="Google Shape;4353;p47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4" name="Google Shape;4354;p47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5" name="Google Shape;4355;p47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6" name="Google Shape;4356;p47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7" name="Google Shape;4357;p47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8" name="Google Shape;4358;p47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9" name="Google Shape;4359;p47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0" name="Google Shape;4360;p47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1" name="Google Shape;4361;p47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2" name="Google Shape;4362;p47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3" name="Google Shape;4363;p47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4" name="Google Shape;4364;p47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5" name="Google Shape;4365;p47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6" name="Google Shape;4366;p47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7" name="Google Shape;4367;p47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8" name="Google Shape;4368;p47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9" name="Google Shape;4369;p47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0" name="Google Shape;4370;p47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1" name="Google Shape;4371;p47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2" name="Google Shape;4372;p47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3" name="Google Shape;4373;p47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74" name="Google Shape;4374;p47"/>
                <p:cNvGrpSpPr/>
                <p:nvPr/>
              </p:nvGrpSpPr>
              <p:grpSpPr>
                <a:xfrm rot="-4080653">
                  <a:off x="6940218" y="3275561"/>
                  <a:ext cx="880365" cy="33195"/>
                  <a:chOff x="3143975" y="2577950"/>
                  <a:chExt cx="1242500" cy="46850"/>
                </a:xfrm>
              </p:grpSpPr>
              <p:sp>
                <p:nvSpPr>
                  <p:cNvPr id="4375" name="Google Shape;4375;p47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6" name="Google Shape;4376;p47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7" name="Google Shape;4377;p47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8" name="Google Shape;4378;p47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9" name="Google Shape;4379;p47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0" name="Google Shape;4380;p47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1" name="Google Shape;4381;p47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2" name="Google Shape;4382;p47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3" name="Google Shape;4383;p47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4" name="Google Shape;4384;p47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5" name="Google Shape;4385;p47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6" name="Google Shape;4386;p47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7" name="Google Shape;4387;p47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8" name="Google Shape;4388;p47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9" name="Google Shape;4389;p47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390" name="Google Shape;4390;p47"/>
            <p:cNvGrpSpPr/>
            <p:nvPr/>
          </p:nvGrpSpPr>
          <p:grpSpPr>
            <a:xfrm rot="1320208">
              <a:off x="7689965" y="-152996"/>
              <a:ext cx="794314" cy="1691256"/>
              <a:chOff x="1894490" y="2649667"/>
              <a:chExt cx="931164" cy="1982636"/>
            </a:xfrm>
          </p:grpSpPr>
          <p:grpSp>
            <p:nvGrpSpPr>
              <p:cNvPr id="4391" name="Google Shape;4391;p4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4392" name="Google Shape;4392;p4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4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4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4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4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4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4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4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4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4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4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4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4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4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14" name="Google Shape;4414;p47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5" name="Google Shape;4415;p47"/>
            <p:cNvGrpSpPr/>
            <p:nvPr/>
          </p:nvGrpSpPr>
          <p:grpSpPr>
            <a:xfrm rot="1319958">
              <a:off x="7825349" y="3207417"/>
              <a:ext cx="894003" cy="2521191"/>
              <a:chOff x="89915" y="1124842"/>
              <a:chExt cx="893992" cy="2521159"/>
            </a:xfrm>
          </p:grpSpPr>
          <p:grpSp>
            <p:nvGrpSpPr>
              <p:cNvPr id="4416" name="Google Shape;4416;p47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4417" name="Google Shape;4417;p47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47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9" name="Google Shape;4419;p47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4420" name="Google Shape;4420;p47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4421;p47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4422;p47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4423;p47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4424;p47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4425;p47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4426;p47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4427;p47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4428;p47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4429;p47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4430;p47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4431;p47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4432;p47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4433;p47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4434;p47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4435;p47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4436;p47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4437;p47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4438;p47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4439;p47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4440;p47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4441;p47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4442;p47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4443;p47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4444;p47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4445;p47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4446;p47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4447;p47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4448;p47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4449;p47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4450;p47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1" name="Google Shape;4451;p47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4452;p47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4453;p47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4454;p47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4455;p47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4456;p47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4457;p47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4458;p47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4459;p47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4460;p47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4461;p47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62" name="Google Shape;4462;p47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63" name="Google Shape;4463;p47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4464" name="Google Shape;4464;p47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4465;p47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4466;p47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7" name="Google Shape;4467;p47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4468;p47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4469;p47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4470;p47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4471;p47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4472;p47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4473;p47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4474;p47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4475;p47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4476;p47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4477;p47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78" name="Google Shape;4478;p47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4479" name="Google Shape;4479;p47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47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Anaheim</vt:lpstr>
      <vt:lpstr>Albert Sans ExtraBold</vt:lpstr>
      <vt:lpstr>PT Sans</vt:lpstr>
      <vt:lpstr>Arial</vt:lpstr>
      <vt:lpstr>Syne</vt:lpstr>
      <vt:lpstr>Bebas Neue</vt:lpstr>
      <vt:lpstr>Nunito Light</vt:lpstr>
      <vt:lpstr>Wingdings</vt:lpstr>
      <vt:lpstr>Kumbh Sans</vt:lpstr>
      <vt:lpstr>Sitka Heading</vt:lpstr>
      <vt:lpstr>Ticket Sales App Pitch Deck by Slidesgo</vt:lpstr>
      <vt:lpstr>Ситема за управление на документи за градски транспорт</vt:lpstr>
      <vt:lpstr>Съдържание</vt:lpstr>
      <vt:lpstr>Идея на проекта</vt:lpstr>
      <vt:lpstr>Технологии</vt:lpstr>
      <vt:lpstr>ДЕМО</vt:lpstr>
      <vt:lpstr>Източници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Bozhinov</cp:lastModifiedBy>
  <cp:revision>245</cp:revision>
  <dcterms:modified xsi:type="dcterms:W3CDTF">2025-04-05T12:49:51Z</dcterms:modified>
</cp:coreProperties>
</file>