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E1127-BA65-426A-81AA-317F59C8EC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 Search System</a:t>
            </a:r>
            <a:r>
              <a:rPr lang="bg-BG" dirty="0"/>
              <a:t> (</a:t>
            </a:r>
            <a:r>
              <a:rPr lang="en-US" dirty="0"/>
              <a:t>CSS)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649B5-048E-4E50-95F1-FB46781312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Система за търсене на автомобили.</a:t>
            </a:r>
          </a:p>
          <a:p>
            <a:r>
              <a:rPr lang="bg-BG" dirty="0"/>
              <a:t>Изработили: Славян Христов, Калоян Димитров, Радослав Иванов.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022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E5D18-18A5-46E4-8053-3DEB502A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Краен Продукт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FE02837-6909-48F9-9797-6B26488E68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62" y="2060951"/>
            <a:ext cx="5091290" cy="381635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9BE0BCBF-3253-449D-9CE6-FDBF262EE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2060951"/>
            <a:ext cx="4951411" cy="373865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289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22A54-1B17-4D07-A224-9E961750A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Краен Продукт</a:t>
            </a:r>
            <a:endParaRPr lang="en-US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DE51327A-6BDD-4C21-965F-E3FD2E81EC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097088"/>
            <a:ext cx="4988682" cy="354171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12FC063A-D274-453D-A1B9-C14479DEC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146" y="1877397"/>
            <a:ext cx="4839974" cy="410815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911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92942-67DD-4E3E-9C7A-5270FC2A9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4536"/>
            <a:ext cx="9905998" cy="1555550"/>
          </a:xfrm>
        </p:spPr>
        <p:txBody>
          <a:bodyPr/>
          <a:lstStyle/>
          <a:p>
            <a:r>
              <a:rPr lang="bg-BG" dirty="0"/>
              <a:t>Краен Продукт</a:t>
            </a: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783185F-3E2C-4A0D-B75C-97B82F9171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31" y="2015231"/>
            <a:ext cx="5242168" cy="374045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6BE8ED5E-124D-4B81-A89B-B7CFFD01B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223" y="2097088"/>
            <a:ext cx="5084559" cy="365860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248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6AF1-6E7C-4F87-A066-A70E3A007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Краен Продукт</a:t>
            </a:r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2297AB8-5AEF-45FC-9D14-B34CAB31FC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79" y="1991874"/>
            <a:ext cx="3540037" cy="325105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19DE8F37-47C1-4E1D-9639-06B833919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193" y="2139731"/>
            <a:ext cx="3909593" cy="292592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CF737557-2B95-4A9F-9D11-A583D8B74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720" y="2097088"/>
            <a:ext cx="4101579" cy="295129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185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952E5-5990-444A-BD35-72F746171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Възможни бъдещи подобрения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79D27-9EA4-473F-90EE-8783A20FA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Добавяне на снимки за всяка кола.</a:t>
            </a:r>
          </a:p>
          <a:p>
            <a:r>
              <a:rPr lang="bg-BG" dirty="0"/>
              <a:t>Имплементация на регистриране на потребител (собственик). И потребителят да има възможност да добавя свои автомобили.</a:t>
            </a:r>
          </a:p>
          <a:p>
            <a:r>
              <a:rPr lang="bg-BG" dirty="0"/>
              <a:t>Потребителят и администраторът да имат способност да актуализират обяви.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047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BE900C-27A7-4886-BC99-30EA102C6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5400" dirty="0"/>
              <a:t>БЛАГОДАРИМ ЗА ВНИМАНИЕТО!</a:t>
            </a:r>
            <a:endParaRPr lang="en-US" sz="5400" dirty="0"/>
          </a:p>
        </p:txBody>
      </p:sp>
      <p:pic>
        <p:nvPicPr>
          <p:cNvPr id="11268" name="Picture 4" descr="Ferrari PNG Transparent Image | PNG Mart">
            <a:extLst>
              <a:ext uri="{FF2B5EF4-FFF2-40B4-BE49-F238E27FC236}">
                <a16:creationId xmlns:a16="http://schemas.microsoft.com/office/drawing/2014/main" id="{CBB44981-6613-412A-9F66-46C70E179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802" y="3880836"/>
            <a:ext cx="48768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114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6077-1E84-47FC-8FDE-A016B7D45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 на проекта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9DBB8-E1BA-47F0-810E-33114265B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Системата позволява добавяне и търсене на автомобили по дадени критерии. Администраторът на системата има право да манипулира данните в системата, а потребителят има право на търсене.</a:t>
            </a:r>
          </a:p>
          <a:p>
            <a:r>
              <a:rPr lang="bg-BG" dirty="0"/>
              <a:t>Функционалности на приложението:</a:t>
            </a:r>
          </a:p>
          <a:p>
            <a:pPr lvl="1"/>
            <a:r>
              <a:rPr lang="bg-BG" dirty="0"/>
              <a:t>Влизане в системата като администратор или потребител.</a:t>
            </a:r>
          </a:p>
          <a:p>
            <a:pPr lvl="1"/>
            <a:r>
              <a:rPr lang="bg-BG" dirty="0"/>
              <a:t>Добавяне на автомобили в системата.</a:t>
            </a:r>
          </a:p>
          <a:p>
            <a:pPr lvl="1"/>
            <a:r>
              <a:rPr lang="bg-BG" dirty="0"/>
              <a:t>Изтриване и търсене.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15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A2B83-7A4E-4CD6-8B29-9EB7E808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Екип и роли</a:t>
            </a:r>
            <a:br>
              <a:rPr lang="bg-BG" dirty="0"/>
            </a:b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13ACBBCA-0B3D-4AA2-BCC1-9921D33E3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Славян Христов</a:t>
            </a:r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78CCEB6-5D9F-42E6-B141-3FC745ABB310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Front-end </a:t>
            </a:r>
            <a:r>
              <a:rPr lang="bg-BG" sz="1600" dirty="0"/>
              <a:t>разработчик, тестер, мениджър.</a:t>
            </a:r>
            <a:endParaRPr lang="en-US" sz="1600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897D80CD-B5E7-4779-A99D-42908D623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bg-BG" dirty="0"/>
              <a:t>Калоян Димитров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13C6071B-8888-440B-AAE5-40C6907122AB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Back-end </a:t>
            </a:r>
            <a:r>
              <a:rPr lang="bg-BG" sz="1600" dirty="0"/>
              <a:t>разработчик, тестер, мениджър.</a:t>
            </a:r>
            <a:endParaRPr lang="en-US" sz="1600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69D33C6-6CF5-40B0-811E-522B582DD3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bg-BG" dirty="0"/>
              <a:t>Радослав Иванов</a:t>
            </a:r>
            <a:endParaRPr lang="en-US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C3E6C95-C5C9-4536-9F8F-96F170FF333F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>
            <a:normAutofit/>
          </a:bodyPr>
          <a:lstStyle/>
          <a:p>
            <a:r>
              <a:rPr lang="bg-BG" sz="1600" dirty="0"/>
              <a:t>Архитект, </a:t>
            </a:r>
            <a:r>
              <a:rPr lang="en-US" sz="1600" dirty="0"/>
              <a:t>support </a:t>
            </a:r>
            <a:r>
              <a:rPr lang="bg-BG" sz="1600" dirty="0"/>
              <a:t>разработчик, тестер.</a:t>
            </a:r>
            <a:endParaRPr lang="en-US" sz="16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EA1FB9E-8A58-43B7-A63C-ED7D99B89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799" y="1665343"/>
            <a:ext cx="2192968" cy="273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85F31D3-B64E-418F-A83F-7E9A5401E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826" y="1882388"/>
            <a:ext cx="2689933" cy="245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2A1A81-F618-4500-B753-47C8A1533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386" y="1844491"/>
            <a:ext cx="2531293" cy="249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52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DE170-903D-4228-8173-2BE71F1FB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Система ЗА управление на проекта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81771-A0A9-4849-8F2C-56D9F5061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Jira:</a:t>
            </a:r>
          </a:p>
          <a:p>
            <a:pPr lvl="1"/>
            <a:r>
              <a:rPr lang="en-US" dirty="0"/>
              <a:t>Jira </a:t>
            </a:r>
            <a:r>
              <a:rPr lang="bg-BG" dirty="0"/>
              <a:t>притежава прекрасен и удобен интерфейс.</a:t>
            </a:r>
          </a:p>
          <a:p>
            <a:pPr lvl="1"/>
            <a:r>
              <a:rPr lang="bg-BG" dirty="0"/>
              <a:t>Съдържа полезни функционалности за управление на софтуерните проекти.</a:t>
            </a:r>
          </a:p>
          <a:p>
            <a:pPr lvl="1"/>
            <a:r>
              <a:rPr lang="bg-BG" dirty="0"/>
              <a:t>Широко разпространена и има безплатна версия.</a:t>
            </a:r>
          </a:p>
          <a:p>
            <a:pPr lvl="1"/>
            <a:r>
              <a:rPr lang="bg-BG" dirty="0"/>
              <a:t>Разполага с възможност за избиране на предпочитана методология за работа.</a:t>
            </a:r>
            <a:endParaRPr lang="en-US" dirty="0"/>
          </a:p>
        </p:txBody>
      </p:sp>
      <p:pic>
        <p:nvPicPr>
          <p:cNvPr id="4100" name="Picture 4" descr="Atlassian Jira and Jira Plugins - Porsche BG IT Support">
            <a:extLst>
              <a:ext uri="{FF2B5EF4-FFF2-40B4-BE49-F238E27FC236}">
                <a16:creationId xmlns:a16="http://schemas.microsoft.com/office/drawing/2014/main" id="{5DE443AD-E638-4635-B657-A53BC909D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620" y="4791312"/>
            <a:ext cx="4371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13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677DB-77A2-4588-B2D6-CE543140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Система за управление на проекта</a:t>
            </a:r>
            <a:br>
              <a:rPr lang="bg-BG" dirty="0"/>
            </a:br>
            <a:br>
              <a:rPr lang="bg-BG" dirty="0"/>
            </a:b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ED26382-3A0C-4B95-BAA1-DAE6B286C3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1242875"/>
            <a:ext cx="9905997" cy="506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742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14E0E-A35E-40E7-B4CB-2B4214E7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Система за контрол на версиите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B9ED9-9F09-4A14-8A82-72390E9B4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Чрез Git е възможно един или много разработчици да прилагат промени в кода на файловете на един проект, по начин, чрез който се избягват несъответствия и конфликти от промените.</a:t>
            </a:r>
            <a:endParaRPr lang="en-US" dirty="0"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Една от най-използваните системи за контрол на версиите.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Децентрализирана система.</a:t>
            </a:r>
            <a:endParaRPr lang="en-US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2F0580CB-95F0-4F0D-8433-12CBC1125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727" y="5121092"/>
            <a:ext cx="3514679" cy="147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671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E635-D361-4C84-B856-4F04B855D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7699"/>
            <a:ext cx="9905998" cy="1478570"/>
          </a:xfrm>
        </p:spPr>
        <p:txBody>
          <a:bodyPr/>
          <a:lstStyle/>
          <a:p>
            <a:r>
              <a:rPr lang="bg-BG" dirty="0"/>
              <a:t>Методология за разработка – </a:t>
            </a:r>
            <a:r>
              <a:rPr lang="en-US" dirty="0"/>
              <a:t>“Scrum”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00B02-D286-42BA-958C-FC6A96412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387" y="3778363"/>
            <a:ext cx="9905999" cy="2109449"/>
          </a:xfrm>
        </p:spPr>
        <p:txBody>
          <a:bodyPr/>
          <a:lstStyle/>
          <a:p>
            <a:r>
              <a:rPr lang="bg-BG" dirty="0"/>
              <a:t>Недостатък на метода „</a:t>
            </a:r>
            <a:r>
              <a:rPr lang="en-US" dirty="0"/>
              <a:t>Scrum”:</a:t>
            </a:r>
            <a:endParaRPr lang="bg-BG" dirty="0"/>
          </a:p>
          <a:p>
            <a:pPr lvl="1"/>
            <a:r>
              <a:rPr lang="ru-RU" b="0" i="0" dirty="0">
                <a:effectLst/>
                <a:latin typeface="Whitney"/>
              </a:rPr>
              <a:t>Недостатък на този подход е, че трудно може да се определи точна крайна дата на проекта.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920E93-77D0-42A1-8036-148DC2966D96}"/>
              </a:ext>
            </a:extLst>
          </p:cNvPr>
          <p:cNvSpPr txBox="1">
            <a:spLocks/>
          </p:cNvSpPr>
          <p:nvPr/>
        </p:nvSpPr>
        <p:spPr>
          <a:xfrm>
            <a:off x="1311567" y="1780450"/>
            <a:ext cx="9905999" cy="2109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Предимство на метода „</a:t>
            </a:r>
            <a:r>
              <a:rPr lang="en-US" dirty="0"/>
              <a:t>Scrum”:</a:t>
            </a:r>
          </a:p>
          <a:p>
            <a:pPr lvl="1"/>
            <a:r>
              <a:rPr lang="ru-RU" dirty="0">
                <a:latin typeface="Whitney"/>
              </a:rPr>
              <a:t>Предимството на подхода е, че при „Скръм“ , за разлика от „Waterfall”, за всяка една част от проекта се извършва планиране, проектиране, разработване, тестване и ревю.</a:t>
            </a:r>
          </a:p>
        </p:txBody>
      </p:sp>
    </p:spTree>
    <p:extLst>
      <p:ext uri="{BB962C8B-B14F-4D97-AF65-F5344CB8AC3E}">
        <p14:creationId xmlns:p14="http://schemas.microsoft.com/office/powerpoint/2010/main" val="3106097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86A7A-F166-40A9-BD17-0822B5DD8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Средства за Реализация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481C45D-35DB-4413-804C-6DCCB067E1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62" y="1753507"/>
            <a:ext cx="3671705" cy="152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846968FA-0BDD-4278-B028-7D9C8E8AE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538" y="2133315"/>
            <a:ext cx="1347510" cy="134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149F423F-361B-4BF9-9B79-3FE229CE3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819" y="1887537"/>
            <a:ext cx="1618551" cy="161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CED64635-ADB2-4107-A3DF-BAFF0B276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541" y="2283247"/>
            <a:ext cx="2474095" cy="103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03DC8AB9-CF4D-4C21-9869-F2731480D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25" y="3506088"/>
            <a:ext cx="2332053" cy="155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8AA6EED0-EB81-41BA-8BAF-188641E3B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505" y="4309867"/>
            <a:ext cx="2618776" cy="66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>
            <a:extLst>
              <a:ext uri="{FF2B5EF4-FFF2-40B4-BE49-F238E27FC236}">
                <a16:creationId xmlns:a16="http://schemas.microsoft.com/office/drawing/2014/main" id="{0D344F4B-22A4-4F17-91C2-DCAF4A663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918" y="4061684"/>
            <a:ext cx="3358718" cy="93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>
            <a:extLst>
              <a:ext uri="{FF2B5EF4-FFF2-40B4-BE49-F238E27FC236}">
                <a16:creationId xmlns:a16="http://schemas.microsoft.com/office/drawing/2014/main" id="{504F225A-717F-4EBA-9542-3714DCA37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431" y="5216002"/>
            <a:ext cx="3533313" cy="135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 descr="JUnit 5">
            <a:extLst>
              <a:ext uri="{FF2B5EF4-FFF2-40B4-BE49-F238E27FC236}">
                <a16:creationId xmlns:a16="http://schemas.microsoft.com/office/drawing/2014/main" id="{A04A9489-B199-42BA-8F5D-8B17B86C5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476" y="5203080"/>
            <a:ext cx="1370119" cy="137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 descr="Image Result For Css3 Icon - Css Logo Transparent Background, HD Png  Download - Full Size Transparent Png for free (#1937198) - PNGIX">
            <a:extLst>
              <a:ext uri="{FF2B5EF4-FFF2-40B4-BE49-F238E27FC236}">
                <a16:creationId xmlns:a16="http://schemas.microsoft.com/office/drawing/2014/main" id="{03E1B522-17B4-4967-80A8-B5F7055D2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711" y="5185883"/>
            <a:ext cx="1240877" cy="138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203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661C-0E22-4830-9713-A881B8906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Разпределение на работата и времеви отчет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A53EFAA-4D4D-4A54-8288-A4636C6A31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352" y="1864311"/>
            <a:ext cx="7901127" cy="437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410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133</TotalTime>
  <Words>338</Words>
  <Application>Microsoft Office PowerPoint</Application>
  <PresentationFormat>Widescreen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Tw Cen MT</vt:lpstr>
      <vt:lpstr>Whitney</vt:lpstr>
      <vt:lpstr>Circuit</vt:lpstr>
      <vt:lpstr>Car Search System (CSS) </vt:lpstr>
      <vt:lpstr>Описание на проекта</vt:lpstr>
      <vt:lpstr>Екип и роли </vt:lpstr>
      <vt:lpstr>Система ЗА управление на проекта</vt:lpstr>
      <vt:lpstr>Система за управление на проекта  </vt:lpstr>
      <vt:lpstr>Система за контрол на версиите</vt:lpstr>
      <vt:lpstr>Методология за разработка – “Scrum”</vt:lpstr>
      <vt:lpstr>Средства за Реализация</vt:lpstr>
      <vt:lpstr>Разпределение на работата и времеви отчет</vt:lpstr>
      <vt:lpstr>Краен Продукт</vt:lpstr>
      <vt:lpstr>Краен Продукт</vt:lpstr>
      <vt:lpstr>Краен Продукт</vt:lpstr>
      <vt:lpstr>Краен Продукт</vt:lpstr>
      <vt:lpstr>Възможни бъдещи подобрения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Search System</dc:title>
  <dc:creator>slavqnhristov@gmail.com</dc:creator>
  <cp:lastModifiedBy>slavqnhristov@gmail.com</cp:lastModifiedBy>
  <cp:revision>13</cp:revision>
  <dcterms:created xsi:type="dcterms:W3CDTF">2021-05-23T11:27:47Z</dcterms:created>
  <dcterms:modified xsi:type="dcterms:W3CDTF">2021-05-23T13:41:37Z</dcterms:modified>
</cp:coreProperties>
</file>