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Koko SHAnel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86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1524000"/>
            <a:ext cx="4592782" cy="1600200"/>
          </a:xfrm>
        </p:spPr>
        <p:txBody>
          <a:bodyPr/>
          <a:lstStyle/>
          <a:p>
            <a:r>
              <a:rPr lang="bg-BG" dirty="0" smtClean="0"/>
              <a:t>ФункЦионалности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Купуване на даден продукт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Предлагане на продукт за продажба на определена от потребителя цена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Логин система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32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11" y="825926"/>
            <a:ext cx="8610600" cy="1295400"/>
          </a:xfrm>
        </p:spPr>
        <p:txBody>
          <a:bodyPr/>
          <a:lstStyle/>
          <a:p>
            <a:pPr algn="ctr"/>
            <a:r>
              <a:rPr lang="en-US" dirty="0" smtClean="0"/>
              <a:t>Wireframes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Product Creation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137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Trello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404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4" y="764373"/>
            <a:ext cx="11190316" cy="1293028"/>
          </a:xfrm>
        </p:spPr>
        <p:txBody>
          <a:bodyPr/>
          <a:lstStyle/>
          <a:p>
            <a:pPr algn="ctr"/>
            <a:r>
              <a:rPr lang="en-US" dirty="0"/>
              <a:t>Site </a:t>
            </a:r>
            <a:r>
              <a:rPr lang="en-US" dirty="0" smtClean="0"/>
              <a:t>Screen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774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410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26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Koko SHAnel</vt:lpstr>
      <vt:lpstr>ФункЦионалности</vt:lpstr>
      <vt:lpstr>Wireframes</vt:lpstr>
      <vt:lpstr>Trello</vt:lpstr>
      <vt:lpstr>Site Screen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Koko SHAnel</dc:title>
  <dc:creator>Kaloyan Elenkov</dc:creator>
  <cp:lastModifiedBy>Kaloyan Elenkov</cp:lastModifiedBy>
  <cp:revision>2</cp:revision>
  <dcterms:created xsi:type="dcterms:W3CDTF">2024-01-30T13:56:31Z</dcterms:created>
  <dcterms:modified xsi:type="dcterms:W3CDTF">2024-01-30T14:10:57Z</dcterms:modified>
</cp:coreProperties>
</file>