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9" r:id="rId31"/>
    <p:sldId id="296" r:id="rId32"/>
    <p:sldId id="297" r:id="rId33"/>
    <p:sldId id="291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6"/>
            <p14:sldId id="297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0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61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8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527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057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69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39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3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3939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21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80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211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475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485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3586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96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349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806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82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=""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5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755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7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8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=""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09809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307932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8600"/>
              </a:spcAft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6013" y="5042798"/>
            <a:ext cx="8402637" cy="112871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arr[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 smtClean="0"/>
              <a:t>Other </a:t>
            </a:r>
            <a:r>
              <a:rPr lang="en-US" dirty="0"/>
              <a:t>examples: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</a:t>
            </a:r>
            <a:r>
              <a:rPr lang="en-US" dirty="0" smtClean="0"/>
              <a:t>a given </a:t>
            </a:r>
            <a:r>
              <a:rPr lang="en-US" dirty="0"/>
              <a:t>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7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/>
            </a:r>
            <a:br>
              <a:rPr lang="en-GB" sz="2700" b="1" dirty="0">
                <a:latin typeface="Consolas" panose="020B0609020204030204" pitchFamily="49" charset="0"/>
              </a:rPr>
            </a:br>
            <a:r>
              <a:rPr lang="en-GB" sz="27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7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 console.log(capitals[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700" b="1" dirty="0">
                <a:latin typeface="Consolas" panose="020B0609020204030204" pitchFamily="49" charset="0"/>
              </a:rPr>
              <a:t>console.log(capitals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7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7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</a:t>
            </a:r>
            <a:r>
              <a:rPr lang="en-US" sz="2800" dirty="0" smtClean="0"/>
              <a:t>it, </a:t>
            </a:r>
            <a:r>
              <a:rPr lang="en-US" sz="2800" dirty="0"/>
              <a:t>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4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latin typeface="Consolas" pitchFamily="49" charset="0"/>
              </a:rPr>
              <a:t>console.log(</a:t>
            </a:r>
            <a:r>
              <a:rPr lang="nn-NO" sz="2399" b="1" noProof="1" smtClean="0">
                <a:solidFill>
                  <a:schemeClr val="bg1"/>
                </a:solidFill>
                <a:latin typeface="Consolas" pitchFamily="49" charset="0"/>
              </a:rPr>
              <a:t>words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.join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 smtClean="0"/>
              <a:t>array of strings,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r>
              <a:rPr lang="en-US" b="1" dirty="0" smtClean="0">
                <a:solidFill>
                  <a:schemeClr val="bg1"/>
                </a:solidFill>
              </a:rPr>
              <a:t>their places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print </a:t>
            </a:r>
            <a:r>
              <a:rPr lang="en-US" dirty="0"/>
              <a:t>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</a:t>
            </a:r>
            <a:r>
              <a:rPr lang="en-US" dirty="0" smtClean="0"/>
              <a:t>a new </a:t>
            </a:r>
            <a:r>
              <a:rPr lang="en-US" dirty="0"/>
              <a:t>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2894" y="2530401"/>
            <a:ext cx="436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['a</a:t>
            </a:r>
            <a:r>
              <a:rPr lang="en-US" sz="2800" b="1" dirty="0" smtClean="0">
                <a:latin typeface="Consolas" panose="020B0609020204030204" pitchFamily="49" charset="0"/>
              </a:rPr>
              <a:t>','b','c','d','e</a:t>
            </a:r>
            <a:r>
              <a:rPr lang="en-US" sz="2800" b="1" dirty="0">
                <a:latin typeface="Consolas" panose="020B0609020204030204" pitchFamily="49" charset="0"/>
              </a:rPr>
              <a:t>']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9826" y="2530401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54191" y="2673106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</a:t>
            </a:r>
            <a:r>
              <a:rPr lang="en-GB" sz="2800" b="1" dirty="0"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648015"/>
            <a:ext cx="7997445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>
                <a:solidFill>
                  <a:schemeClr val="bg1"/>
                </a:solidFill>
              </a:rPr>
              <a:t>let </a:t>
            </a:r>
            <a:r>
              <a:rPr lang="en-US" sz="2800" dirty="0">
                <a:solidFill>
                  <a:schemeClr val="tx1"/>
                </a:solidFill>
              </a:rPr>
              <a:t>number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xmlns="" id="{E5869E72-F7A3-41B2-9919-3CB5E49B044A}"/>
              </a:ext>
            </a:extLst>
          </p:cNvPr>
          <p:cNvSpPr/>
          <p:nvPr/>
        </p:nvSpPr>
        <p:spPr bwMode="auto">
          <a:xfrm flipV="1">
            <a:off x="3486000" y="463611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17CD88-F92B-40EC-8E71-63A069454CA9}"/>
              </a:ext>
            </a:extLst>
          </p:cNvPr>
          <p:cNvSpPr/>
          <p:nvPr/>
        </p:nvSpPr>
        <p:spPr bwMode="auto">
          <a:xfrm>
            <a:off x="4942667" y="518781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r>
              <a:rPr lang="en-US" sz="3200" dirty="0" smtClean="0">
                <a:solidFill>
                  <a:schemeClr val="bg2"/>
                </a:solidFill>
              </a:rPr>
              <a:t/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let arr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7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=""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programming, the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numbered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</a:t>
            </a:r>
            <a:r>
              <a:rPr lang="en-US" b="1" dirty="0" smtClean="0">
                <a:solidFill>
                  <a:schemeClr val="bg1"/>
                </a:solidFill>
              </a:rPr>
              <a:t>sizes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97149" y="3161302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console.log(numbers);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171966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74013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sum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=""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=""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=""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=""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smtClean="0"/>
              <a:t>program, which </a:t>
            </a:r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corresponding  name of the day of </a:t>
            </a:r>
            <a:r>
              <a:rPr lang="en-US" dirty="0" smtClean="0"/>
              <a:t>the week </a:t>
            </a:r>
            <a:r>
              <a:rPr lang="en-US" dirty="0"/>
              <a:t>(in English)  </a:t>
            </a:r>
          </a:p>
          <a:p>
            <a:r>
              <a:rPr lang="en-US" dirty="0"/>
              <a:t>If the number is not a valid day, print </a:t>
            </a:r>
            <a:r>
              <a:rPr lang="en-US" b="1" dirty="0">
                <a:solidFill>
                  <a:schemeClr val="bg1"/>
                </a:solidFill>
              </a:rPr>
              <a:t>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=""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=""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=""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=""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4337</TotalTime>
  <Words>1437</Words>
  <Application>Microsoft Office PowerPoint</Application>
  <PresentationFormat>Широк екран</PresentationFormat>
  <Paragraphs>326</Paragraphs>
  <Slides>33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2_SoftUni</vt:lpstr>
      <vt:lpstr>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For-of Loops</vt:lpstr>
      <vt:lpstr>For-of Loop</vt:lpstr>
      <vt:lpstr>Print an Array with For-of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52</cp:revision>
  <dcterms:created xsi:type="dcterms:W3CDTF">2018-05-23T13:08:44Z</dcterms:created>
  <dcterms:modified xsi:type="dcterms:W3CDTF">2021-12-21T09:14:17Z</dcterms:modified>
  <cp:category>Technology fundamentals;computer programming;software development;web development</cp:category>
</cp:coreProperties>
</file>