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2" r:id="rId3"/>
    <p:sldId id="258" r:id="rId4"/>
    <p:sldId id="259" r:id="rId5"/>
    <p:sldId id="260" r:id="rId6"/>
    <p:sldId id="261" r:id="rId7"/>
    <p:sldId id="303" r:id="rId8"/>
    <p:sldId id="263" r:id="rId9"/>
    <p:sldId id="264" r:id="rId10"/>
    <p:sldId id="265" r:id="rId11"/>
    <p:sldId id="266" r:id="rId12"/>
    <p:sldId id="267" r:id="rId13"/>
    <p:sldId id="286" r:id="rId14"/>
    <p:sldId id="28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8" r:id="rId32"/>
    <p:sldId id="289" r:id="rId33"/>
    <p:sldId id="290" r:id="rId34"/>
    <p:sldId id="291" r:id="rId35"/>
    <p:sldId id="292" r:id="rId36"/>
    <p:sldId id="293" r:id="rId37"/>
    <p:sldId id="299" r:id="rId38"/>
    <p:sldId id="307" r:id="rId39"/>
    <p:sldId id="308" r:id="rId40"/>
    <p:sldId id="301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7"/>
            <p14:sldId id="30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56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21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40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4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5750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092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198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8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37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41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9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41" r:id="rId11"/>
    <p:sldLayoutId id="2147483718" r:id="rId12"/>
    <p:sldLayoutId id="2147483719" r:id="rId13"/>
    <p:sldLayoutId id="2147483720" r:id="rId14"/>
    <p:sldLayoutId id="214748372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</a:t>
            </a:r>
            <a:r>
              <a:rPr lang="en-US" sz="2400" b="1" dirty="0" smtClean="0">
                <a:latin typeface="Consolas" pitchFamily="49" charset="0"/>
              </a:rPr>
              <a:t>{</a:t>
            </a:r>
            <a:br>
              <a:rPr lang="en-US" sz="2400" b="1" dirty="0" smtClean="0">
                <a:latin typeface="Consolas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663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solve</a:t>
            </a:r>
            <a:r>
              <a:rPr lang="en-US" sz="2200" dirty="0">
                <a:solidFill>
                  <a:schemeClr val="tx1"/>
                </a:solidFill>
              </a:rPr>
              <a:t>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9191" y="3281465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52825" y="5670958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</a:t>
            </a:r>
            <a:r>
              <a:rPr lang="en-US" sz="3200" dirty="0" smtClean="0"/>
              <a:t>print: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"{sum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610608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81148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 smtClean="0"/>
              <a:t>10</a:t>
            </a:r>
            <a:r>
              <a:rPr lang="en-US" sz="2400" b="1" dirty="0"/>
              <a:t>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</a:t>
            </a:r>
            <a:r>
              <a:rPr lang="en-US" sz="3200" dirty="0" smtClean="0"/>
              <a:t>value </a:t>
            </a:r>
            <a:r>
              <a:rPr lang="en-US" sz="3200" dirty="0"/>
              <a:t>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</a:t>
            </a:r>
            <a:r>
              <a:rPr lang="en-US" sz="3200" dirty="0" smtClean="0"/>
              <a:t>exist.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SoftUni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391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179000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b="1" dirty="0" smtClean="0">
                <a:solidFill>
                  <a:schemeClr val="bg1"/>
                </a:solidFill>
              </a:rPr>
              <a:t>type</a:t>
            </a:r>
            <a:r>
              <a:rPr lang="bg-BG" sz="3200" b="1" dirty="0" smtClean="0"/>
              <a:t> </a:t>
            </a:r>
            <a:r>
              <a:rPr lang="en-US" sz="3200" dirty="0"/>
              <a:t>is a classification that specifies which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type of value a variable has and what type of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operations can be applied to it</a:t>
            </a:r>
            <a:endParaRPr lang="bg-BG" sz="3200" dirty="0"/>
          </a:p>
          <a:p>
            <a:pPr eaLnBrk="0" latinLnBrk="0" hangingPunct="0">
              <a:lnSpc>
                <a:spcPct val="100000"/>
              </a:lnSpc>
            </a:pPr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and </a:t>
            </a:r>
            <a:r>
              <a:rPr lang="en-US" sz="3000" b="1" dirty="0" smtClean="0">
                <a:solidFill>
                  <a:schemeClr val="bg1"/>
                </a:solidFill>
              </a:rPr>
              <a:t>Objects </a:t>
            </a:r>
            <a:r>
              <a:rPr lang="en-US" sz="3000" dirty="0"/>
              <a:t>(including Functions and Arrays)</a:t>
            </a:r>
          </a:p>
          <a:p>
            <a:pPr marL="609036" lvl="1" indent="0" eaLnBrk="0" latinLnBrk="0" hangingPunct="0">
              <a:lnSpc>
                <a:spcPct val="100000"/>
              </a:lnSpc>
              <a:buNone/>
            </a:pPr>
            <a:endParaRPr lang="en-US" sz="3000" dirty="0" smtClean="0"/>
          </a:p>
          <a:p>
            <a:pPr lvl="1" eaLnBrk="0" latinLnBrk="0" hangingPunct="0">
              <a:lnSpc>
                <a:spcPct val="14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person </a:t>
            </a:r>
            <a:r>
              <a:rPr lang="en-US" sz="2400" b="1" dirty="0">
                <a:latin typeface="Consolas" pitchFamily="49" charset="0"/>
              </a:rPr>
              <a:t>= {name: 'George', age: 25</a:t>
            </a:r>
            <a:r>
              <a:rPr lang="en-US" sz="2400" b="1" dirty="0" smtClean="0">
                <a:latin typeface="Consolas" pitchFamily="49" charset="0"/>
              </a:rPr>
              <a:t>};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</a:t>
            </a:r>
            <a:r>
              <a:rPr lang="en-US" sz="2400" b="1" dirty="0">
                <a:latin typeface="Consolas" pitchFamily="49" charset="0"/>
              </a:rPr>
              <a:t>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name = 'George';                 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</a:t>
            </a:r>
            <a:r>
              <a:rPr lang="en-US" sz="2400" b="1" dirty="0">
                <a:latin typeface="Consolas" pitchFamily="49" charset="0"/>
              </a:rPr>
              <a:t>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umber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tring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/>
              <a:t> – variables use </a:t>
            </a:r>
            <a:r>
              <a:rPr lang="en-US" sz="3200" b="1" dirty="0">
                <a:solidFill>
                  <a:schemeClr val="bg1"/>
                </a:solidFill>
              </a:rPr>
              <a:t>block scope</a:t>
            </a:r>
            <a:r>
              <a:rPr lang="en-US" sz="3200" dirty="0"/>
              <a:t> – when declared inside a block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200" dirty="0"/>
              <a:t> can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be </a:t>
            </a:r>
            <a:br>
              <a:rPr lang="en-US" sz="3200" dirty="0"/>
            </a:br>
            <a:r>
              <a:rPr lang="en-US" sz="3200" dirty="0"/>
              <a:t>accessed from outside the </a:t>
            </a:r>
            <a:br>
              <a:rPr lang="en-US" sz="3200" dirty="0"/>
            </a:br>
            <a:r>
              <a:rPr lang="en-US" sz="3200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/>
              <a:t> – variables use </a:t>
            </a:r>
            <a:r>
              <a:rPr lang="en-US" sz="3200" b="1" dirty="0">
                <a:solidFill>
                  <a:schemeClr val="bg1"/>
                </a:solidFill>
              </a:rPr>
              <a:t>function scope</a:t>
            </a:r>
            <a:r>
              <a:rPr lang="en-US" sz="3200" dirty="0"/>
              <a:t> – when declared inside a block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can be accessed 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>
                <a:latin typeface="Consolas" pitchFamily="49" charset="0"/>
              </a:rPr>
              <a:t>x); </a:t>
            </a:r>
            <a:r>
              <a:rPr lang="en-US" sz="2400" b="1" i="1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1233</Words>
  <Application>Microsoft Office PowerPoint</Application>
  <PresentationFormat>Широк екран</PresentationFormat>
  <Paragraphs>354</Paragraphs>
  <Slides>41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2_SoftUni</vt:lpstr>
      <vt:lpstr>Data Types and Variables</vt:lpstr>
      <vt:lpstr>Table of Contents</vt:lpstr>
      <vt:lpstr>Have a Question?</vt:lpstr>
      <vt:lpstr>What is Data Type?</vt:lpstr>
      <vt:lpstr>What is a Data Type?</vt:lpstr>
      <vt:lpstr>Examples</vt:lpstr>
      <vt:lpstr>Dynamic Typing</vt:lpstr>
      <vt:lpstr>Let vs. Var</vt:lpstr>
      <vt:lpstr>Var and Let</vt:lpstr>
      <vt:lpstr>Variables Scope </vt:lpstr>
      <vt:lpstr>Variables Scope (2) </vt:lpstr>
      <vt:lpstr>Naming Variables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66</cp:revision>
  <dcterms:created xsi:type="dcterms:W3CDTF">2018-05-23T13:08:44Z</dcterms:created>
  <dcterms:modified xsi:type="dcterms:W3CDTF">2021-12-20T17:13:19Z</dcterms:modified>
  <cp:category>programming;computer programming;software development;web development</cp:category>
</cp:coreProperties>
</file>