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484" r:id="rId17"/>
    <p:sldId id="508" r:id="rId18"/>
    <p:sldId id="485" r:id="rId19"/>
    <p:sldId id="496" r:id="rId20"/>
    <p:sldId id="486" r:id="rId21"/>
    <p:sldId id="509" r:id="rId22"/>
    <p:sldId id="490" r:id="rId23"/>
    <p:sldId id="491" r:id="rId24"/>
    <p:sldId id="494" r:id="rId25"/>
    <p:sldId id="495" r:id="rId26"/>
    <p:sldId id="349" r:id="rId27"/>
    <p:sldId id="401" r:id="rId28"/>
    <p:sldId id="306" r:id="rId29"/>
    <p:sldId id="616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484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509"/>
            <p14:sldId id="490"/>
            <p14:sldId id="491"/>
            <p14:sldId id="494"/>
            <p14:sldId id="495"/>
          </p14:sldIdLst>
        </p14:section>
        <p14:section name="Summary" id="{F3990BA4-6493-457E-AF43-2BFC9F9D85E2}">
          <p14:sldIdLst>
            <p14:sldId id="349"/>
            <p14:sldId id="401"/>
            <p14:sldId id="306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234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562227"/>
            <a:ext cx="80779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not|only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(media-feature-rule) {  CSS rules goes here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media query will only set the body to </a:t>
            </a:r>
            <a:r>
              <a:rPr lang="en-US" b="1" dirty="0">
                <a:solidFill>
                  <a:schemeClr val="bg1"/>
                </a:solidFill>
              </a:rPr>
              <a:t>12px</a:t>
            </a:r>
            <a:r>
              <a:rPr lang="en-US" dirty="0"/>
              <a:t> if the page is </a:t>
            </a:r>
            <a:r>
              <a:rPr lang="en-US" b="1" dirty="0">
                <a:solidFill>
                  <a:schemeClr val="bg1"/>
                </a:solidFill>
              </a:rPr>
              <a:t>printed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 will not apply when the 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page is loaded in a browser: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6000" y="2095500"/>
            <a:ext cx="5334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82AB66-1EF8-456A-9F02-2518C29EF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5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6088" indent="-446088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@import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  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41000" y="324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A9B846-8E0F-4948-89E5-BC36F5482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3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EF531-F8ED-4F15-8A87-B6AAA248D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b="1" dirty="0">
                <a:solidFill>
                  <a:schemeClr val="bg1"/>
                </a:solidFill>
              </a:rPr>
              <a:t>CSS at-rule</a:t>
            </a:r>
            <a:r>
              <a:rPr lang="en-US" dirty="0"/>
              <a:t> is used to import style rules from other style sheets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specify media-dependent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dirty="0"/>
              <a:t>rules</a:t>
            </a:r>
          </a:p>
          <a:p>
            <a:pPr>
              <a:buClr>
                <a:schemeClr val="tx1"/>
              </a:buClr>
            </a:pPr>
            <a:r>
              <a:rPr lang="en-US" dirty="0"/>
              <a:t>These conditional imports specify comma-separated media queries after the URL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450850" y="4590622"/>
            <a:ext cx="112903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list-of-media-queries;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"fineprint.css"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"landscape.css"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F38130-555A-4078-B987-5F6ED5D40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8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Operators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How to use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GB" sz="3200" dirty="0"/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1378</Words>
  <Application>Microsoft Office PowerPoint</Application>
  <PresentationFormat>Широк екран</PresentationFormat>
  <Paragraphs>213</Paragraphs>
  <Slides>31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Query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Media Queries Conditions</vt:lpstr>
      <vt:lpstr>Logical Operators</vt:lpstr>
      <vt:lpstr>Logical Operators</vt:lpstr>
      <vt:lpstr>CSS @Import Rule</vt:lpstr>
      <vt:lpstr>@Import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20</cp:revision>
  <dcterms:created xsi:type="dcterms:W3CDTF">2018-05-23T13:08:44Z</dcterms:created>
  <dcterms:modified xsi:type="dcterms:W3CDTF">2021-09-09T08:17:01Z</dcterms:modified>
  <cp:category>computer programming;programming;software development;software engineering</cp:category>
</cp:coreProperties>
</file>