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614" r:id="rId39"/>
    <p:sldId id="608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r>
              <a:rPr lang="en-US" sz="3000" dirty="0"/>
              <a:t>  - 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r>
              <a:rPr lang="en-US" sz="3000" dirty="0"/>
              <a:t> - 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r>
              <a:rPr lang="en-US" sz="3000" dirty="0"/>
              <a:t> - 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0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777586"/>
            <a:ext cx="958500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('Required');</a:t>
            </a:r>
            <a:endParaRPr lang="bg-BG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1154</Words>
  <Application>Microsoft Office PowerPoint</Application>
  <PresentationFormat>Широк екран</PresentationFormat>
  <Paragraphs>318</Paragraphs>
  <Slides>41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48</cp:revision>
  <dcterms:created xsi:type="dcterms:W3CDTF">2018-05-23T13:08:44Z</dcterms:created>
  <dcterms:modified xsi:type="dcterms:W3CDTF">2022-04-27T08:28:16Z</dcterms:modified>
  <cp:category>computer programming;programming;software development;software engineering</cp:category>
</cp:coreProperties>
</file>