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6"/>
  </p:notesMasterIdLst>
  <p:handoutMasterIdLst>
    <p:handoutMasterId r:id="rId7"/>
  </p:handoutMasterIdLst>
  <p:sldIdLst>
    <p:sldId id="257" r:id="rId3"/>
    <p:sldId id="268" r:id="rId4"/>
    <p:sldId id="259" r:id="rId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8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4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9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7752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14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86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62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64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0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9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7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0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9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33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40" y="69005"/>
            <a:ext cx="8352927" cy="217919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Course Project RSAI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57742" y="5445224"/>
            <a:ext cx="8735325" cy="1080120"/>
          </a:xfrm>
        </p:spPr>
        <p:txBody>
          <a:bodyPr/>
          <a:lstStyle/>
          <a:p>
            <a:r>
              <a:rPr lang="en-US" dirty="0" err="1" smtClean="0"/>
              <a:t>Ailqk</a:t>
            </a:r>
            <a:r>
              <a:rPr lang="en-US" dirty="0" smtClean="0"/>
              <a:t> Solutions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9876" y="3140968"/>
            <a:ext cx="9023357" cy="1377236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Pomodoro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557908" y="44624"/>
            <a:ext cx="8735325" cy="1188616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type="subTitle" idx="1"/>
          </p:nvPr>
        </p:nvSpPr>
        <p:spPr>
          <a:xfrm>
            <a:off x="1154654" y="2348880"/>
            <a:ext cx="8823360" cy="3289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	</a:t>
            </a:r>
            <a:r>
              <a:rPr lang="en-US" sz="1400" dirty="0"/>
              <a:t>The product that this requirements documents aims to specify is a High-Tech Pomodoro Clock. The clock will be able to calculate and differentiate between focused work spurs and breaks.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/>
              <a:t>	</a:t>
            </a:r>
            <a:r>
              <a:rPr lang="en-US" sz="1400" dirty="0"/>
              <a:t>The product is independent and self-contained. It is not required for any other systems to be purchased and implemented for the correct and proper work of the clock.</a:t>
            </a:r>
            <a:endParaRPr lang="bg-BG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	</a:t>
            </a:r>
            <a:r>
              <a:rPr lang="en-US" sz="1400" dirty="0"/>
              <a:t>The product is intended for everyday use and the user can be anyone. There are no technical skills required for the proper usage of the product.</a:t>
            </a:r>
            <a:endParaRPr lang="bg-BG" sz="1400" dirty="0"/>
          </a:p>
          <a:p>
            <a:pPr>
              <a:lnSpc>
                <a:spcPct val="150000"/>
              </a:lnSpc>
            </a:pPr>
            <a:endParaRPr lang="bg-BG" sz="1200" dirty="0"/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9051993" cy="1642195"/>
          </a:xfrm>
        </p:spPr>
        <p:txBody>
          <a:bodyPr>
            <a:normAutofit/>
          </a:bodyPr>
          <a:lstStyle/>
          <a:p>
            <a:pPr algn="ctr"/>
            <a:r>
              <a:rPr lang="en-US" sz="5600" b="1" dirty="0" smtClean="0"/>
              <a:t>Who we are?</a:t>
            </a:r>
            <a:endParaRPr lang="en-US" sz="5600" b="1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629916" y="1628800"/>
            <a:ext cx="7852420" cy="216024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24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smtClean="0"/>
              <a:t>	</a:t>
            </a:r>
            <a:r>
              <a:rPr lang="en-US" sz="1800" dirty="0" err="1" smtClean="0"/>
              <a:t>Petroslav</a:t>
            </a:r>
            <a:r>
              <a:rPr lang="en-US" sz="1800" dirty="0" smtClean="0"/>
              <a:t> </a:t>
            </a:r>
            <a:r>
              <a:rPr lang="en-US" sz="1800" dirty="0" err="1" smtClean="0"/>
              <a:t>Benchovski</a:t>
            </a:r>
            <a:r>
              <a:rPr lang="en-US" sz="1800" dirty="0" smtClean="0"/>
              <a:t> – Requirement Engineer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	</a:t>
            </a:r>
            <a:r>
              <a:rPr lang="en-US" sz="1800" dirty="0" err="1" smtClean="0"/>
              <a:t>Kaloyan</a:t>
            </a:r>
            <a:r>
              <a:rPr lang="en-US" sz="1800" dirty="0" smtClean="0"/>
              <a:t> </a:t>
            </a:r>
            <a:r>
              <a:rPr lang="en-US" sz="1800" dirty="0" err="1" smtClean="0"/>
              <a:t>Nikolov</a:t>
            </a:r>
            <a:r>
              <a:rPr lang="en-US" sz="1800" dirty="0" smtClean="0"/>
              <a:t> – Architect </a:t>
            </a:r>
            <a:endParaRPr lang="bg-BG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	Dimitar </a:t>
            </a:r>
            <a:r>
              <a:rPr lang="en-US" sz="1800" dirty="0" err="1" smtClean="0"/>
              <a:t>Bogdanski</a:t>
            </a:r>
            <a:r>
              <a:rPr lang="en-US" sz="1800" dirty="0" smtClean="0"/>
              <a:t> – Developer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</a:t>
            </a:r>
            <a:r>
              <a:rPr lang="en-US" sz="1800" dirty="0" err="1" smtClean="0"/>
              <a:t>Paolina</a:t>
            </a:r>
            <a:r>
              <a:rPr lang="en-US" sz="1800" dirty="0" smtClean="0"/>
              <a:t> </a:t>
            </a:r>
            <a:r>
              <a:rPr lang="en-US" sz="1800" dirty="0" err="1" smtClean="0"/>
              <a:t>Panamska</a:t>
            </a:r>
            <a:r>
              <a:rPr lang="en-US" sz="1800" dirty="0" smtClean="0"/>
              <a:t> – </a:t>
            </a:r>
            <a:r>
              <a:rPr lang="en-US" sz="1800" dirty="0" err="1" smtClean="0"/>
              <a:t>Validatior</a:t>
            </a:r>
            <a:r>
              <a:rPr lang="en-US" sz="1800" dirty="0" smtClean="0"/>
              <a:t> </a:t>
            </a:r>
            <a:endParaRPr lang="bg-BG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	</a:t>
            </a:r>
            <a:r>
              <a:rPr lang="en-US" sz="1800" dirty="0" smtClean="0"/>
              <a:t>Atanas Grudev – Project Manager</a:t>
            </a:r>
            <a:endParaRPr lang="bg-BG" sz="1800" dirty="0"/>
          </a:p>
          <a:p>
            <a:pPr>
              <a:lnSpc>
                <a:spcPct val="150000"/>
              </a:lnSpc>
            </a:pPr>
            <a:endParaRPr lang="bg-BG" sz="1200" dirty="0" smtClean="0"/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3890040"/>
            <a:ext cx="7852420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Йон</vt:lpstr>
      <vt:lpstr>Course Project RSAI</vt:lpstr>
      <vt:lpstr>Project Overview</vt:lpstr>
      <vt:lpstr>Who we are?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2016-05-17T16:45:10Z</dcterms:created>
  <dcterms:modified xsi:type="dcterms:W3CDTF">2016-06-11T06:42:01Z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