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7"/>
  </p:notesMasterIdLst>
  <p:sldIdLst>
    <p:sldId id="256" r:id="rId2"/>
    <p:sldId id="265" r:id="rId3"/>
    <p:sldId id="258" r:id="rId4"/>
    <p:sldId id="257" r:id="rId5"/>
    <p:sldId id="260" r:id="rId6"/>
    <p:sldId id="263" r:id="rId7"/>
    <p:sldId id="268" r:id="rId8"/>
    <p:sldId id="269" r:id="rId9"/>
    <p:sldId id="270" r:id="rId10"/>
    <p:sldId id="271" r:id="rId11"/>
    <p:sldId id="272" r:id="rId12"/>
    <p:sldId id="273" r:id="rId13"/>
    <p:sldId id="264" r:id="rId14"/>
    <p:sldId id="274" r:id="rId15"/>
    <p:sldId id="275" r:id="rId16"/>
    <p:sldId id="276" r:id="rId17"/>
    <p:sldId id="292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67" r:id="rId33"/>
    <p:sldId id="262" r:id="rId34"/>
    <p:sldId id="261" r:id="rId35"/>
    <p:sldId id="25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86E6FA-7776-45A8-BF03-D94F2AA662ED}" v="17" dt="2025-06-29T10:34:51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84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ихаил Ангелов" userId="1b9897d1-5015-44ef-8c42-89ab2639afbc" providerId="ADAL" clId="{BF86E6FA-7776-45A8-BF03-D94F2AA662ED}"/>
    <pc:docChg chg="undo custSel addSld delSld modSld sldOrd">
      <pc:chgData name="Михаил Ангелов" userId="1b9897d1-5015-44ef-8c42-89ab2639afbc" providerId="ADAL" clId="{BF86E6FA-7776-45A8-BF03-D94F2AA662ED}" dt="2025-06-29T10:36:42.522" v="183" actId="1076"/>
      <pc:docMkLst>
        <pc:docMk/>
      </pc:docMkLst>
      <pc:sldChg chg="modSp mod">
        <pc:chgData name="Михаил Ангелов" userId="1b9897d1-5015-44ef-8c42-89ab2639afbc" providerId="ADAL" clId="{BF86E6FA-7776-45A8-BF03-D94F2AA662ED}" dt="2025-06-28T21:16:42.265" v="12" actId="1076"/>
        <pc:sldMkLst>
          <pc:docMk/>
          <pc:sldMk cId="202815112" sldId="256"/>
        </pc:sldMkLst>
        <pc:spChg chg="mod">
          <ac:chgData name="Михаил Ангелов" userId="1b9897d1-5015-44ef-8c42-89ab2639afbc" providerId="ADAL" clId="{BF86E6FA-7776-45A8-BF03-D94F2AA662ED}" dt="2025-06-28T21:16:28.109" v="8" actId="404"/>
          <ac:spMkLst>
            <pc:docMk/>
            <pc:sldMk cId="202815112" sldId="256"/>
            <ac:spMk id="2" creationId="{D8A39924-8391-C683-F285-DC6E25E4ECD5}"/>
          </ac:spMkLst>
        </pc:spChg>
        <pc:spChg chg="mod">
          <ac:chgData name="Михаил Ангелов" userId="1b9897d1-5015-44ef-8c42-89ab2639afbc" providerId="ADAL" clId="{BF86E6FA-7776-45A8-BF03-D94F2AA662ED}" dt="2025-06-28T21:16:42.265" v="12" actId="1076"/>
          <ac:spMkLst>
            <pc:docMk/>
            <pc:sldMk cId="202815112" sldId="256"/>
            <ac:spMk id="3" creationId="{27E65DA3-469E-61DC-1C35-C56768AF1997}"/>
          </ac:spMkLst>
        </pc:spChg>
      </pc:sldChg>
      <pc:sldChg chg="addSp delSp modSp mod">
        <pc:chgData name="Михаил Ангелов" userId="1b9897d1-5015-44ef-8c42-89ab2639afbc" providerId="ADAL" clId="{BF86E6FA-7776-45A8-BF03-D94F2AA662ED}" dt="2025-06-29T09:49:34.486" v="145" actId="478"/>
        <pc:sldMkLst>
          <pc:docMk/>
          <pc:sldMk cId="3393736557" sldId="258"/>
        </pc:sldMkLst>
        <pc:spChg chg="del mod">
          <ac:chgData name="Михаил Ангелов" userId="1b9897d1-5015-44ef-8c42-89ab2639afbc" providerId="ADAL" clId="{BF86E6FA-7776-45A8-BF03-D94F2AA662ED}" dt="2025-06-29T09:49:28.469" v="142" actId="478"/>
          <ac:spMkLst>
            <pc:docMk/>
            <pc:sldMk cId="3393736557" sldId="258"/>
            <ac:spMk id="2" creationId="{BA23B107-4E62-D156-C0F8-20BA5B3AB175}"/>
          </ac:spMkLst>
        </pc:spChg>
        <pc:spChg chg="del mod">
          <ac:chgData name="Михаил Ангелов" userId="1b9897d1-5015-44ef-8c42-89ab2639afbc" providerId="ADAL" clId="{BF86E6FA-7776-45A8-BF03-D94F2AA662ED}" dt="2025-06-29T09:49:30.907" v="143" actId="478"/>
          <ac:spMkLst>
            <pc:docMk/>
            <pc:sldMk cId="3393736557" sldId="258"/>
            <ac:spMk id="3" creationId="{A4DA7F7C-85C7-42DA-8225-80D3D7C2A3C0}"/>
          </ac:spMkLst>
        </pc:spChg>
        <pc:spChg chg="add del mod">
          <ac:chgData name="Михаил Ангелов" userId="1b9897d1-5015-44ef-8c42-89ab2639afbc" providerId="ADAL" clId="{BF86E6FA-7776-45A8-BF03-D94F2AA662ED}" dt="2025-06-29T09:49:34.486" v="145" actId="478"/>
          <ac:spMkLst>
            <pc:docMk/>
            <pc:sldMk cId="3393736557" sldId="258"/>
            <ac:spMk id="11" creationId="{F09349E5-674C-7F76-7CB4-AA4377D5BCF3}"/>
          </ac:spMkLst>
        </pc:spChg>
        <pc:spChg chg="add del mod">
          <ac:chgData name="Михаил Ангелов" userId="1b9897d1-5015-44ef-8c42-89ab2639afbc" providerId="ADAL" clId="{BF86E6FA-7776-45A8-BF03-D94F2AA662ED}" dt="2025-06-29T09:49:33.382" v="144" actId="478"/>
          <ac:spMkLst>
            <pc:docMk/>
            <pc:sldMk cId="3393736557" sldId="258"/>
            <ac:spMk id="15" creationId="{039FF0EA-A806-343D-038E-5D926736E1A4}"/>
          </ac:spMkLst>
        </pc:spChg>
        <pc:picChg chg="add mod">
          <ac:chgData name="Михаил Ангелов" userId="1b9897d1-5015-44ef-8c42-89ab2639afbc" providerId="ADAL" clId="{BF86E6FA-7776-45A8-BF03-D94F2AA662ED}" dt="2025-06-28T21:15:57.908" v="7" actId="1076"/>
          <ac:picMkLst>
            <pc:docMk/>
            <pc:sldMk cId="3393736557" sldId="258"/>
            <ac:picMk id="9" creationId="{B02B3B47-2C98-F169-A994-6AC34DADAF9F}"/>
          </ac:picMkLst>
        </pc:picChg>
      </pc:sldChg>
      <pc:sldChg chg="modSp mod">
        <pc:chgData name="Михаил Ангелов" userId="1b9897d1-5015-44ef-8c42-89ab2639afbc" providerId="ADAL" clId="{BF86E6FA-7776-45A8-BF03-D94F2AA662ED}" dt="2025-06-28T21:17:09.761" v="14" actId="1076"/>
        <pc:sldMkLst>
          <pc:docMk/>
          <pc:sldMk cId="1962278541" sldId="259"/>
        </pc:sldMkLst>
        <pc:spChg chg="mod">
          <ac:chgData name="Михаил Ангелов" userId="1b9897d1-5015-44ef-8c42-89ab2639afbc" providerId="ADAL" clId="{BF86E6FA-7776-45A8-BF03-D94F2AA662ED}" dt="2025-06-28T21:17:09.761" v="14" actId="1076"/>
          <ac:spMkLst>
            <pc:docMk/>
            <pc:sldMk cId="1962278541" sldId="259"/>
            <ac:spMk id="3" creationId="{E3A8F433-2E53-BD0F-E6B4-103059A9A441}"/>
          </ac:spMkLst>
        </pc:spChg>
      </pc:sldChg>
      <pc:sldChg chg="ord">
        <pc:chgData name="Михаил Ангелов" userId="1b9897d1-5015-44ef-8c42-89ab2639afbc" providerId="ADAL" clId="{BF86E6FA-7776-45A8-BF03-D94F2AA662ED}" dt="2025-06-29T10:33:24.112" v="151"/>
        <pc:sldMkLst>
          <pc:docMk/>
          <pc:sldMk cId="242832598" sldId="263"/>
        </pc:sldMkLst>
      </pc:sldChg>
      <pc:sldChg chg="addSp modSp add mod setBg">
        <pc:chgData name="Михаил Ангелов" userId="1b9897d1-5015-44ef-8c42-89ab2639afbc" providerId="ADAL" clId="{BF86E6FA-7776-45A8-BF03-D94F2AA662ED}" dt="2025-06-29T09:37:09.041" v="77" actId="1076"/>
        <pc:sldMkLst>
          <pc:docMk/>
          <pc:sldMk cId="2200245801" sldId="264"/>
        </pc:sldMkLst>
        <pc:spChg chg="add">
          <ac:chgData name="Михаил Ангелов" userId="1b9897d1-5015-44ef-8c42-89ab2639afbc" providerId="ADAL" clId="{BF86E6FA-7776-45A8-BF03-D94F2AA662ED}" dt="2025-06-29T09:37:07.353" v="76" actId="26606"/>
          <ac:spMkLst>
            <pc:docMk/>
            <pc:sldMk cId="2200245801" sldId="264"/>
            <ac:spMk id="7" creationId="{2ABBB681-F4D2-40F2-ACC3-DE0B4B4880EF}"/>
          </ac:spMkLst>
        </pc:spChg>
        <pc:spChg chg="add">
          <ac:chgData name="Михаил Ангелов" userId="1b9897d1-5015-44ef-8c42-89ab2639afbc" providerId="ADAL" clId="{BF86E6FA-7776-45A8-BF03-D94F2AA662ED}" dt="2025-06-29T09:37:07.353" v="76" actId="26606"/>
          <ac:spMkLst>
            <pc:docMk/>
            <pc:sldMk cId="2200245801" sldId="264"/>
            <ac:spMk id="9" creationId="{09388ED0-1FEF-4E11-B488-BD661D1AC1A6}"/>
          </ac:spMkLst>
        </pc:spChg>
        <pc:picChg chg="mod">
          <ac:chgData name="Михаил Ангелов" userId="1b9897d1-5015-44ef-8c42-89ab2639afbc" providerId="ADAL" clId="{BF86E6FA-7776-45A8-BF03-D94F2AA662ED}" dt="2025-06-29T09:37:09.041" v="77" actId="1076"/>
          <ac:picMkLst>
            <pc:docMk/>
            <pc:sldMk cId="2200245801" sldId="264"/>
            <ac:picMk id="2" creationId="{3DE2B659-22A5-4D86-97FC-F5250F69D94D}"/>
          </ac:picMkLst>
        </pc:picChg>
      </pc:sldChg>
      <pc:sldChg chg="addSp delSp modSp add mod setBg">
        <pc:chgData name="Михаил Ангелов" userId="1b9897d1-5015-44ef-8c42-89ab2639afbc" providerId="ADAL" clId="{BF86E6FA-7776-45A8-BF03-D94F2AA662ED}" dt="2025-06-29T09:41:08.602" v="118" actId="403"/>
        <pc:sldMkLst>
          <pc:docMk/>
          <pc:sldMk cId="1689423169" sldId="268"/>
        </pc:sldMkLst>
        <pc:spChg chg="mod ord">
          <ac:chgData name="Михаил Ангелов" userId="1b9897d1-5015-44ef-8c42-89ab2639afbc" providerId="ADAL" clId="{BF86E6FA-7776-45A8-BF03-D94F2AA662ED}" dt="2025-06-29T09:41:08.602" v="118" actId="403"/>
          <ac:spMkLst>
            <pc:docMk/>
            <pc:sldMk cId="1689423169" sldId="268"/>
            <ac:spMk id="4" creationId="{E858226B-68ED-454C-A985-803D093E49E7}"/>
          </ac:spMkLst>
        </pc:spChg>
        <pc:spChg chg="mod ord">
          <ac:chgData name="Михаил Ангелов" userId="1b9897d1-5015-44ef-8c42-89ab2639afbc" providerId="ADAL" clId="{BF86E6FA-7776-45A8-BF03-D94F2AA662ED}" dt="2025-06-29T09:36:17.233" v="59" actId="26606"/>
          <ac:spMkLst>
            <pc:docMk/>
            <pc:sldMk cId="1689423169" sldId="268"/>
            <ac:spMk id="9" creationId="{A1441F08-A122-40EA-94AF-21EE2481344F}"/>
          </ac:spMkLst>
        </pc:spChg>
        <pc:spChg chg="add">
          <ac:chgData name="Михаил Ангелов" userId="1b9897d1-5015-44ef-8c42-89ab2639afbc" providerId="ADAL" clId="{BF86E6FA-7776-45A8-BF03-D94F2AA662ED}" dt="2025-06-29T09:31:01.740" v="16" actId="26606"/>
          <ac:spMkLst>
            <pc:docMk/>
            <pc:sldMk cId="1689423169" sldId="268"/>
            <ac:spMk id="14" creationId="{00FB4B3A-8256-4E39-8994-77FD8A91D6E9}"/>
          </ac:spMkLst>
        </pc:spChg>
        <pc:spChg chg="add del">
          <ac:chgData name="Михаил Ангелов" userId="1b9897d1-5015-44ef-8c42-89ab2639afbc" providerId="ADAL" clId="{BF86E6FA-7776-45A8-BF03-D94F2AA662ED}" dt="2025-06-29T09:36:17.233" v="59" actId="26606"/>
          <ac:spMkLst>
            <pc:docMk/>
            <pc:sldMk cId="1689423169" sldId="268"/>
            <ac:spMk id="16" creationId="{9EBF008B-88F3-472A-BA96-CD0281B6C945}"/>
          </ac:spMkLst>
        </pc:spChg>
        <pc:spChg chg="add">
          <ac:chgData name="Михаил Ангелов" userId="1b9897d1-5015-44ef-8c42-89ab2639afbc" providerId="ADAL" clId="{BF86E6FA-7776-45A8-BF03-D94F2AA662ED}" dt="2025-06-29T09:31:01.740" v="16" actId="26606"/>
          <ac:spMkLst>
            <pc:docMk/>
            <pc:sldMk cId="1689423169" sldId="268"/>
            <ac:spMk id="18" creationId="{5561F932-FC7D-4B2D-9EBB-8AFF9D75F416}"/>
          </ac:spMkLst>
        </pc:spChg>
        <pc:spChg chg="add">
          <ac:chgData name="Михаил Ангелов" userId="1b9897d1-5015-44ef-8c42-89ab2639afbc" providerId="ADAL" clId="{BF86E6FA-7776-45A8-BF03-D94F2AA662ED}" dt="2025-06-29T09:31:01.740" v="16" actId="26606"/>
          <ac:spMkLst>
            <pc:docMk/>
            <pc:sldMk cId="1689423169" sldId="268"/>
            <ac:spMk id="20" creationId="{8B0613EF-873A-44FA-8BE9-3917BCF576A8}"/>
          </ac:spMkLst>
        </pc:spChg>
        <pc:spChg chg="add del">
          <ac:chgData name="Михаил Ангелов" userId="1b9897d1-5015-44ef-8c42-89ab2639afbc" providerId="ADAL" clId="{BF86E6FA-7776-45A8-BF03-D94F2AA662ED}" dt="2025-06-29T09:36:17.233" v="59" actId="26606"/>
          <ac:spMkLst>
            <pc:docMk/>
            <pc:sldMk cId="1689423169" sldId="268"/>
            <ac:spMk id="22" creationId="{1C9B5071-2661-447E-AF39-E0496739FA71}"/>
          </ac:spMkLst>
        </pc:spChg>
        <pc:spChg chg="add">
          <ac:chgData name="Михаил Ангелов" userId="1b9897d1-5015-44ef-8c42-89ab2639afbc" providerId="ADAL" clId="{BF86E6FA-7776-45A8-BF03-D94F2AA662ED}" dt="2025-06-29T09:36:17.233" v="59" actId="26606"/>
          <ac:spMkLst>
            <pc:docMk/>
            <pc:sldMk cId="1689423169" sldId="268"/>
            <ac:spMk id="27" creationId="{43162304-DA60-4C31-9E2B-E22F8DA75FF5}"/>
          </ac:spMkLst>
        </pc:spChg>
        <pc:spChg chg="add">
          <ac:chgData name="Михаил Ангелов" userId="1b9897d1-5015-44ef-8c42-89ab2639afbc" providerId="ADAL" clId="{BF86E6FA-7776-45A8-BF03-D94F2AA662ED}" dt="2025-06-29T09:36:17.233" v="59" actId="26606"/>
          <ac:spMkLst>
            <pc:docMk/>
            <pc:sldMk cId="1689423169" sldId="268"/>
            <ac:spMk id="29" creationId="{C4AE1EFF-264A-4A42-BEA1-0E875F40D74F}"/>
          </ac:spMkLst>
        </pc:spChg>
        <pc:spChg chg="add">
          <ac:chgData name="Михаил Ангелов" userId="1b9897d1-5015-44ef-8c42-89ab2639afbc" providerId="ADAL" clId="{BF86E6FA-7776-45A8-BF03-D94F2AA662ED}" dt="2025-06-29T09:36:17.233" v="59" actId="26606"/>
          <ac:spMkLst>
            <pc:docMk/>
            <pc:sldMk cId="1689423169" sldId="268"/>
            <ac:spMk id="31" creationId="{29DC5A77-10C9-4ECF-B7EB-8D917F36A9EE}"/>
          </ac:spMkLst>
        </pc:spChg>
        <pc:spChg chg="add">
          <ac:chgData name="Михаил Ангелов" userId="1b9897d1-5015-44ef-8c42-89ab2639afbc" providerId="ADAL" clId="{BF86E6FA-7776-45A8-BF03-D94F2AA662ED}" dt="2025-06-29T09:36:17.233" v="59" actId="26606"/>
          <ac:spMkLst>
            <pc:docMk/>
            <pc:sldMk cId="1689423169" sldId="268"/>
            <ac:spMk id="33" creationId="{2FFE28B5-FB16-49A9-B851-3C35FAC0CACB}"/>
          </ac:spMkLst>
        </pc:spChg>
        <pc:spChg chg="add">
          <ac:chgData name="Михаил Ангелов" userId="1b9897d1-5015-44ef-8c42-89ab2639afbc" providerId="ADAL" clId="{BF86E6FA-7776-45A8-BF03-D94F2AA662ED}" dt="2025-06-29T09:36:17.233" v="59" actId="26606"/>
          <ac:spMkLst>
            <pc:docMk/>
            <pc:sldMk cId="1689423169" sldId="268"/>
            <ac:spMk id="35" creationId="{01014442-855A-4E0F-8D09-C314661A48B9}"/>
          </ac:spMkLst>
        </pc:spChg>
        <pc:spChg chg="add">
          <ac:chgData name="Михаил Ангелов" userId="1b9897d1-5015-44ef-8c42-89ab2639afbc" providerId="ADAL" clId="{BF86E6FA-7776-45A8-BF03-D94F2AA662ED}" dt="2025-06-29T09:36:17.233" v="59" actId="26606"/>
          <ac:spMkLst>
            <pc:docMk/>
            <pc:sldMk cId="1689423169" sldId="268"/>
            <ac:spMk id="37" creationId="{9B1ABF09-86CF-414E-88A5-2B84CC7232A9}"/>
          </ac:spMkLst>
        </pc:spChg>
        <pc:spChg chg="add">
          <ac:chgData name="Михаил Ангелов" userId="1b9897d1-5015-44ef-8c42-89ab2639afbc" providerId="ADAL" clId="{BF86E6FA-7776-45A8-BF03-D94F2AA662ED}" dt="2025-06-29T09:36:17.233" v="59" actId="26606"/>
          <ac:spMkLst>
            <pc:docMk/>
            <pc:sldMk cId="1689423169" sldId="268"/>
            <ac:spMk id="39" creationId="{3FE91770-CDBB-4D24-94E5-AD484F36CE87}"/>
          </ac:spMkLst>
        </pc:spChg>
        <pc:picChg chg="del mod">
          <ac:chgData name="Михаил Ангелов" userId="1b9897d1-5015-44ef-8c42-89ab2639afbc" providerId="ADAL" clId="{BF86E6FA-7776-45A8-BF03-D94F2AA662ED}" dt="2025-06-29T09:34:25.642" v="44" actId="478"/>
          <ac:picMkLst>
            <pc:docMk/>
            <pc:sldMk cId="1689423169" sldId="268"/>
            <ac:picMk id="2" creationId="{821841DB-DDA0-40B7-A059-1FDCD59141AD}"/>
          </ac:picMkLst>
        </pc:picChg>
      </pc:sldChg>
      <pc:sldChg chg="addSp delSp modSp add mod">
        <pc:chgData name="Михаил Ангелов" userId="1b9897d1-5015-44ef-8c42-89ab2639afbc" providerId="ADAL" clId="{BF86E6FA-7776-45A8-BF03-D94F2AA662ED}" dt="2025-06-29T09:44:04.203" v="133" actId="1076"/>
        <pc:sldMkLst>
          <pc:docMk/>
          <pc:sldMk cId="3649538973" sldId="269"/>
        </pc:sldMkLst>
        <pc:spChg chg="add del">
          <ac:chgData name="Михаил Ангелов" userId="1b9897d1-5015-44ef-8c42-89ab2639afbc" providerId="ADAL" clId="{BF86E6FA-7776-45A8-BF03-D94F2AA662ED}" dt="2025-06-29T09:43:28.217" v="125" actId="22"/>
          <ac:spMkLst>
            <pc:docMk/>
            <pc:sldMk cId="3649538973" sldId="269"/>
            <ac:spMk id="3" creationId="{CEFF06F1-0054-87D9-8317-239808501900}"/>
          </ac:spMkLst>
        </pc:spChg>
        <pc:spChg chg="add mod">
          <ac:chgData name="Михаил Ангелов" userId="1b9897d1-5015-44ef-8c42-89ab2639afbc" providerId="ADAL" clId="{BF86E6FA-7776-45A8-BF03-D94F2AA662ED}" dt="2025-06-29T09:44:04.203" v="133" actId="1076"/>
          <ac:spMkLst>
            <pc:docMk/>
            <pc:sldMk cId="3649538973" sldId="269"/>
            <ac:spMk id="4" creationId="{0FD06DBB-9009-9176-340B-E665C4C1211B}"/>
          </ac:spMkLst>
        </pc:spChg>
        <pc:spChg chg="mod">
          <ac:chgData name="Михаил Ангелов" userId="1b9897d1-5015-44ef-8c42-89ab2639afbc" providerId="ADAL" clId="{BF86E6FA-7776-45A8-BF03-D94F2AA662ED}" dt="2025-06-29T09:38:58.347" v="85" actId="1076"/>
          <ac:spMkLst>
            <pc:docMk/>
            <pc:sldMk cId="3649538973" sldId="269"/>
            <ac:spMk id="9" creationId="{4BC0EDB1-4FB2-4929-AA37-8EF8CEBDA9EF}"/>
          </ac:spMkLst>
        </pc:spChg>
        <pc:spChg chg="del mod">
          <ac:chgData name="Михаил Ангелов" userId="1b9897d1-5015-44ef-8c42-89ab2639afbc" providerId="ADAL" clId="{BF86E6FA-7776-45A8-BF03-D94F2AA662ED}" dt="2025-06-29T09:43:25.796" v="123"/>
          <ac:spMkLst>
            <pc:docMk/>
            <pc:sldMk cId="3649538973" sldId="269"/>
            <ac:spMk id="12" creationId="{6C6A7951-4A06-4D63-8D07-679F1B67EAE7}"/>
          </ac:spMkLst>
        </pc:spChg>
        <pc:picChg chg="mod">
          <ac:chgData name="Михаил Ангелов" userId="1b9897d1-5015-44ef-8c42-89ab2639afbc" providerId="ADAL" clId="{BF86E6FA-7776-45A8-BF03-D94F2AA662ED}" dt="2025-06-29T09:32:28.357" v="27" actId="1076"/>
          <ac:picMkLst>
            <pc:docMk/>
            <pc:sldMk cId="3649538973" sldId="269"/>
            <ac:picMk id="5" creationId="{0ACF6197-635D-4FCF-9008-76C9BAB1EB6F}"/>
          </ac:picMkLst>
        </pc:picChg>
      </pc:sldChg>
      <pc:sldChg chg="addSp delSp modSp add mod setBg">
        <pc:chgData name="Михаил Ангелов" userId="1b9897d1-5015-44ef-8c42-89ab2639afbc" providerId="ADAL" clId="{BF86E6FA-7776-45A8-BF03-D94F2AA662ED}" dt="2025-06-29T09:35:26.684" v="54" actId="26606"/>
        <pc:sldMkLst>
          <pc:docMk/>
          <pc:sldMk cId="140866582" sldId="270"/>
        </pc:sldMkLst>
        <pc:spChg chg="add">
          <ac:chgData name="Михаил Ангелов" userId="1b9897d1-5015-44ef-8c42-89ab2639afbc" providerId="ADAL" clId="{BF86E6FA-7776-45A8-BF03-D94F2AA662ED}" dt="2025-06-29T09:35:26.684" v="54" actId="26606"/>
          <ac:spMkLst>
            <pc:docMk/>
            <pc:sldMk cId="140866582" sldId="270"/>
            <ac:spMk id="5" creationId="{2ABBB681-F4D2-40F2-ACC3-DE0B4B4880EF}"/>
          </ac:spMkLst>
        </pc:spChg>
        <pc:spChg chg="add">
          <ac:chgData name="Михаил Ангелов" userId="1b9897d1-5015-44ef-8c42-89ab2639afbc" providerId="ADAL" clId="{BF86E6FA-7776-45A8-BF03-D94F2AA662ED}" dt="2025-06-29T09:35:26.684" v="54" actId="26606"/>
          <ac:spMkLst>
            <pc:docMk/>
            <pc:sldMk cId="140866582" sldId="270"/>
            <ac:spMk id="6" creationId="{09388ED0-1FEF-4E11-B488-BD661D1AC1A6}"/>
          </ac:spMkLst>
        </pc:spChg>
        <pc:spChg chg="add del">
          <ac:chgData name="Михаил Ангелов" userId="1b9897d1-5015-44ef-8c42-89ab2639afbc" providerId="ADAL" clId="{BF86E6FA-7776-45A8-BF03-D94F2AA662ED}" dt="2025-06-29T09:35:23.974" v="49" actId="26606"/>
          <ac:spMkLst>
            <pc:docMk/>
            <pc:sldMk cId="140866582" sldId="270"/>
            <ac:spMk id="8" creationId="{2ABBB681-F4D2-40F2-ACC3-DE0B4B4880EF}"/>
          </ac:spMkLst>
        </pc:spChg>
        <pc:spChg chg="add del">
          <ac:chgData name="Михаил Ангелов" userId="1b9897d1-5015-44ef-8c42-89ab2639afbc" providerId="ADAL" clId="{BF86E6FA-7776-45A8-BF03-D94F2AA662ED}" dt="2025-06-29T09:35:23.974" v="49" actId="26606"/>
          <ac:spMkLst>
            <pc:docMk/>
            <pc:sldMk cId="140866582" sldId="270"/>
            <ac:spMk id="10" creationId="{09388ED0-1FEF-4E11-B488-BD661D1AC1A6}"/>
          </ac:spMkLst>
        </pc:spChg>
        <pc:spChg chg="add del">
          <ac:chgData name="Михаил Ангелов" userId="1b9897d1-5015-44ef-8c42-89ab2639afbc" providerId="ADAL" clId="{BF86E6FA-7776-45A8-BF03-D94F2AA662ED}" dt="2025-06-29T09:35:25.510" v="51" actId="26606"/>
          <ac:spMkLst>
            <pc:docMk/>
            <pc:sldMk cId="140866582" sldId="270"/>
            <ac:spMk id="12" creationId="{F754C990-9493-43C5-A08F-2B9A55F7DF0A}"/>
          </ac:spMkLst>
        </pc:spChg>
        <pc:spChg chg="add del">
          <ac:chgData name="Михаил Ангелов" userId="1b9897d1-5015-44ef-8c42-89ab2639afbc" providerId="ADAL" clId="{BF86E6FA-7776-45A8-BF03-D94F2AA662ED}" dt="2025-06-29T09:35:25.510" v="51" actId="26606"/>
          <ac:spMkLst>
            <pc:docMk/>
            <pc:sldMk cId="140866582" sldId="270"/>
            <ac:spMk id="13" creationId="{B176A2F0-4868-448D-8624-668A960A0E45}"/>
          </ac:spMkLst>
        </pc:spChg>
        <pc:picChg chg="mod">
          <ac:chgData name="Михаил Ангелов" userId="1b9897d1-5015-44ef-8c42-89ab2639afbc" providerId="ADAL" clId="{BF86E6FA-7776-45A8-BF03-D94F2AA662ED}" dt="2025-06-29T09:35:26.684" v="54" actId="26606"/>
          <ac:picMkLst>
            <pc:docMk/>
            <pc:sldMk cId="140866582" sldId="270"/>
            <ac:picMk id="3" creationId="{929D670D-BC78-4F27-90CF-85609EC8D256}"/>
          </ac:picMkLst>
        </pc:picChg>
      </pc:sldChg>
      <pc:sldChg chg="addSp modSp add mod setBg">
        <pc:chgData name="Михаил Ангелов" userId="1b9897d1-5015-44ef-8c42-89ab2639afbc" providerId="ADAL" clId="{BF86E6FA-7776-45A8-BF03-D94F2AA662ED}" dt="2025-06-29T09:35:32.245" v="55" actId="26606"/>
        <pc:sldMkLst>
          <pc:docMk/>
          <pc:sldMk cId="663488202" sldId="271"/>
        </pc:sldMkLst>
        <pc:spChg chg="add">
          <ac:chgData name="Михаил Ангелов" userId="1b9897d1-5015-44ef-8c42-89ab2639afbc" providerId="ADAL" clId="{BF86E6FA-7776-45A8-BF03-D94F2AA662ED}" dt="2025-06-29T09:35:32.245" v="55" actId="26606"/>
          <ac:spMkLst>
            <pc:docMk/>
            <pc:sldMk cId="663488202" sldId="271"/>
            <ac:spMk id="7" creationId="{2ABBB681-F4D2-40F2-ACC3-DE0B4B4880EF}"/>
          </ac:spMkLst>
        </pc:spChg>
        <pc:spChg chg="add">
          <ac:chgData name="Михаил Ангелов" userId="1b9897d1-5015-44ef-8c42-89ab2639afbc" providerId="ADAL" clId="{BF86E6FA-7776-45A8-BF03-D94F2AA662ED}" dt="2025-06-29T09:35:32.245" v="55" actId="26606"/>
          <ac:spMkLst>
            <pc:docMk/>
            <pc:sldMk cId="663488202" sldId="271"/>
            <ac:spMk id="9" creationId="{09388ED0-1FEF-4E11-B488-BD661D1AC1A6}"/>
          </ac:spMkLst>
        </pc:spChg>
        <pc:picChg chg="mod">
          <ac:chgData name="Михаил Ангелов" userId="1b9897d1-5015-44ef-8c42-89ab2639afbc" providerId="ADAL" clId="{BF86E6FA-7776-45A8-BF03-D94F2AA662ED}" dt="2025-06-29T09:35:32.245" v="55" actId="26606"/>
          <ac:picMkLst>
            <pc:docMk/>
            <pc:sldMk cId="663488202" sldId="271"/>
            <ac:picMk id="2" creationId="{F76E888E-419C-4B67-B538-E9AFF1DE88D3}"/>
          </ac:picMkLst>
        </pc:picChg>
      </pc:sldChg>
      <pc:sldChg chg="addSp delSp modSp add mod modClrScheme chgLayout">
        <pc:chgData name="Михаил Ангелов" userId="1b9897d1-5015-44ef-8c42-89ab2639afbc" providerId="ADAL" clId="{BF86E6FA-7776-45A8-BF03-D94F2AA662ED}" dt="2025-06-29T10:08:00.102" v="149"/>
        <pc:sldMkLst>
          <pc:docMk/>
          <pc:sldMk cId="644062720" sldId="272"/>
        </pc:sldMkLst>
        <pc:spChg chg="mod">
          <ac:chgData name="Михаил Ангелов" userId="1b9897d1-5015-44ef-8c42-89ab2639afbc" providerId="ADAL" clId="{BF86E6FA-7776-45A8-BF03-D94F2AA662ED}" dt="2025-06-29T09:44:44.781" v="141" actId="14100"/>
          <ac:spMkLst>
            <pc:docMk/>
            <pc:sldMk cId="644062720" sldId="272"/>
            <ac:spMk id="2" creationId="{B81466E6-FFC2-4065-8A0E-4E14788C7403}"/>
          </ac:spMkLst>
        </pc:spChg>
        <pc:spChg chg="add del mod ord">
          <ac:chgData name="Михаил Ангелов" userId="1b9897d1-5015-44ef-8c42-89ab2639afbc" providerId="ADAL" clId="{BF86E6FA-7776-45A8-BF03-D94F2AA662ED}" dt="2025-06-29T09:33:35.341" v="33" actId="478"/>
          <ac:spMkLst>
            <pc:docMk/>
            <pc:sldMk cId="644062720" sldId="272"/>
            <ac:spMk id="4" creationId="{33A30F38-81A1-D4F4-A230-66DCEBD22D6D}"/>
          </ac:spMkLst>
        </pc:spChg>
        <pc:spChg chg="mod">
          <ac:chgData name="Михаил Ангелов" userId="1b9897d1-5015-44ef-8c42-89ab2639afbc" providerId="ADAL" clId="{BF86E6FA-7776-45A8-BF03-D94F2AA662ED}" dt="2025-06-29T10:08:00.102" v="149"/>
          <ac:spMkLst>
            <pc:docMk/>
            <pc:sldMk cId="644062720" sldId="272"/>
            <ac:spMk id="5" creationId="{C2EF606A-5E2A-4585-9140-1961BA84C015}"/>
          </ac:spMkLst>
        </pc:spChg>
        <pc:spChg chg="add del mod ord">
          <ac:chgData name="Михаил Ангелов" userId="1b9897d1-5015-44ef-8c42-89ab2639afbc" providerId="ADAL" clId="{BF86E6FA-7776-45A8-BF03-D94F2AA662ED}" dt="2025-06-29T09:44:23.643" v="138" actId="478"/>
          <ac:spMkLst>
            <pc:docMk/>
            <pc:sldMk cId="644062720" sldId="272"/>
            <ac:spMk id="7" creationId="{BAF8B2F6-2A2D-F580-FE1C-0A0F82B3FC37}"/>
          </ac:spMkLst>
        </pc:spChg>
        <pc:picChg chg="mod">
          <ac:chgData name="Михаил Ангелов" userId="1b9897d1-5015-44ef-8c42-89ab2639afbc" providerId="ADAL" clId="{BF86E6FA-7776-45A8-BF03-D94F2AA662ED}" dt="2025-06-29T09:44:31.212" v="139" actId="1076"/>
          <ac:picMkLst>
            <pc:docMk/>
            <pc:sldMk cId="644062720" sldId="272"/>
            <ac:picMk id="3" creationId="{DFCC3EF9-1B97-4B16-BC6F-9DCE7F0D1637}"/>
          </ac:picMkLst>
        </pc:picChg>
        <pc:picChg chg="mod">
          <ac:chgData name="Михаил Ангелов" userId="1b9897d1-5015-44ef-8c42-89ab2639afbc" providerId="ADAL" clId="{BF86E6FA-7776-45A8-BF03-D94F2AA662ED}" dt="2025-06-29T09:35:52.736" v="58" actId="14100"/>
          <ac:picMkLst>
            <pc:docMk/>
            <pc:sldMk cId="644062720" sldId="272"/>
            <ac:picMk id="6" creationId="{8E235254-2C81-4A8D-B691-AB5D9DD9B0AA}"/>
          </ac:picMkLst>
        </pc:picChg>
      </pc:sldChg>
      <pc:sldChg chg="addSp modSp add mod">
        <pc:chgData name="Михаил Ангелов" userId="1b9897d1-5015-44ef-8c42-89ab2639afbc" providerId="ADAL" clId="{BF86E6FA-7776-45A8-BF03-D94F2AA662ED}" dt="2025-06-29T09:36:59.963" v="75" actId="207"/>
        <pc:sldMkLst>
          <pc:docMk/>
          <pc:sldMk cId="1975549399" sldId="273"/>
        </pc:sldMkLst>
        <pc:spChg chg="mod">
          <ac:chgData name="Михаил Ангелов" userId="1b9897d1-5015-44ef-8c42-89ab2639afbc" providerId="ADAL" clId="{BF86E6FA-7776-45A8-BF03-D94F2AA662ED}" dt="2025-06-29T09:36:59.963" v="75" actId="207"/>
          <ac:spMkLst>
            <pc:docMk/>
            <pc:sldMk cId="1975549399" sldId="273"/>
            <ac:spMk id="4" creationId="{7BCAFEF0-1E61-4EAF-8790-697BD71D4EA7}"/>
          </ac:spMkLst>
        </pc:spChg>
        <pc:spChg chg="add mod ord">
          <ac:chgData name="Михаил Ангелов" userId="1b9897d1-5015-44ef-8c42-89ab2639afbc" providerId="ADAL" clId="{BF86E6FA-7776-45A8-BF03-D94F2AA662ED}" dt="2025-06-29T09:36:55.952" v="74" actId="171"/>
          <ac:spMkLst>
            <pc:docMk/>
            <pc:sldMk cId="1975549399" sldId="273"/>
            <ac:spMk id="5" creationId="{F2421A7F-D034-366C-04F3-BB20E49100A0}"/>
          </ac:spMkLst>
        </pc:spChg>
      </pc:sldChg>
      <pc:sldChg chg="addSp modSp add mod modClrScheme chgLayout">
        <pc:chgData name="Михаил Ангелов" userId="1b9897d1-5015-44ef-8c42-89ab2639afbc" providerId="ADAL" clId="{BF86E6FA-7776-45A8-BF03-D94F2AA662ED}" dt="2025-06-29T09:38:03.402" v="84"/>
        <pc:sldMkLst>
          <pc:docMk/>
          <pc:sldMk cId="3800293249" sldId="274"/>
        </pc:sldMkLst>
        <pc:spChg chg="mod ord">
          <ac:chgData name="Михаил Ангелов" userId="1b9897d1-5015-44ef-8c42-89ab2639afbc" providerId="ADAL" clId="{BF86E6FA-7776-45A8-BF03-D94F2AA662ED}" dt="2025-06-29T09:37:47.689" v="83" actId="2711"/>
          <ac:spMkLst>
            <pc:docMk/>
            <pc:sldMk cId="3800293249" sldId="274"/>
            <ac:spMk id="2" creationId="{D42F401C-1517-45E1-94C3-4EF54BFD0751}"/>
          </ac:spMkLst>
        </pc:spChg>
        <pc:spChg chg="add mod">
          <ac:chgData name="Михаил Ангелов" userId="1b9897d1-5015-44ef-8c42-89ab2639afbc" providerId="ADAL" clId="{BF86E6FA-7776-45A8-BF03-D94F2AA662ED}" dt="2025-06-29T09:38:03.402" v="84"/>
          <ac:spMkLst>
            <pc:docMk/>
            <pc:sldMk cId="3800293249" sldId="274"/>
            <ac:spMk id="3" creationId="{236AE1A4-1A2B-E516-7E4F-C96C8C843A11}"/>
          </ac:spMkLst>
        </pc:spChg>
      </pc:sldChg>
      <pc:sldChg chg="add">
        <pc:chgData name="Михаил Ангелов" userId="1b9897d1-5015-44ef-8c42-89ab2639afbc" providerId="ADAL" clId="{BF86E6FA-7776-45A8-BF03-D94F2AA662ED}" dt="2025-06-29T09:30:33.431" v="15"/>
        <pc:sldMkLst>
          <pc:docMk/>
          <pc:sldMk cId="1212183303" sldId="275"/>
        </pc:sldMkLst>
      </pc:sldChg>
      <pc:sldChg chg="new del">
        <pc:chgData name="Михаил Ангелов" userId="1b9897d1-5015-44ef-8c42-89ab2639afbc" providerId="ADAL" clId="{BF86E6FA-7776-45A8-BF03-D94F2AA662ED}" dt="2025-06-29T09:37:20.441" v="79" actId="680"/>
        <pc:sldMkLst>
          <pc:docMk/>
          <pc:sldMk cId="461673533" sldId="276"/>
        </pc:sldMkLst>
      </pc:sldChg>
      <pc:sldChg chg="delSp add ord setBg delDesignElem">
        <pc:chgData name="Михаил Ангелов" userId="1b9897d1-5015-44ef-8c42-89ab2639afbc" providerId="ADAL" clId="{BF86E6FA-7776-45A8-BF03-D94F2AA662ED}" dt="2025-06-29T10:33:52.383" v="167"/>
        <pc:sldMkLst>
          <pc:docMk/>
          <pc:sldMk cId="1113851543" sldId="276"/>
        </pc:sldMkLst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1113851543" sldId="276"/>
            <ac:spMk id="10" creationId="{F26EFC68-212A-47F8-9663-C40DB8D35FE1}"/>
          </ac:spMkLst>
        </pc:spChg>
      </pc:sldChg>
      <pc:sldChg chg="delSp add del ord setBg delDesignElem">
        <pc:chgData name="Михаил Ангелов" userId="1b9897d1-5015-44ef-8c42-89ab2639afbc" providerId="ADAL" clId="{BF86E6FA-7776-45A8-BF03-D94F2AA662ED}" dt="2025-06-29T10:34:55.335" v="172" actId="47"/>
        <pc:sldMkLst>
          <pc:docMk/>
          <pc:sldMk cId="1718286533" sldId="277"/>
        </pc:sldMkLst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1718286533" sldId="277"/>
            <ac:spMk id="30" creationId="{7F1FCE6A-97BC-41EB-809A-50936E0F940B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1718286533" sldId="277"/>
            <ac:spMk id="31" creationId="{C162DF2A-64D1-4AA9-BA42-8A4063EADE09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1718286533" sldId="277"/>
            <ac:spMk id="32" creationId="{5D7C1373-63AF-4A75-909E-990E05356670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1718286533" sldId="277"/>
            <ac:spMk id="33" creationId="{90EB472E-7CA6-4C2D-81E9-CD39A44F0B83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1718286533" sldId="277"/>
            <ac:spMk id="34" creationId="{AE0A0486-F672-4FEF-A0A9-E6C3B7E3A545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1718286533" sldId="277"/>
            <ac:spMk id="35" creationId="{4689BC21-5566-4B70-91EA-44B4299CB337}"/>
          </ac:spMkLst>
        </pc:spChg>
      </pc:sldChg>
      <pc:sldChg chg="add ord">
        <pc:chgData name="Михаил Ангелов" userId="1b9897d1-5015-44ef-8c42-89ab2639afbc" providerId="ADAL" clId="{BF86E6FA-7776-45A8-BF03-D94F2AA662ED}" dt="2025-06-29T10:33:52.383" v="167"/>
        <pc:sldMkLst>
          <pc:docMk/>
          <pc:sldMk cId="1525418016" sldId="278"/>
        </pc:sldMkLst>
      </pc:sldChg>
      <pc:sldChg chg="addSp delSp modSp add mod ord setBg delDesignElem">
        <pc:chgData name="Михаил Ангелов" userId="1b9897d1-5015-44ef-8c42-89ab2639afbc" providerId="ADAL" clId="{BF86E6FA-7776-45A8-BF03-D94F2AA662ED}" dt="2025-06-29T10:35:50.502" v="174" actId="26606"/>
        <pc:sldMkLst>
          <pc:docMk/>
          <pc:sldMk cId="4139673578" sldId="279"/>
        </pc:sldMkLst>
        <pc:spChg chg="add">
          <ac:chgData name="Михаил Ангелов" userId="1b9897d1-5015-44ef-8c42-89ab2639afbc" providerId="ADAL" clId="{BF86E6FA-7776-45A8-BF03-D94F2AA662ED}" dt="2025-06-29T10:35:50.502" v="174" actId="26606"/>
          <ac:spMkLst>
            <pc:docMk/>
            <pc:sldMk cId="4139673578" sldId="279"/>
            <ac:spMk id="10" creationId="{FAB7EB8E-8A2B-48FD-BAC8-437293299F02}"/>
          </ac:spMkLst>
        </pc:spChg>
        <pc:spChg chg="add">
          <ac:chgData name="Михаил Ангелов" userId="1b9897d1-5015-44ef-8c42-89ab2639afbc" providerId="ADAL" clId="{BF86E6FA-7776-45A8-BF03-D94F2AA662ED}" dt="2025-06-29T10:35:50.502" v="174" actId="26606"/>
          <ac:spMkLst>
            <pc:docMk/>
            <pc:sldMk cId="4139673578" sldId="279"/>
            <ac:spMk id="11" creationId="{643222AA-4EF1-427F-B292-FAF0CC05B9C0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4139673578" sldId="279"/>
            <ac:spMk id="13" creationId="{643222AA-4EF1-427F-B292-FAF0CC05B9C0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4139673578" sldId="279"/>
            <ac:spMk id="15" creationId="{FAB7EB8E-8A2B-48FD-BAC8-437293299F02}"/>
          </ac:spMkLst>
        </pc:spChg>
        <pc:picChg chg="mod">
          <ac:chgData name="Михаил Ангелов" userId="1b9897d1-5015-44ef-8c42-89ab2639afbc" providerId="ADAL" clId="{BF86E6FA-7776-45A8-BF03-D94F2AA662ED}" dt="2025-06-29T10:35:50.502" v="174" actId="26606"/>
          <ac:picMkLst>
            <pc:docMk/>
            <pc:sldMk cId="4139673578" sldId="279"/>
            <ac:picMk id="8" creationId="{7DA8F107-8704-D7A1-2D7D-80148F4DBE2B}"/>
          </ac:picMkLst>
        </pc:picChg>
      </pc:sldChg>
      <pc:sldChg chg="addSp delSp modSp add mod ord setBg delDesignElem">
        <pc:chgData name="Михаил Ангелов" userId="1b9897d1-5015-44ef-8c42-89ab2639afbc" providerId="ADAL" clId="{BF86E6FA-7776-45A8-BF03-D94F2AA662ED}" dt="2025-06-29T10:35:54.836" v="175" actId="26606"/>
        <pc:sldMkLst>
          <pc:docMk/>
          <pc:sldMk cId="1455403725" sldId="280"/>
        </pc:sldMkLst>
        <pc:spChg chg="add">
          <ac:chgData name="Михаил Ангелов" userId="1b9897d1-5015-44ef-8c42-89ab2639afbc" providerId="ADAL" clId="{BF86E6FA-7776-45A8-BF03-D94F2AA662ED}" dt="2025-06-29T10:35:54.836" v="175" actId="26606"/>
          <ac:spMkLst>
            <pc:docMk/>
            <pc:sldMk cId="1455403725" sldId="280"/>
            <ac:spMk id="8" creationId="{FAB7EB8E-8A2B-48FD-BAC8-437293299F02}"/>
          </ac:spMkLst>
        </pc:spChg>
        <pc:spChg chg="add">
          <ac:chgData name="Михаил Ангелов" userId="1b9897d1-5015-44ef-8c42-89ab2639afbc" providerId="ADAL" clId="{BF86E6FA-7776-45A8-BF03-D94F2AA662ED}" dt="2025-06-29T10:35:54.836" v="175" actId="26606"/>
          <ac:spMkLst>
            <pc:docMk/>
            <pc:sldMk cId="1455403725" sldId="280"/>
            <ac:spMk id="10" creationId="{643222AA-4EF1-427F-B292-FAF0CC05B9C0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1455403725" sldId="280"/>
            <ac:spMk id="18" creationId="{643222AA-4EF1-427F-B292-FAF0CC05B9C0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1455403725" sldId="280"/>
            <ac:spMk id="20" creationId="{FAB7EB8E-8A2B-48FD-BAC8-437293299F02}"/>
          </ac:spMkLst>
        </pc:spChg>
        <pc:picChg chg="mod">
          <ac:chgData name="Михаил Ангелов" userId="1b9897d1-5015-44ef-8c42-89ab2639afbc" providerId="ADAL" clId="{BF86E6FA-7776-45A8-BF03-D94F2AA662ED}" dt="2025-06-29T10:35:54.836" v="175" actId="26606"/>
          <ac:picMkLst>
            <pc:docMk/>
            <pc:sldMk cId="1455403725" sldId="280"/>
            <ac:picMk id="3" creationId="{F701DA25-9AE5-5727-608B-1CB6B0387975}"/>
          </ac:picMkLst>
        </pc:picChg>
      </pc:sldChg>
      <pc:sldChg chg="addSp delSp modSp add mod ord setBg delDesignElem">
        <pc:chgData name="Михаил Ангелов" userId="1b9897d1-5015-44ef-8c42-89ab2639afbc" providerId="ADAL" clId="{BF86E6FA-7776-45A8-BF03-D94F2AA662ED}" dt="2025-06-29T10:35:58.164" v="176" actId="26606"/>
        <pc:sldMkLst>
          <pc:docMk/>
          <pc:sldMk cId="668804607" sldId="281"/>
        </pc:sldMkLst>
        <pc:spChg chg="add">
          <ac:chgData name="Михаил Ангелов" userId="1b9897d1-5015-44ef-8c42-89ab2639afbc" providerId="ADAL" clId="{BF86E6FA-7776-45A8-BF03-D94F2AA662ED}" dt="2025-06-29T10:35:58.164" v="176" actId="26606"/>
          <ac:spMkLst>
            <pc:docMk/>
            <pc:sldMk cId="668804607" sldId="281"/>
            <ac:spMk id="5" creationId="{FAB7EB8E-8A2B-48FD-BAC8-437293299F02}"/>
          </ac:spMkLst>
        </pc:spChg>
        <pc:spChg chg="add">
          <ac:chgData name="Михаил Ангелов" userId="1b9897d1-5015-44ef-8c42-89ab2639afbc" providerId="ADAL" clId="{BF86E6FA-7776-45A8-BF03-D94F2AA662ED}" dt="2025-06-29T10:35:58.164" v="176" actId="26606"/>
          <ac:spMkLst>
            <pc:docMk/>
            <pc:sldMk cId="668804607" sldId="281"/>
            <ac:spMk id="6" creationId="{643222AA-4EF1-427F-B292-FAF0CC05B9C0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668804607" sldId="281"/>
            <ac:spMk id="8" creationId="{643222AA-4EF1-427F-B292-FAF0CC05B9C0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668804607" sldId="281"/>
            <ac:spMk id="10" creationId="{FAB7EB8E-8A2B-48FD-BAC8-437293299F02}"/>
          </ac:spMkLst>
        </pc:spChg>
        <pc:picChg chg="mod">
          <ac:chgData name="Михаил Ангелов" userId="1b9897d1-5015-44ef-8c42-89ab2639afbc" providerId="ADAL" clId="{BF86E6FA-7776-45A8-BF03-D94F2AA662ED}" dt="2025-06-29T10:35:58.164" v="176" actId="26606"/>
          <ac:picMkLst>
            <pc:docMk/>
            <pc:sldMk cId="668804607" sldId="281"/>
            <ac:picMk id="3" creationId="{47015940-CD61-1411-A89E-75224EB0147C}"/>
          </ac:picMkLst>
        </pc:picChg>
      </pc:sldChg>
      <pc:sldChg chg="delSp add ord setBg delDesignElem">
        <pc:chgData name="Михаил Ангелов" userId="1b9897d1-5015-44ef-8c42-89ab2639afbc" providerId="ADAL" clId="{BF86E6FA-7776-45A8-BF03-D94F2AA662ED}" dt="2025-06-29T10:33:52.383" v="167"/>
        <pc:sldMkLst>
          <pc:docMk/>
          <pc:sldMk cId="3134447921" sldId="282"/>
        </pc:sldMkLst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134447921" sldId="282"/>
            <ac:spMk id="19" creationId="{BFDC535F-AC0A-417D-96AB-6706BECACD95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134447921" sldId="282"/>
            <ac:spMk id="21" creationId="{97AAAF8E-31DB-4148-8FCA-4D8233D691C6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134447921" sldId="282"/>
            <ac:spMk id="23" creationId="{AA274328-4774-4DF9-BA53-452565122FBB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134447921" sldId="282"/>
            <ac:spMk id="25" creationId="{01C7B46D-2FEF-4FAA-915B-8B21A66BB647}"/>
          </ac:spMkLst>
        </pc:spChg>
      </pc:sldChg>
      <pc:sldChg chg="addSp delSp modSp add mod ord setBg addAnim setClrOvrMap delDesignElem">
        <pc:chgData name="Михаил Ангелов" userId="1b9897d1-5015-44ef-8c42-89ab2639afbc" providerId="ADAL" clId="{BF86E6FA-7776-45A8-BF03-D94F2AA662ED}" dt="2025-06-29T10:36:12.301" v="178"/>
        <pc:sldMkLst>
          <pc:docMk/>
          <pc:sldMk cId="3568942112" sldId="283"/>
        </pc:sldMkLst>
        <pc:spChg chg="mod">
          <ac:chgData name="Михаил Ангелов" userId="1b9897d1-5015-44ef-8c42-89ab2639afbc" providerId="ADAL" clId="{BF86E6FA-7776-45A8-BF03-D94F2AA662ED}" dt="2025-06-29T10:36:12.300" v="177" actId="26606"/>
          <ac:spMkLst>
            <pc:docMk/>
            <pc:sldMk cId="3568942112" sldId="283"/>
            <ac:spMk id="3" creationId="{22D8BE8A-E50B-5F99-B420-A52ACBFF789D}"/>
          </ac:spMkLst>
        </pc:spChg>
        <pc:spChg chg="mod">
          <ac:chgData name="Михаил Ангелов" userId="1b9897d1-5015-44ef-8c42-89ab2639afbc" providerId="ADAL" clId="{BF86E6FA-7776-45A8-BF03-D94F2AA662ED}" dt="2025-06-29T10:36:12.300" v="177" actId="26606"/>
          <ac:spMkLst>
            <pc:docMk/>
            <pc:sldMk cId="3568942112" sldId="283"/>
            <ac:spMk id="4" creationId="{B929EE64-648B-143F-FA31-8AC1D5125C97}"/>
          </ac:spMkLst>
        </pc:spChg>
        <pc:spChg chg="add">
          <ac:chgData name="Михаил Ангелов" userId="1b9897d1-5015-44ef-8c42-89ab2639afbc" providerId="ADAL" clId="{BF86E6FA-7776-45A8-BF03-D94F2AA662ED}" dt="2025-06-29T10:36:12.300" v="177" actId="26606"/>
          <ac:spMkLst>
            <pc:docMk/>
            <pc:sldMk cId="3568942112" sldId="283"/>
            <ac:spMk id="6" creationId="{5E58EE06-9B03-4D70-A63C-13660A9C8F39}"/>
          </ac:spMkLst>
        </pc:spChg>
        <pc:spChg chg="add">
          <ac:chgData name="Михаил Ангелов" userId="1b9897d1-5015-44ef-8c42-89ab2639afbc" providerId="ADAL" clId="{BF86E6FA-7776-45A8-BF03-D94F2AA662ED}" dt="2025-06-29T10:36:12.300" v="177" actId="26606"/>
          <ac:spMkLst>
            <pc:docMk/>
            <pc:sldMk cId="3568942112" sldId="283"/>
            <ac:spMk id="7" creationId="{520A257B-6D54-40C8-8E37-BA113BEB881E}"/>
          </ac:spMkLst>
        </pc:spChg>
        <pc:spChg chg="add">
          <ac:chgData name="Михаил Ангелов" userId="1b9897d1-5015-44ef-8c42-89ab2639afbc" providerId="ADAL" clId="{BF86E6FA-7776-45A8-BF03-D94F2AA662ED}" dt="2025-06-29T10:36:12.300" v="177" actId="26606"/>
          <ac:spMkLst>
            <pc:docMk/>
            <pc:sldMk cId="3568942112" sldId="283"/>
            <ac:spMk id="8" creationId="{EF92EDE9-7E29-473D-8499-DB2B58541039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568942112" sldId="283"/>
            <ac:spMk id="9" creationId="{2F4AD318-2FB6-4C6E-931E-58E404FA18CD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568942112" sldId="283"/>
            <ac:spMk id="11" creationId="{1A118E35-1CBF-4863-8497-F4DF1A166D2D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568942112" sldId="283"/>
            <ac:spMk id="13" creationId="{6E187274-5DC2-4BE0-AF99-925D6D973550}"/>
          </ac:spMkLst>
        </pc:spChg>
      </pc:sldChg>
      <pc:sldChg chg="add ord">
        <pc:chgData name="Михаил Ангелов" userId="1b9897d1-5015-44ef-8c42-89ab2639afbc" providerId="ADAL" clId="{BF86E6FA-7776-45A8-BF03-D94F2AA662ED}" dt="2025-06-29T10:33:52.383" v="167"/>
        <pc:sldMkLst>
          <pc:docMk/>
          <pc:sldMk cId="166669671" sldId="284"/>
        </pc:sldMkLst>
      </pc:sldChg>
      <pc:sldChg chg="add ord">
        <pc:chgData name="Михаил Ангелов" userId="1b9897d1-5015-44ef-8c42-89ab2639afbc" providerId="ADAL" clId="{BF86E6FA-7776-45A8-BF03-D94F2AA662ED}" dt="2025-06-29T10:33:52.383" v="167"/>
        <pc:sldMkLst>
          <pc:docMk/>
          <pc:sldMk cId="3803106828" sldId="285"/>
        </pc:sldMkLst>
      </pc:sldChg>
      <pc:sldChg chg="addSp delSp modSp add mod ord setBg addAnim delDesignElem">
        <pc:chgData name="Михаил Ангелов" userId="1b9897d1-5015-44ef-8c42-89ab2639afbc" providerId="ADAL" clId="{BF86E6FA-7776-45A8-BF03-D94F2AA662ED}" dt="2025-06-29T10:36:26.709" v="180"/>
        <pc:sldMkLst>
          <pc:docMk/>
          <pc:sldMk cId="3242800320" sldId="286"/>
        </pc:sldMkLst>
        <pc:spChg chg="mod">
          <ac:chgData name="Михаил Ангелов" userId="1b9897d1-5015-44ef-8c42-89ab2639afbc" providerId="ADAL" clId="{BF86E6FA-7776-45A8-BF03-D94F2AA662ED}" dt="2025-06-29T10:36:26.708" v="179" actId="26606"/>
          <ac:spMkLst>
            <pc:docMk/>
            <pc:sldMk cId="3242800320" sldId="286"/>
            <ac:spMk id="4" creationId="{CA8B5255-9B4D-E0FE-5F7B-10C6E5F30A69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242800320" sldId="286"/>
            <ac:spMk id="10" creationId="{168D8C5A-D6A8-4B82-A915-65B3BE9DE681}"/>
          </ac:spMkLst>
        </pc:spChg>
        <pc:spChg chg="add">
          <ac:chgData name="Михаил Ангелов" userId="1b9897d1-5015-44ef-8c42-89ab2639afbc" providerId="ADAL" clId="{BF86E6FA-7776-45A8-BF03-D94F2AA662ED}" dt="2025-06-29T10:36:26.708" v="179" actId="26606"/>
          <ac:spMkLst>
            <pc:docMk/>
            <pc:sldMk cId="3242800320" sldId="286"/>
            <ac:spMk id="11" creationId="{168D8C5A-D6A8-4B82-A915-65B3BE9DE681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242800320" sldId="286"/>
            <ac:spMk id="12" creationId="{1A4306A5-A549-4C0D-A7D2-34D4D4A9963D}"/>
          </ac:spMkLst>
        </pc:spChg>
        <pc:spChg chg="add">
          <ac:chgData name="Михаил Ангелов" userId="1b9897d1-5015-44ef-8c42-89ab2639afbc" providerId="ADAL" clId="{BF86E6FA-7776-45A8-BF03-D94F2AA662ED}" dt="2025-06-29T10:36:26.708" v="179" actId="26606"/>
          <ac:spMkLst>
            <pc:docMk/>
            <pc:sldMk cId="3242800320" sldId="286"/>
            <ac:spMk id="13" creationId="{1A4306A5-A549-4C0D-A7D2-34D4D4A9963D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242800320" sldId="286"/>
            <ac:spMk id="14" creationId="{488E6146-1C0A-4739-84A4-CE454A7B2AC5}"/>
          </ac:spMkLst>
        </pc:spChg>
        <pc:spChg chg="add">
          <ac:chgData name="Михаил Ангелов" userId="1b9897d1-5015-44ef-8c42-89ab2639afbc" providerId="ADAL" clId="{BF86E6FA-7776-45A8-BF03-D94F2AA662ED}" dt="2025-06-29T10:36:26.708" v="179" actId="26606"/>
          <ac:spMkLst>
            <pc:docMk/>
            <pc:sldMk cId="3242800320" sldId="286"/>
            <ac:spMk id="15" creationId="{488E6146-1C0A-4739-84A4-CE454A7B2AC5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242800320" sldId="286"/>
            <ac:spMk id="16" creationId="{56DB519C-E7E6-4ED7-8440-9702C7004477}"/>
          </ac:spMkLst>
        </pc:spChg>
        <pc:spChg chg="add">
          <ac:chgData name="Михаил Ангелов" userId="1b9897d1-5015-44ef-8c42-89ab2639afbc" providerId="ADAL" clId="{BF86E6FA-7776-45A8-BF03-D94F2AA662ED}" dt="2025-06-29T10:36:26.708" v="179" actId="26606"/>
          <ac:spMkLst>
            <pc:docMk/>
            <pc:sldMk cId="3242800320" sldId="286"/>
            <ac:spMk id="17" creationId="{56DB519C-E7E6-4ED7-8440-9702C7004477}"/>
          </ac:spMkLst>
        </pc:spChg>
        <pc:picChg chg="mod">
          <ac:chgData name="Михаил Ангелов" userId="1b9897d1-5015-44ef-8c42-89ab2639afbc" providerId="ADAL" clId="{BF86E6FA-7776-45A8-BF03-D94F2AA662ED}" dt="2025-06-29T10:36:26.708" v="179" actId="26606"/>
          <ac:picMkLst>
            <pc:docMk/>
            <pc:sldMk cId="3242800320" sldId="286"/>
            <ac:picMk id="6" creationId="{DA723E90-DC93-E78F-AED0-FB680C2A3ACD}"/>
          </ac:picMkLst>
        </pc:picChg>
      </pc:sldChg>
      <pc:sldChg chg="addSp delSp add mod ord setBg delDesignElem">
        <pc:chgData name="Михаил Ангелов" userId="1b9897d1-5015-44ef-8c42-89ab2639afbc" providerId="ADAL" clId="{BF86E6FA-7776-45A8-BF03-D94F2AA662ED}" dt="2025-06-29T10:36:33.614" v="181" actId="26606"/>
        <pc:sldMkLst>
          <pc:docMk/>
          <pc:sldMk cId="613540654" sldId="287"/>
        </pc:sldMkLst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613540654" sldId="287"/>
            <ac:spMk id="9" creationId="{2933738F-F83C-4B87-B2FE-47C89029B0BF}"/>
          </ac:spMkLst>
        </pc:spChg>
        <pc:spChg chg="add">
          <ac:chgData name="Михаил Ангелов" userId="1b9897d1-5015-44ef-8c42-89ab2639afbc" providerId="ADAL" clId="{BF86E6FA-7776-45A8-BF03-D94F2AA662ED}" dt="2025-06-29T10:36:33.614" v="181" actId="26606"/>
          <ac:spMkLst>
            <pc:docMk/>
            <pc:sldMk cId="613540654" sldId="287"/>
            <ac:spMk id="10" creationId="{2933738F-F83C-4B87-B2FE-47C89029B0BF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613540654" sldId="287"/>
            <ac:spMk id="11" creationId="{19BF0EFF-1CF1-4170-85D9-F374F80C89B7}"/>
          </ac:spMkLst>
        </pc:spChg>
        <pc:spChg chg="add">
          <ac:chgData name="Михаил Ангелов" userId="1b9897d1-5015-44ef-8c42-89ab2639afbc" providerId="ADAL" clId="{BF86E6FA-7776-45A8-BF03-D94F2AA662ED}" dt="2025-06-29T10:36:33.614" v="181" actId="26606"/>
          <ac:spMkLst>
            <pc:docMk/>
            <pc:sldMk cId="613540654" sldId="287"/>
            <ac:spMk id="12" creationId="{19BF0EFF-1CF1-4170-85D9-F374F80C89B7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613540654" sldId="287"/>
            <ac:spMk id="13" creationId="{3D59E22E-2E4E-400B-B6CD-86ED04367E02}"/>
          </ac:spMkLst>
        </pc:spChg>
        <pc:spChg chg="add">
          <ac:chgData name="Михаил Ангелов" userId="1b9897d1-5015-44ef-8c42-89ab2639afbc" providerId="ADAL" clId="{BF86E6FA-7776-45A8-BF03-D94F2AA662ED}" dt="2025-06-29T10:36:33.614" v="181" actId="26606"/>
          <ac:spMkLst>
            <pc:docMk/>
            <pc:sldMk cId="613540654" sldId="287"/>
            <ac:spMk id="14" creationId="{3D59E22E-2E4E-400B-B6CD-86ED04367E02}"/>
          </ac:spMkLst>
        </pc:spChg>
      </pc:sldChg>
      <pc:sldChg chg="addSp delSp modSp add mod ord setBg delDesignElem">
        <pc:chgData name="Михаил Ангелов" userId="1b9897d1-5015-44ef-8c42-89ab2639afbc" providerId="ADAL" clId="{BF86E6FA-7776-45A8-BF03-D94F2AA662ED}" dt="2025-06-29T10:36:37.273" v="182" actId="26606"/>
        <pc:sldMkLst>
          <pc:docMk/>
          <pc:sldMk cId="1503562043" sldId="288"/>
        </pc:sldMkLst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1503562043" sldId="288"/>
            <ac:spMk id="9" creationId="{168D8C5A-D6A8-4B82-A915-65B3BE9DE681}"/>
          </ac:spMkLst>
        </pc:spChg>
        <pc:spChg chg="add">
          <ac:chgData name="Михаил Ангелов" userId="1b9897d1-5015-44ef-8c42-89ab2639afbc" providerId="ADAL" clId="{BF86E6FA-7776-45A8-BF03-D94F2AA662ED}" dt="2025-06-29T10:36:37.273" v="182" actId="26606"/>
          <ac:spMkLst>
            <pc:docMk/>
            <pc:sldMk cId="1503562043" sldId="288"/>
            <ac:spMk id="10" creationId="{168D8C5A-D6A8-4B82-A915-65B3BE9DE681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1503562043" sldId="288"/>
            <ac:spMk id="11" creationId="{1A4306A5-A549-4C0D-A7D2-34D4D4A9963D}"/>
          </ac:spMkLst>
        </pc:spChg>
        <pc:spChg chg="add">
          <ac:chgData name="Михаил Ангелов" userId="1b9897d1-5015-44ef-8c42-89ab2639afbc" providerId="ADAL" clId="{BF86E6FA-7776-45A8-BF03-D94F2AA662ED}" dt="2025-06-29T10:36:37.273" v="182" actId="26606"/>
          <ac:spMkLst>
            <pc:docMk/>
            <pc:sldMk cId="1503562043" sldId="288"/>
            <ac:spMk id="12" creationId="{1A4306A5-A549-4C0D-A7D2-34D4D4A9963D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1503562043" sldId="288"/>
            <ac:spMk id="13" creationId="{488E6146-1C0A-4739-84A4-CE454A7B2AC5}"/>
          </ac:spMkLst>
        </pc:spChg>
        <pc:spChg chg="add">
          <ac:chgData name="Михаил Ангелов" userId="1b9897d1-5015-44ef-8c42-89ab2639afbc" providerId="ADAL" clId="{BF86E6FA-7776-45A8-BF03-D94F2AA662ED}" dt="2025-06-29T10:36:37.273" v="182" actId="26606"/>
          <ac:spMkLst>
            <pc:docMk/>
            <pc:sldMk cId="1503562043" sldId="288"/>
            <ac:spMk id="14" creationId="{488E6146-1C0A-4739-84A4-CE454A7B2AC5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1503562043" sldId="288"/>
            <ac:spMk id="15" creationId="{56DB519C-E7E6-4ED7-8440-9702C7004477}"/>
          </ac:spMkLst>
        </pc:spChg>
        <pc:spChg chg="add">
          <ac:chgData name="Михаил Ангелов" userId="1b9897d1-5015-44ef-8c42-89ab2639afbc" providerId="ADAL" clId="{BF86E6FA-7776-45A8-BF03-D94F2AA662ED}" dt="2025-06-29T10:36:37.273" v="182" actId="26606"/>
          <ac:spMkLst>
            <pc:docMk/>
            <pc:sldMk cId="1503562043" sldId="288"/>
            <ac:spMk id="16" creationId="{56DB519C-E7E6-4ED7-8440-9702C7004477}"/>
          </ac:spMkLst>
        </pc:spChg>
        <pc:picChg chg="mod">
          <ac:chgData name="Михаил Ангелов" userId="1b9897d1-5015-44ef-8c42-89ab2639afbc" providerId="ADAL" clId="{BF86E6FA-7776-45A8-BF03-D94F2AA662ED}" dt="2025-06-29T10:36:37.273" v="182" actId="26606"/>
          <ac:picMkLst>
            <pc:docMk/>
            <pc:sldMk cId="1503562043" sldId="288"/>
            <ac:picMk id="5" creationId="{851893D6-2F58-229D-B1A5-3FB7185FD0F5}"/>
          </ac:picMkLst>
        </pc:picChg>
      </pc:sldChg>
      <pc:sldChg chg="delSp modSp add mod ord setBg delDesignElem">
        <pc:chgData name="Михаил Ангелов" userId="1b9897d1-5015-44ef-8c42-89ab2639afbc" providerId="ADAL" clId="{BF86E6FA-7776-45A8-BF03-D94F2AA662ED}" dt="2025-06-29T10:36:42.522" v="183" actId="1076"/>
        <pc:sldMkLst>
          <pc:docMk/>
          <pc:sldMk cId="2539636177" sldId="289"/>
        </pc:sldMkLst>
        <pc:spChg chg="mod">
          <ac:chgData name="Михаил Ангелов" userId="1b9897d1-5015-44ef-8c42-89ab2639afbc" providerId="ADAL" clId="{BF86E6FA-7776-45A8-BF03-D94F2AA662ED}" dt="2025-06-29T10:36:42.522" v="183" actId="1076"/>
          <ac:spMkLst>
            <pc:docMk/>
            <pc:sldMk cId="2539636177" sldId="289"/>
            <ac:spMk id="2" creationId="{BB195710-4755-4866-CD06-8CFD8E7B5495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2539636177" sldId="289"/>
            <ac:spMk id="12" creationId="{AF37826C-4A8B-4AA5-BE8C-A755B1970A22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2539636177" sldId="289"/>
            <ac:spMk id="14" creationId="{BFB47C81-5765-4486-9BD1-E0EB32F4A0A8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2539636177" sldId="289"/>
            <ac:spMk id="16" creationId="{3AFD7E30-4FA2-4EF8-BB3C-096AAC3EE2DD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2539636177" sldId="289"/>
            <ac:spMk id="18" creationId="{C4BC7293-0492-4B68-88EF-6362B3E9BBF3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2539636177" sldId="289"/>
            <ac:spMk id="20" creationId="{7F22716B-0B4A-4DF5-8C68-165745EDFA15}"/>
          </ac:spMkLst>
        </pc:spChg>
      </pc:sldChg>
      <pc:sldChg chg="delSp add ord setBg delDesignElem">
        <pc:chgData name="Михаил Ангелов" userId="1b9897d1-5015-44ef-8c42-89ab2639afbc" providerId="ADAL" clId="{BF86E6FA-7776-45A8-BF03-D94F2AA662ED}" dt="2025-06-29T10:33:52.383" v="167"/>
        <pc:sldMkLst>
          <pc:docMk/>
          <pc:sldMk cId="3011405983" sldId="290"/>
        </pc:sldMkLst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011405983" sldId="290"/>
            <ac:spMk id="26" creationId="{168D8C5A-D6A8-4B82-A915-65B3BE9DE681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011405983" sldId="290"/>
            <ac:spMk id="28" creationId="{1A4306A5-A549-4C0D-A7D2-34D4D4A9963D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011405983" sldId="290"/>
            <ac:spMk id="30" creationId="{488E6146-1C0A-4739-84A4-CE454A7B2AC5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011405983" sldId="290"/>
            <ac:spMk id="32" creationId="{56DB519C-E7E6-4ED7-8440-9702C7004477}"/>
          </ac:spMkLst>
        </pc:spChg>
      </pc:sldChg>
      <pc:sldChg chg="delSp add ord setBg delDesignElem">
        <pc:chgData name="Михаил Ангелов" userId="1b9897d1-5015-44ef-8c42-89ab2639afbc" providerId="ADAL" clId="{BF86E6FA-7776-45A8-BF03-D94F2AA662ED}" dt="2025-06-29T10:33:52.383" v="167"/>
        <pc:sldMkLst>
          <pc:docMk/>
          <pc:sldMk cId="3314655181" sldId="291"/>
        </pc:sldMkLst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314655181" sldId="291"/>
            <ac:spMk id="9" creationId="{5DB23C2B-2054-4D8B-9E98-9190F8E05EAD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314655181" sldId="291"/>
            <ac:spMk id="11" creationId="{8797B5BC-9873-45F9-97D6-298FB5AF08FF}"/>
          </ac:spMkLst>
        </pc:spChg>
        <pc:spChg chg="del">
          <ac:chgData name="Михаил Ангелов" userId="1b9897d1-5015-44ef-8c42-89ab2639afbc" providerId="ADAL" clId="{BF86E6FA-7776-45A8-BF03-D94F2AA662ED}" dt="2025-06-29T10:33:40.556" v="165"/>
          <ac:spMkLst>
            <pc:docMk/>
            <pc:sldMk cId="3314655181" sldId="291"/>
            <ac:spMk id="13" creationId="{665C2FCD-09A4-4B4B-AA73-F330DFE91799}"/>
          </ac:spMkLst>
        </pc:spChg>
      </pc:sldChg>
      <pc:sldChg chg="addSp delSp add mod setBg delDesignElem">
        <pc:chgData name="Михаил Ангелов" userId="1b9897d1-5015-44ef-8c42-89ab2639afbc" providerId="ADAL" clId="{BF86E6FA-7776-45A8-BF03-D94F2AA662ED}" dt="2025-06-29T10:35:24.209" v="173" actId="26606"/>
        <pc:sldMkLst>
          <pc:docMk/>
          <pc:sldMk cId="3612820848" sldId="292"/>
        </pc:sldMkLst>
        <pc:spChg chg="add">
          <ac:chgData name="Михаил Ангелов" userId="1b9897d1-5015-44ef-8c42-89ab2639afbc" providerId="ADAL" clId="{BF86E6FA-7776-45A8-BF03-D94F2AA662ED}" dt="2025-06-29T10:35:24.209" v="173" actId="26606"/>
          <ac:spMkLst>
            <pc:docMk/>
            <pc:sldMk cId="3612820848" sldId="292"/>
            <ac:spMk id="7" creationId="{C162DF2A-64D1-4AA9-BA42-8A4063EADE09}"/>
          </ac:spMkLst>
        </pc:spChg>
        <pc:spChg chg="add">
          <ac:chgData name="Михаил Ангелов" userId="1b9897d1-5015-44ef-8c42-89ab2639afbc" providerId="ADAL" clId="{BF86E6FA-7776-45A8-BF03-D94F2AA662ED}" dt="2025-06-29T10:35:24.209" v="173" actId="26606"/>
          <ac:spMkLst>
            <pc:docMk/>
            <pc:sldMk cId="3612820848" sldId="292"/>
            <ac:spMk id="9" creationId="{5D7C1373-63AF-4A75-909E-990E05356670}"/>
          </ac:spMkLst>
        </pc:spChg>
        <pc:spChg chg="add">
          <ac:chgData name="Михаил Ангелов" userId="1b9897d1-5015-44ef-8c42-89ab2639afbc" providerId="ADAL" clId="{BF86E6FA-7776-45A8-BF03-D94F2AA662ED}" dt="2025-06-29T10:35:24.209" v="173" actId="26606"/>
          <ac:spMkLst>
            <pc:docMk/>
            <pc:sldMk cId="3612820848" sldId="292"/>
            <ac:spMk id="11" creationId="{90EB472E-7CA6-4C2D-81E9-CD39A44F0B83}"/>
          </ac:spMkLst>
        </pc:spChg>
        <pc:spChg chg="add">
          <ac:chgData name="Михаил Ангелов" userId="1b9897d1-5015-44ef-8c42-89ab2639afbc" providerId="ADAL" clId="{BF86E6FA-7776-45A8-BF03-D94F2AA662ED}" dt="2025-06-29T10:35:24.209" v="173" actId="26606"/>
          <ac:spMkLst>
            <pc:docMk/>
            <pc:sldMk cId="3612820848" sldId="292"/>
            <ac:spMk id="13" creationId="{AE0A0486-F672-4FEF-A0A9-E6C3B7E3A545}"/>
          </ac:spMkLst>
        </pc:spChg>
        <pc:spChg chg="add">
          <ac:chgData name="Михаил Ангелов" userId="1b9897d1-5015-44ef-8c42-89ab2639afbc" providerId="ADAL" clId="{BF86E6FA-7776-45A8-BF03-D94F2AA662ED}" dt="2025-06-29T10:35:24.209" v="173" actId="26606"/>
          <ac:spMkLst>
            <pc:docMk/>
            <pc:sldMk cId="3612820848" sldId="292"/>
            <ac:spMk id="15" creationId="{4689BC21-5566-4B70-91EA-44B4299CB337}"/>
          </ac:spMkLst>
        </pc:spChg>
        <pc:spChg chg="add">
          <ac:chgData name="Михаил Ангелов" userId="1b9897d1-5015-44ef-8c42-89ab2639afbc" providerId="ADAL" clId="{BF86E6FA-7776-45A8-BF03-D94F2AA662ED}" dt="2025-06-29T10:35:24.209" v="173" actId="26606"/>
          <ac:spMkLst>
            <pc:docMk/>
            <pc:sldMk cId="3612820848" sldId="292"/>
            <ac:spMk id="17" creationId="{7F1FCE6A-97BC-41EB-809A-50936E0F940B}"/>
          </ac:spMkLst>
        </pc:spChg>
        <pc:spChg chg="del">
          <ac:chgData name="Михаил Ангелов" userId="1b9897d1-5015-44ef-8c42-89ab2639afbc" providerId="ADAL" clId="{BF86E6FA-7776-45A8-BF03-D94F2AA662ED}" dt="2025-06-29T10:34:51.713" v="171"/>
          <ac:spMkLst>
            <pc:docMk/>
            <pc:sldMk cId="3612820848" sldId="292"/>
            <ac:spMk id="30" creationId="{7F1FCE6A-97BC-41EB-809A-50936E0F940B}"/>
          </ac:spMkLst>
        </pc:spChg>
        <pc:spChg chg="del">
          <ac:chgData name="Михаил Ангелов" userId="1b9897d1-5015-44ef-8c42-89ab2639afbc" providerId="ADAL" clId="{BF86E6FA-7776-45A8-BF03-D94F2AA662ED}" dt="2025-06-29T10:34:51.713" v="171"/>
          <ac:spMkLst>
            <pc:docMk/>
            <pc:sldMk cId="3612820848" sldId="292"/>
            <ac:spMk id="31" creationId="{C162DF2A-64D1-4AA9-BA42-8A4063EADE09}"/>
          </ac:spMkLst>
        </pc:spChg>
        <pc:spChg chg="del">
          <ac:chgData name="Михаил Ангелов" userId="1b9897d1-5015-44ef-8c42-89ab2639afbc" providerId="ADAL" clId="{BF86E6FA-7776-45A8-BF03-D94F2AA662ED}" dt="2025-06-29T10:34:51.713" v="171"/>
          <ac:spMkLst>
            <pc:docMk/>
            <pc:sldMk cId="3612820848" sldId="292"/>
            <ac:spMk id="32" creationId="{5D7C1373-63AF-4A75-909E-990E05356670}"/>
          </ac:spMkLst>
        </pc:spChg>
        <pc:spChg chg="del">
          <ac:chgData name="Михаил Ангелов" userId="1b9897d1-5015-44ef-8c42-89ab2639afbc" providerId="ADAL" clId="{BF86E6FA-7776-45A8-BF03-D94F2AA662ED}" dt="2025-06-29T10:34:51.713" v="171"/>
          <ac:spMkLst>
            <pc:docMk/>
            <pc:sldMk cId="3612820848" sldId="292"/>
            <ac:spMk id="33" creationId="{90EB472E-7CA6-4C2D-81E9-CD39A44F0B83}"/>
          </ac:spMkLst>
        </pc:spChg>
        <pc:spChg chg="del">
          <ac:chgData name="Михаил Ангелов" userId="1b9897d1-5015-44ef-8c42-89ab2639afbc" providerId="ADAL" clId="{BF86E6FA-7776-45A8-BF03-D94F2AA662ED}" dt="2025-06-29T10:34:51.713" v="171"/>
          <ac:spMkLst>
            <pc:docMk/>
            <pc:sldMk cId="3612820848" sldId="292"/>
            <ac:spMk id="34" creationId="{AE0A0486-F672-4FEF-A0A9-E6C3B7E3A545}"/>
          </ac:spMkLst>
        </pc:spChg>
        <pc:spChg chg="del">
          <ac:chgData name="Михаил Ангелов" userId="1b9897d1-5015-44ef-8c42-89ab2639afbc" providerId="ADAL" clId="{BF86E6FA-7776-45A8-BF03-D94F2AA662ED}" dt="2025-06-29T10:34:51.713" v="171"/>
          <ac:spMkLst>
            <pc:docMk/>
            <pc:sldMk cId="3612820848" sldId="292"/>
            <ac:spMk id="35" creationId="{4689BC21-5566-4B70-91EA-44B4299CB33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05A9DC-4FCF-4AEF-968A-BBF9B64AF7B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1F71F7-D1DE-474D-9616-F514950D5F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</a:t>
          </a:r>
        </a:p>
      </dgm:t>
    </dgm:pt>
    <dgm:pt modelId="{0908EAAF-08EE-41E0-98B1-5C2D49E92C28}" type="parTrans" cxnId="{92373E21-FFCC-4B57-B2C7-721080121C88}">
      <dgm:prSet/>
      <dgm:spPr/>
      <dgm:t>
        <a:bodyPr/>
        <a:lstStyle/>
        <a:p>
          <a:endParaRPr lang="en-US"/>
        </a:p>
      </dgm:t>
    </dgm:pt>
    <dgm:pt modelId="{5F309FC6-1671-464C-A97C-A232CC2C13E8}" type="sibTrans" cxnId="{92373E21-FFCC-4B57-B2C7-721080121C88}">
      <dgm:prSet/>
      <dgm:spPr/>
      <dgm:t>
        <a:bodyPr/>
        <a:lstStyle/>
        <a:p>
          <a:endParaRPr lang="en-US"/>
        </a:p>
      </dgm:t>
    </dgm:pt>
    <dgm:pt modelId="{BFEC6C33-51B8-4F46-BF62-F58C09935A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</a:t>
          </a:r>
        </a:p>
      </dgm:t>
    </dgm:pt>
    <dgm:pt modelId="{A76DE846-652C-47BA-8EAB-1C42476FC668}" type="parTrans" cxnId="{7D166A15-8B24-4B96-A202-6FA07A1F1A04}">
      <dgm:prSet/>
      <dgm:spPr/>
      <dgm:t>
        <a:bodyPr/>
        <a:lstStyle/>
        <a:p>
          <a:endParaRPr lang="en-US"/>
        </a:p>
      </dgm:t>
    </dgm:pt>
    <dgm:pt modelId="{A2D11B00-B966-413E-912D-29FC0D55278E}" type="sibTrans" cxnId="{7D166A15-8B24-4B96-A202-6FA07A1F1A04}">
      <dgm:prSet/>
      <dgm:spPr/>
      <dgm:t>
        <a:bodyPr/>
        <a:lstStyle/>
        <a:p>
          <a:endParaRPr lang="en-US"/>
        </a:p>
      </dgm:t>
    </dgm:pt>
    <dgm:pt modelId="{3027AFB3-B78C-4FFD-8E4F-4ADFFCD941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Aim</a:t>
          </a:r>
        </a:p>
      </dgm:t>
    </dgm:pt>
    <dgm:pt modelId="{3A7C3A44-F19F-49E0-AF53-DBB8501911AC}" type="parTrans" cxnId="{62EC5CBE-4ACD-457E-A237-27BE6FA7BA99}">
      <dgm:prSet/>
      <dgm:spPr/>
      <dgm:t>
        <a:bodyPr/>
        <a:lstStyle/>
        <a:p>
          <a:endParaRPr lang="en-US"/>
        </a:p>
      </dgm:t>
    </dgm:pt>
    <dgm:pt modelId="{704E7F5D-203C-4C03-BD93-46E5E3BE20DC}" type="sibTrans" cxnId="{62EC5CBE-4ACD-457E-A237-27BE6FA7BA99}">
      <dgm:prSet/>
      <dgm:spPr/>
      <dgm:t>
        <a:bodyPr/>
        <a:lstStyle/>
        <a:p>
          <a:endParaRPr lang="en-US"/>
        </a:p>
      </dgm:t>
    </dgm:pt>
    <dgm:pt modelId="{3DDDFC69-9C24-4DD4-B89A-39EDB73874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Charts</a:t>
          </a:r>
        </a:p>
      </dgm:t>
    </dgm:pt>
    <dgm:pt modelId="{4C2E4099-B568-4379-B16E-969CB3B0F0D6}" type="parTrans" cxnId="{34562A33-9CC7-45CC-8FEE-94CB424F577D}">
      <dgm:prSet/>
      <dgm:spPr/>
      <dgm:t>
        <a:bodyPr/>
        <a:lstStyle/>
        <a:p>
          <a:endParaRPr lang="en-US"/>
        </a:p>
      </dgm:t>
    </dgm:pt>
    <dgm:pt modelId="{5B8E5931-1FEE-4F95-8D8E-A43B19A64E69}" type="sibTrans" cxnId="{34562A33-9CC7-45CC-8FEE-94CB424F577D}">
      <dgm:prSet/>
      <dgm:spPr/>
      <dgm:t>
        <a:bodyPr/>
        <a:lstStyle/>
        <a:p>
          <a:endParaRPr lang="en-US"/>
        </a:p>
      </dgm:t>
    </dgm:pt>
    <dgm:pt modelId="{2548C502-2393-4326-8F1D-D2486C67CB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Methodology</a:t>
          </a:r>
        </a:p>
      </dgm:t>
    </dgm:pt>
    <dgm:pt modelId="{87D9DE8F-01F4-49E3-9ED6-4CE2576CFA00}" type="parTrans" cxnId="{5281B396-47E2-494E-B7F9-C5E60AEE1121}">
      <dgm:prSet/>
      <dgm:spPr/>
      <dgm:t>
        <a:bodyPr/>
        <a:lstStyle/>
        <a:p>
          <a:endParaRPr lang="en-US"/>
        </a:p>
      </dgm:t>
    </dgm:pt>
    <dgm:pt modelId="{7E9613FA-2B50-4BD2-B4A3-2FA06756C67D}" type="sibTrans" cxnId="{5281B396-47E2-494E-B7F9-C5E60AEE1121}">
      <dgm:prSet/>
      <dgm:spPr/>
      <dgm:t>
        <a:bodyPr/>
        <a:lstStyle/>
        <a:p>
          <a:endParaRPr lang="en-US"/>
        </a:p>
      </dgm:t>
    </dgm:pt>
    <dgm:pt modelId="{E30D7010-570B-4C44-9A72-3C0DBC7273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Conclusions</a:t>
          </a:r>
        </a:p>
      </dgm:t>
    </dgm:pt>
    <dgm:pt modelId="{6097760C-5966-4E37-976C-2F378BAA6ECD}" type="parTrans" cxnId="{7C4D0474-239F-4C3B-B818-03FAB5BFA399}">
      <dgm:prSet/>
      <dgm:spPr/>
      <dgm:t>
        <a:bodyPr/>
        <a:lstStyle/>
        <a:p>
          <a:endParaRPr lang="en-US"/>
        </a:p>
      </dgm:t>
    </dgm:pt>
    <dgm:pt modelId="{00B4AD94-4E17-4FB1-8769-CD4A38CF0B4E}" type="sibTrans" cxnId="{7C4D0474-239F-4C3B-B818-03FAB5BFA399}">
      <dgm:prSet/>
      <dgm:spPr/>
      <dgm:t>
        <a:bodyPr/>
        <a:lstStyle/>
        <a:p>
          <a:endParaRPr lang="en-US"/>
        </a:p>
      </dgm:t>
    </dgm:pt>
    <dgm:pt modelId="{C6A21D74-0A8D-4EAC-AB61-4F10B451BC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Appendix</a:t>
          </a:r>
        </a:p>
      </dgm:t>
    </dgm:pt>
    <dgm:pt modelId="{8B688D68-AF85-4AF9-B89F-819A84A7B567}" type="parTrans" cxnId="{90B115A8-2F8C-4EE6-B1B5-725FBAD4ABE8}">
      <dgm:prSet/>
      <dgm:spPr/>
      <dgm:t>
        <a:bodyPr/>
        <a:lstStyle/>
        <a:p>
          <a:endParaRPr lang="bg-BG"/>
        </a:p>
      </dgm:t>
    </dgm:pt>
    <dgm:pt modelId="{7A31842D-2B48-48D9-8693-4B2241F97DC1}" type="sibTrans" cxnId="{90B115A8-2F8C-4EE6-B1B5-725FBAD4ABE8}">
      <dgm:prSet/>
      <dgm:spPr/>
      <dgm:t>
        <a:bodyPr/>
        <a:lstStyle/>
        <a:p>
          <a:endParaRPr lang="bg-BG"/>
        </a:p>
      </dgm:t>
    </dgm:pt>
    <dgm:pt modelId="{8668D527-8A93-4B0B-8596-CAEA5B9A2B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</a:t>
          </a:r>
        </a:p>
      </dgm:t>
    </dgm:pt>
    <dgm:pt modelId="{BE87D301-9A2F-47C9-91AC-02EB2C3C3F8E}" type="parTrans" cxnId="{F808ED84-7748-44BE-BB74-572F5342AC05}">
      <dgm:prSet/>
      <dgm:spPr/>
      <dgm:t>
        <a:bodyPr/>
        <a:lstStyle/>
        <a:p>
          <a:endParaRPr lang="bg-BG"/>
        </a:p>
      </dgm:t>
    </dgm:pt>
    <dgm:pt modelId="{EB50AA3A-61A6-44F4-BA48-10C6DD8CAA48}" type="sibTrans" cxnId="{F808ED84-7748-44BE-BB74-572F5342AC05}">
      <dgm:prSet/>
      <dgm:spPr/>
      <dgm:t>
        <a:bodyPr/>
        <a:lstStyle/>
        <a:p>
          <a:endParaRPr lang="bg-BG"/>
        </a:p>
      </dgm:t>
    </dgm:pt>
    <dgm:pt modelId="{4ACF7B17-688E-4F0F-B817-87D2A277E88B}" type="pres">
      <dgm:prSet presAssocID="{E005A9DC-4FCF-4AEF-968A-BBF9B64AF7BD}" presName="root" presStyleCnt="0">
        <dgm:presLayoutVars>
          <dgm:dir/>
          <dgm:resizeHandles val="exact"/>
        </dgm:presLayoutVars>
      </dgm:prSet>
      <dgm:spPr/>
    </dgm:pt>
    <dgm:pt modelId="{01F7898F-0D0D-4F82-AC34-D0BD0ADDFBBD}" type="pres">
      <dgm:prSet presAssocID="{8E1F71F7-D1DE-474D-9616-F514950D5F85}" presName="compNode" presStyleCnt="0"/>
      <dgm:spPr/>
    </dgm:pt>
    <dgm:pt modelId="{F17454FD-391C-4147-8544-68C99ED34515}" type="pres">
      <dgm:prSet presAssocID="{8E1F71F7-D1DE-474D-9616-F514950D5F8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8AE8836F-E2FD-4868-B0FD-59E526472B7B}" type="pres">
      <dgm:prSet presAssocID="{8E1F71F7-D1DE-474D-9616-F514950D5F85}" presName="spaceRect" presStyleCnt="0"/>
      <dgm:spPr/>
    </dgm:pt>
    <dgm:pt modelId="{83303993-C8CD-4733-A2CF-D6E3A52DF3E7}" type="pres">
      <dgm:prSet presAssocID="{8E1F71F7-D1DE-474D-9616-F514950D5F85}" presName="textRect" presStyleLbl="revTx" presStyleIdx="0" presStyleCnt="8">
        <dgm:presLayoutVars>
          <dgm:chMax val="1"/>
          <dgm:chPref val="1"/>
        </dgm:presLayoutVars>
      </dgm:prSet>
      <dgm:spPr/>
    </dgm:pt>
    <dgm:pt modelId="{FE6BA647-E6CB-45A1-A404-7C1D53718409}" type="pres">
      <dgm:prSet presAssocID="{5F309FC6-1671-464C-A97C-A232CC2C13E8}" presName="sibTrans" presStyleCnt="0"/>
      <dgm:spPr/>
    </dgm:pt>
    <dgm:pt modelId="{37DE2DB6-D163-4D9B-A7AD-DFE0C8C23687}" type="pres">
      <dgm:prSet presAssocID="{BFEC6C33-51B8-4F46-BF62-F58C09935AD0}" presName="compNode" presStyleCnt="0"/>
      <dgm:spPr/>
    </dgm:pt>
    <dgm:pt modelId="{70233698-ECE9-48A4-9940-2D699C70FF76}" type="pres">
      <dgm:prSet presAssocID="{BFEC6C33-51B8-4F46-BF62-F58C09935AD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 with solid fill"/>
        </a:ext>
      </dgm:extLst>
    </dgm:pt>
    <dgm:pt modelId="{BA309197-3CA1-48B6-B202-ECC14A3D0FBB}" type="pres">
      <dgm:prSet presAssocID="{BFEC6C33-51B8-4F46-BF62-F58C09935AD0}" presName="spaceRect" presStyleCnt="0"/>
      <dgm:spPr/>
    </dgm:pt>
    <dgm:pt modelId="{0B81641E-CD4F-4DF0-9DB2-95E78314F637}" type="pres">
      <dgm:prSet presAssocID="{BFEC6C33-51B8-4F46-BF62-F58C09935AD0}" presName="textRect" presStyleLbl="revTx" presStyleIdx="1" presStyleCnt="8">
        <dgm:presLayoutVars>
          <dgm:chMax val="1"/>
          <dgm:chPref val="1"/>
        </dgm:presLayoutVars>
      </dgm:prSet>
      <dgm:spPr/>
    </dgm:pt>
    <dgm:pt modelId="{FD9D1C18-32C4-4BD1-BE2D-07C6D1782B88}" type="pres">
      <dgm:prSet presAssocID="{A2D11B00-B966-413E-912D-29FC0D55278E}" presName="sibTrans" presStyleCnt="0"/>
      <dgm:spPr/>
    </dgm:pt>
    <dgm:pt modelId="{419955BB-AA90-4AC9-82D4-44A1D8DC5B0D}" type="pres">
      <dgm:prSet presAssocID="{3027AFB3-B78C-4FFD-8E4F-4ADFFCD9418C}" presName="compNode" presStyleCnt="0"/>
      <dgm:spPr/>
    </dgm:pt>
    <dgm:pt modelId="{1E25B547-8E3E-4EA6-BB5E-AA2F299BD56C}" type="pres">
      <dgm:prSet presAssocID="{3027AFB3-B78C-4FFD-8E4F-4ADFFCD9418C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flows"/>
        </a:ext>
      </dgm:extLst>
    </dgm:pt>
    <dgm:pt modelId="{42506991-75C3-4D86-ABEE-0C010668663F}" type="pres">
      <dgm:prSet presAssocID="{3027AFB3-B78C-4FFD-8E4F-4ADFFCD9418C}" presName="spaceRect" presStyleCnt="0"/>
      <dgm:spPr/>
    </dgm:pt>
    <dgm:pt modelId="{4364A20D-CA51-43AA-ACF0-F7B23BE21237}" type="pres">
      <dgm:prSet presAssocID="{3027AFB3-B78C-4FFD-8E4F-4ADFFCD9418C}" presName="textRect" presStyleLbl="revTx" presStyleIdx="2" presStyleCnt="8">
        <dgm:presLayoutVars>
          <dgm:chMax val="1"/>
          <dgm:chPref val="1"/>
        </dgm:presLayoutVars>
      </dgm:prSet>
      <dgm:spPr/>
    </dgm:pt>
    <dgm:pt modelId="{1DF166FA-4662-4182-8E7A-61359ED5A237}" type="pres">
      <dgm:prSet presAssocID="{704E7F5D-203C-4C03-BD93-46E5E3BE20DC}" presName="sibTrans" presStyleCnt="0"/>
      <dgm:spPr/>
    </dgm:pt>
    <dgm:pt modelId="{9966EA71-6C14-4F8B-A822-4DCA4D89AA9C}" type="pres">
      <dgm:prSet presAssocID="{3DDDFC69-9C24-4DD4-B89A-39EDB7387497}" presName="compNode" presStyleCnt="0"/>
      <dgm:spPr/>
    </dgm:pt>
    <dgm:pt modelId="{6D58E896-B3D7-4F74-936D-EA82E78B3AA1}" type="pres">
      <dgm:prSet presAssocID="{3DDDFC69-9C24-4DD4-B89A-39EDB738749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rt"/>
        </a:ext>
      </dgm:extLst>
    </dgm:pt>
    <dgm:pt modelId="{61CEF485-A211-4E3F-8D8A-06E9F65BA8DA}" type="pres">
      <dgm:prSet presAssocID="{3DDDFC69-9C24-4DD4-B89A-39EDB7387497}" presName="spaceRect" presStyleCnt="0"/>
      <dgm:spPr/>
    </dgm:pt>
    <dgm:pt modelId="{5539EEBE-B6E5-4D01-A734-6F81D1CC35C7}" type="pres">
      <dgm:prSet presAssocID="{3DDDFC69-9C24-4DD4-B89A-39EDB7387497}" presName="textRect" presStyleLbl="revTx" presStyleIdx="3" presStyleCnt="8">
        <dgm:presLayoutVars>
          <dgm:chMax val="1"/>
          <dgm:chPref val="1"/>
        </dgm:presLayoutVars>
      </dgm:prSet>
      <dgm:spPr/>
    </dgm:pt>
    <dgm:pt modelId="{BC304B85-0334-4704-8231-471F05E0DCF4}" type="pres">
      <dgm:prSet presAssocID="{5B8E5931-1FEE-4F95-8D8E-A43B19A64E69}" presName="sibTrans" presStyleCnt="0"/>
      <dgm:spPr/>
    </dgm:pt>
    <dgm:pt modelId="{97DBD071-DC51-4C3C-AEB4-77D9E3528C6A}" type="pres">
      <dgm:prSet presAssocID="{2548C502-2393-4326-8F1D-D2486C67CB14}" presName="compNode" presStyleCnt="0"/>
      <dgm:spPr/>
    </dgm:pt>
    <dgm:pt modelId="{8F91BD3F-F6A0-42FF-B0FA-96E133B8D54E}" type="pres">
      <dgm:prSet presAssocID="{2548C502-2393-4326-8F1D-D2486C67CB1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BBF33279-AE3C-4DD1-A05A-D4F0DC169D0F}" type="pres">
      <dgm:prSet presAssocID="{2548C502-2393-4326-8F1D-D2486C67CB14}" presName="spaceRect" presStyleCnt="0"/>
      <dgm:spPr/>
    </dgm:pt>
    <dgm:pt modelId="{096F1678-909D-4969-8117-E6E15A0D9179}" type="pres">
      <dgm:prSet presAssocID="{2548C502-2393-4326-8F1D-D2486C67CB14}" presName="textRect" presStyleLbl="revTx" presStyleIdx="4" presStyleCnt="8">
        <dgm:presLayoutVars>
          <dgm:chMax val="1"/>
          <dgm:chPref val="1"/>
        </dgm:presLayoutVars>
      </dgm:prSet>
      <dgm:spPr/>
    </dgm:pt>
    <dgm:pt modelId="{90225ACB-AC79-4123-A5C3-D9E32971B8DE}" type="pres">
      <dgm:prSet presAssocID="{7E9613FA-2B50-4BD2-B4A3-2FA06756C67D}" presName="sibTrans" presStyleCnt="0"/>
      <dgm:spPr/>
    </dgm:pt>
    <dgm:pt modelId="{D31E345C-6FDF-445C-A73A-7813DFD2627A}" type="pres">
      <dgm:prSet presAssocID="{8668D527-8A93-4B0B-8596-CAEA5B9A2B22}" presName="compNode" presStyleCnt="0"/>
      <dgm:spPr/>
    </dgm:pt>
    <dgm:pt modelId="{64D8227D-A53E-4F9F-A581-C2CA2E91665C}" type="pres">
      <dgm:prSet presAssocID="{8668D527-8A93-4B0B-8596-CAEA5B9A2B2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4537A0EE-4278-43A3-94C3-0EE8EECB0E07}" type="pres">
      <dgm:prSet presAssocID="{8668D527-8A93-4B0B-8596-CAEA5B9A2B22}" presName="spaceRect" presStyleCnt="0"/>
      <dgm:spPr/>
    </dgm:pt>
    <dgm:pt modelId="{CCAC1466-F93D-4C92-8F6B-C3848DB06184}" type="pres">
      <dgm:prSet presAssocID="{8668D527-8A93-4B0B-8596-CAEA5B9A2B22}" presName="textRect" presStyleLbl="revTx" presStyleIdx="5" presStyleCnt="8">
        <dgm:presLayoutVars>
          <dgm:chMax val="1"/>
          <dgm:chPref val="1"/>
        </dgm:presLayoutVars>
      </dgm:prSet>
      <dgm:spPr/>
    </dgm:pt>
    <dgm:pt modelId="{AC818636-BCF5-4B83-8DAD-E1E2254FE1BF}" type="pres">
      <dgm:prSet presAssocID="{EB50AA3A-61A6-44F4-BA48-10C6DD8CAA48}" presName="sibTrans" presStyleCnt="0"/>
      <dgm:spPr/>
    </dgm:pt>
    <dgm:pt modelId="{A2A5D1C5-1E06-4320-A341-992CDC188B54}" type="pres">
      <dgm:prSet presAssocID="{E30D7010-570B-4C44-9A72-3C0DBC727320}" presName="compNode" presStyleCnt="0"/>
      <dgm:spPr/>
    </dgm:pt>
    <dgm:pt modelId="{019E709E-6704-4304-B12F-C80E2AB7A970}" type="pres">
      <dgm:prSet presAssocID="{E30D7010-570B-4C44-9A72-3C0DBC72732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eted List"/>
        </a:ext>
      </dgm:extLst>
    </dgm:pt>
    <dgm:pt modelId="{089F1A3E-231A-40EA-B576-CBC1008DEA6D}" type="pres">
      <dgm:prSet presAssocID="{E30D7010-570B-4C44-9A72-3C0DBC727320}" presName="spaceRect" presStyleCnt="0"/>
      <dgm:spPr/>
    </dgm:pt>
    <dgm:pt modelId="{C1263CEA-BCA3-4AA5-A726-ADEA6A75E8A5}" type="pres">
      <dgm:prSet presAssocID="{E30D7010-570B-4C44-9A72-3C0DBC727320}" presName="textRect" presStyleLbl="revTx" presStyleIdx="6" presStyleCnt="8">
        <dgm:presLayoutVars>
          <dgm:chMax val="1"/>
          <dgm:chPref val="1"/>
        </dgm:presLayoutVars>
      </dgm:prSet>
      <dgm:spPr/>
    </dgm:pt>
    <dgm:pt modelId="{085A7826-0DA0-4C66-8D30-3D031BCDE7CE}" type="pres">
      <dgm:prSet presAssocID="{00B4AD94-4E17-4FB1-8769-CD4A38CF0B4E}" presName="sibTrans" presStyleCnt="0"/>
      <dgm:spPr/>
    </dgm:pt>
    <dgm:pt modelId="{5A48A149-F0B6-4A45-979C-7A5F676733F5}" type="pres">
      <dgm:prSet presAssocID="{C6A21D74-0A8D-4EAC-AB61-4F10B451BC71}" presName="compNode" presStyleCnt="0"/>
      <dgm:spPr/>
    </dgm:pt>
    <dgm:pt modelId="{1546F9C3-71AD-46C8-BA0F-961F3832590F}" type="pres">
      <dgm:prSet presAssocID="{C6A21D74-0A8D-4EAC-AB61-4F10B451BC7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 with solid fill"/>
        </a:ext>
      </dgm:extLst>
    </dgm:pt>
    <dgm:pt modelId="{DAF9EAF6-6911-477D-9E38-BE0AB41556FD}" type="pres">
      <dgm:prSet presAssocID="{C6A21D74-0A8D-4EAC-AB61-4F10B451BC71}" presName="spaceRect" presStyleCnt="0"/>
      <dgm:spPr/>
    </dgm:pt>
    <dgm:pt modelId="{9978D333-C58C-4CE7-8A54-1BC083C6A8D1}" type="pres">
      <dgm:prSet presAssocID="{C6A21D74-0A8D-4EAC-AB61-4F10B451BC7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325CCA10-6807-4E53-A889-0B8FD29ECBF4}" type="presOf" srcId="{BFEC6C33-51B8-4F46-BF62-F58C09935AD0}" destId="{0B81641E-CD4F-4DF0-9DB2-95E78314F637}" srcOrd="0" destOrd="0" presId="urn:microsoft.com/office/officeart/2018/2/layout/IconLabelList"/>
    <dgm:cxn modelId="{7D166A15-8B24-4B96-A202-6FA07A1F1A04}" srcId="{E005A9DC-4FCF-4AEF-968A-BBF9B64AF7BD}" destId="{BFEC6C33-51B8-4F46-BF62-F58C09935AD0}" srcOrd="1" destOrd="0" parTransId="{A76DE846-652C-47BA-8EAB-1C42476FC668}" sibTransId="{A2D11B00-B966-413E-912D-29FC0D55278E}"/>
    <dgm:cxn modelId="{92373E21-FFCC-4B57-B2C7-721080121C88}" srcId="{E005A9DC-4FCF-4AEF-968A-BBF9B64AF7BD}" destId="{8E1F71F7-D1DE-474D-9616-F514950D5F85}" srcOrd="0" destOrd="0" parTransId="{0908EAAF-08EE-41E0-98B1-5C2D49E92C28}" sibTransId="{5F309FC6-1671-464C-A97C-A232CC2C13E8}"/>
    <dgm:cxn modelId="{3BD56C2D-7BCD-4D8D-ADCE-00309AE3BEA1}" type="presOf" srcId="{E30D7010-570B-4C44-9A72-3C0DBC727320}" destId="{C1263CEA-BCA3-4AA5-A726-ADEA6A75E8A5}" srcOrd="0" destOrd="0" presId="urn:microsoft.com/office/officeart/2018/2/layout/IconLabelList"/>
    <dgm:cxn modelId="{34562A33-9CC7-45CC-8FEE-94CB424F577D}" srcId="{E005A9DC-4FCF-4AEF-968A-BBF9B64AF7BD}" destId="{3DDDFC69-9C24-4DD4-B89A-39EDB7387497}" srcOrd="3" destOrd="0" parTransId="{4C2E4099-B568-4379-B16E-969CB3B0F0D6}" sibTransId="{5B8E5931-1FEE-4F95-8D8E-A43B19A64E69}"/>
    <dgm:cxn modelId="{EC394234-804E-48FB-83B5-67633245118A}" type="presOf" srcId="{8E1F71F7-D1DE-474D-9616-F514950D5F85}" destId="{83303993-C8CD-4733-A2CF-D6E3A52DF3E7}" srcOrd="0" destOrd="0" presId="urn:microsoft.com/office/officeart/2018/2/layout/IconLabelList"/>
    <dgm:cxn modelId="{9A2F3A43-B4FD-484A-BCC0-531E22B10583}" type="presOf" srcId="{C6A21D74-0A8D-4EAC-AB61-4F10B451BC71}" destId="{9978D333-C58C-4CE7-8A54-1BC083C6A8D1}" srcOrd="0" destOrd="0" presId="urn:microsoft.com/office/officeart/2018/2/layout/IconLabelList"/>
    <dgm:cxn modelId="{7C4D0474-239F-4C3B-B818-03FAB5BFA399}" srcId="{E005A9DC-4FCF-4AEF-968A-BBF9B64AF7BD}" destId="{E30D7010-570B-4C44-9A72-3C0DBC727320}" srcOrd="6" destOrd="0" parTransId="{6097760C-5966-4E37-976C-2F378BAA6ECD}" sibTransId="{00B4AD94-4E17-4FB1-8769-CD4A38CF0B4E}"/>
    <dgm:cxn modelId="{F808ED84-7748-44BE-BB74-572F5342AC05}" srcId="{E005A9DC-4FCF-4AEF-968A-BBF9B64AF7BD}" destId="{8668D527-8A93-4B0B-8596-CAEA5B9A2B22}" srcOrd="5" destOrd="0" parTransId="{BE87D301-9A2F-47C9-91AC-02EB2C3C3F8E}" sibTransId="{EB50AA3A-61A6-44F4-BA48-10C6DD8CAA48}"/>
    <dgm:cxn modelId="{35A3C38A-C819-40C4-8094-E52175939853}" type="presOf" srcId="{3027AFB3-B78C-4FFD-8E4F-4ADFFCD9418C}" destId="{4364A20D-CA51-43AA-ACF0-F7B23BE21237}" srcOrd="0" destOrd="0" presId="urn:microsoft.com/office/officeart/2018/2/layout/IconLabelList"/>
    <dgm:cxn modelId="{5281B396-47E2-494E-B7F9-C5E60AEE1121}" srcId="{E005A9DC-4FCF-4AEF-968A-BBF9B64AF7BD}" destId="{2548C502-2393-4326-8F1D-D2486C67CB14}" srcOrd="4" destOrd="0" parTransId="{87D9DE8F-01F4-49E3-9ED6-4CE2576CFA00}" sibTransId="{7E9613FA-2B50-4BD2-B4A3-2FA06756C67D}"/>
    <dgm:cxn modelId="{AA358399-15A9-473F-A316-385D7CC5225B}" type="presOf" srcId="{E005A9DC-4FCF-4AEF-968A-BBF9B64AF7BD}" destId="{4ACF7B17-688E-4F0F-B817-87D2A277E88B}" srcOrd="0" destOrd="0" presId="urn:microsoft.com/office/officeart/2018/2/layout/IconLabelList"/>
    <dgm:cxn modelId="{7A3CFAA0-9EAC-4D0F-8F48-7D73FD2628BA}" type="presOf" srcId="{3DDDFC69-9C24-4DD4-B89A-39EDB7387497}" destId="{5539EEBE-B6E5-4D01-A734-6F81D1CC35C7}" srcOrd="0" destOrd="0" presId="urn:microsoft.com/office/officeart/2018/2/layout/IconLabelList"/>
    <dgm:cxn modelId="{90B115A8-2F8C-4EE6-B1B5-725FBAD4ABE8}" srcId="{E005A9DC-4FCF-4AEF-968A-BBF9B64AF7BD}" destId="{C6A21D74-0A8D-4EAC-AB61-4F10B451BC71}" srcOrd="7" destOrd="0" parTransId="{8B688D68-AF85-4AF9-B89F-819A84A7B567}" sibTransId="{7A31842D-2B48-48D9-8693-4B2241F97DC1}"/>
    <dgm:cxn modelId="{62EC5CBE-4ACD-457E-A237-27BE6FA7BA99}" srcId="{E005A9DC-4FCF-4AEF-968A-BBF9B64AF7BD}" destId="{3027AFB3-B78C-4FFD-8E4F-4ADFFCD9418C}" srcOrd="2" destOrd="0" parTransId="{3A7C3A44-F19F-49E0-AF53-DBB8501911AC}" sibTransId="{704E7F5D-203C-4C03-BD93-46E5E3BE20DC}"/>
    <dgm:cxn modelId="{792AA2D7-FC04-4983-9050-6D3B0E7D32F7}" type="presOf" srcId="{8668D527-8A93-4B0B-8596-CAEA5B9A2B22}" destId="{CCAC1466-F93D-4C92-8F6B-C3848DB06184}" srcOrd="0" destOrd="0" presId="urn:microsoft.com/office/officeart/2018/2/layout/IconLabelList"/>
    <dgm:cxn modelId="{E0E8B5FF-6F6F-4FC9-9775-59420EA24E3C}" type="presOf" srcId="{2548C502-2393-4326-8F1D-D2486C67CB14}" destId="{096F1678-909D-4969-8117-E6E15A0D9179}" srcOrd="0" destOrd="0" presId="urn:microsoft.com/office/officeart/2018/2/layout/IconLabelList"/>
    <dgm:cxn modelId="{E7EB9576-AA59-492D-9D96-9A1E9E0F09CC}" type="presParOf" srcId="{4ACF7B17-688E-4F0F-B817-87D2A277E88B}" destId="{01F7898F-0D0D-4F82-AC34-D0BD0ADDFBBD}" srcOrd="0" destOrd="0" presId="urn:microsoft.com/office/officeart/2018/2/layout/IconLabelList"/>
    <dgm:cxn modelId="{2A3E9F52-4F9E-4046-80D8-B153F9F01F75}" type="presParOf" srcId="{01F7898F-0D0D-4F82-AC34-D0BD0ADDFBBD}" destId="{F17454FD-391C-4147-8544-68C99ED34515}" srcOrd="0" destOrd="0" presId="urn:microsoft.com/office/officeart/2018/2/layout/IconLabelList"/>
    <dgm:cxn modelId="{4041E40F-FF89-4043-88EA-5C7F24814319}" type="presParOf" srcId="{01F7898F-0D0D-4F82-AC34-D0BD0ADDFBBD}" destId="{8AE8836F-E2FD-4868-B0FD-59E526472B7B}" srcOrd="1" destOrd="0" presId="urn:microsoft.com/office/officeart/2018/2/layout/IconLabelList"/>
    <dgm:cxn modelId="{EC000132-7CE7-409B-9AEA-A0D90D01C361}" type="presParOf" srcId="{01F7898F-0D0D-4F82-AC34-D0BD0ADDFBBD}" destId="{83303993-C8CD-4733-A2CF-D6E3A52DF3E7}" srcOrd="2" destOrd="0" presId="urn:microsoft.com/office/officeart/2018/2/layout/IconLabelList"/>
    <dgm:cxn modelId="{7BC265C7-B194-41A3-BA99-6C9C0FA1A3FD}" type="presParOf" srcId="{4ACF7B17-688E-4F0F-B817-87D2A277E88B}" destId="{FE6BA647-E6CB-45A1-A404-7C1D53718409}" srcOrd="1" destOrd="0" presId="urn:microsoft.com/office/officeart/2018/2/layout/IconLabelList"/>
    <dgm:cxn modelId="{C3BC78A0-1E1C-447F-A330-D0482FA4DAE3}" type="presParOf" srcId="{4ACF7B17-688E-4F0F-B817-87D2A277E88B}" destId="{37DE2DB6-D163-4D9B-A7AD-DFE0C8C23687}" srcOrd="2" destOrd="0" presId="urn:microsoft.com/office/officeart/2018/2/layout/IconLabelList"/>
    <dgm:cxn modelId="{5B047BF1-B208-4041-94BA-46A08F66A5F2}" type="presParOf" srcId="{37DE2DB6-D163-4D9B-A7AD-DFE0C8C23687}" destId="{70233698-ECE9-48A4-9940-2D699C70FF76}" srcOrd="0" destOrd="0" presId="urn:microsoft.com/office/officeart/2018/2/layout/IconLabelList"/>
    <dgm:cxn modelId="{CCD073DA-B19A-4173-84DE-E53D1062C4F4}" type="presParOf" srcId="{37DE2DB6-D163-4D9B-A7AD-DFE0C8C23687}" destId="{BA309197-3CA1-48B6-B202-ECC14A3D0FBB}" srcOrd="1" destOrd="0" presId="urn:microsoft.com/office/officeart/2018/2/layout/IconLabelList"/>
    <dgm:cxn modelId="{051342D1-3F2D-4CED-A58F-0AAE33D5A339}" type="presParOf" srcId="{37DE2DB6-D163-4D9B-A7AD-DFE0C8C23687}" destId="{0B81641E-CD4F-4DF0-9DB2-95E78314F637}" srcOrd="2" destOrd="0" presId="urn:microsoft.com/office/officeart/2018/2/layout/IconLabelList"/>
    <dgm:cxn modelId="{DA357E16-8A2B-49DD-9CD3-D7085B1F95A7}" type="presParOf" srcId="{4ACF7B17-688E-4F0F-B817-87D2A277E88B}" destId="{FD9D1C18-32C4-4BD1-BE2D-07C6D1782B88}" srcOrd="3" destOrd="0" presId="urn:microsoft.com/office/officeart/2018/2/layout/IconLabelList"/>
    <dgm:cxn modelId="{36C0EE54-296E-4C3D-B992-9A01938ADA94}" type="presParOf" srcId="{4ACF7B17-688E-4F0F-B817-87D2A277E88B}" destId="{419955BB-AA90-4AC9-82D4-44A1D8DC5B0D}" srcOrd="4" destOrd="0" presId="urn:microsoft.com/office/officeart/2018/2/layout/IconLabelList"/>
    <dgm:cxn modelId="{A19B66BF-94B4-4821-816D-B479032D6A30}" type="presParOf" srcId="{419955BB-AA90-4AC9-82D4-44A1D8DC5B0D}" destId="{1E25B547-8E3E-4EA6-BB5E-AA2F299BD56C}" srcOrd="0" destOrd="0" presId="urn:microsoft.com/office/officeart/2018/2/layout/IconLabelList"/>
    <dgm:cxn modelId="{318919AC-6336-4E4E-ACB7-2CF3759FE2F8}" type="presParOf" srcId="{419955BB-AA90-4AC9-82D4-44A1D8DC5B0D}" destId="{42506991-75C3-4D86-ABEE-0C010668663F}" srcOrd="1" destOrd="0" presId="urn:microsoft.com/office/officeart/2018/2/layout/IconLabelList"/>
    <dgm:cxn modelId="{51FF0F81-A345-426D-B7D5-C5D3F8D5122B}" type="presParOf" srcId="{419955BB-AA90-4AC9-82D4-44A1D8DC5B0D}" destId="{4364A20D-CA51-43AA-ACF0-F7B23BE21237}" srcOrd="2" destOrd="0" presId="urn:microsoft.com/office/officeart/2018/2/layout/IconLabelList"/>
    <dgm:cxn modelId="{42086A79-2E07-4814-B871-9F1D4C6F6048}" type="presParOf" srcId="{4ACF7B17-688E-4F0F-B817-87D2A277E88B}" destId="{1DF166FA-4662-4182-8E7A-61359ED5A237}" srcOrd="5" destOrd="0" presId="urn:microsoft.com/office/officeart/2018/2/layout/IconLabelList"/>
    <dgm:cxn modelId="{292A406A-C82B-4EE1-A9B8-83378B83500A}" type="presParOf" srcId="{4ACF7B17-688E-4F0F-B817-87D2A277E88B}" destId="{9966EA71-6C14-4F8B-A822-4DCA4D89AA9C}" srcOrd="6" destOrd="0" presId="urn:microsoft.com/office/officeart/2018/2/layout/IconLabelList"/>
    <dgm:cxn modelId="{4FB88B1F-BFED-4257-A086-C1BE4F582DCE}" type="presParOf" srcId="{9966EA71-6C14-4F8B-A822-4DCA4D89AA9C}" destId="{6D58E896-B3D7-4F74-936D-EA82E78B3AA1}" srcOrd="0" destOrd="0" presId="urn:microsoft.com/office/officeart/2018/2/layout/IconLabelList"/>
    <dgm:cxn modelId="{0FED4675-A58C-41B3-847E-3D092E0646A5}" type="presParOf" srcId="{9966EA71-6C14-4F8B-A822-4DCA4D89AA9C}" destId="{61CEF485-A211-4E3F-8D8A-06E9F65BA8DA}" srcOrd="1" destOrd="0" presId="urn:microsoft.com/office/officeart/2018/2/layout/IconLabelList"/>
    <dgm:cxn modelId="{F3EC956C-221B-41F8-BD85-1BA5FDC7DFA1}" type="presParOf" srcId="{9966EA71-6C14-4F8B-A822-4DCA4D89AA9C}" destId="{5539EEBE-B6E5-4D01-A734-6F81D1CC35C7}" srcOrd="2" destOrd="0" presId="urn:microsoft.com/office/officeart/2018/2/layout/IconLabelList"/>
    <dgm:cxn modelId="{CD1D840B-8E09-40A1-9B61-29AB0A404B96}" type="presParOf" srcId="{4ACF7B17-688E-4F0F-B817-87D2A277E88B}" destId="{BC304B85-0334-4704-8231-471F05E0DCF4}" srcOrd="7" destOrd="0" presId="urn:microsoft.com/office/officeart/2018/2/layout/IconLabelList"/>
    <dgm:cxn modelId="{1BB12257-B7F2-4F2C-B94F-483C0953A675}" type="presParOf" srcId="{4ACF7B17-688E-4F0F-B817-87D2A277E88B}" destId="{97DBD071-DC51-4C3C-AEB4-77D9E3528C6A}" srcOrd="8" destOrd="0" presId="urn:microsoft.com/office/officeart/2018/2/layout/IconLabelList"/>
    <dgm:cxn modelId="{218BA6B5-426B-424E-A054-650ADD07A07A}" type="presParOf" srcId="{97DBD071-DC51-4C3C-AEB4-77D9E3528C6A}" destId="{8F91BD3F-F6A0-42FF-B0FA-96E133B8D54E}" srcOrd="0" destOrd="0" presId="urn:microsoft.com/office/officeart/2018/2/layout/IconLabelList"/>
    <dgm:cxn modelId="{C07706DB-4122-4686-9384-44D41897C34F}" type="presParOf" srcId="{97DBD071-DC51-4C3C-AEB4-77D9E3528C6A}" destId="{BBF33279-AE3C-4DD1-A05A-D4F0DC169D0F}" srcOrd="1" destOrd="0" presId="urn:microsoft.com/office/officeart/2018/2/layout/IconLabelList"/>
    <dgm:cxn modelId="{172F6721-463C-4E62-8C76-29F610A321D6}" type="presParOf" srcId="{97DBD071-DC51-4C3C-AEB4-77D9E3528C6A}" destId="{096F1678-909D-4969-8117-E6E15A0D9179}" srcOrd="2" destOrd="0" presId="urn:microsoft.com/office/officeart/2018/2/layout/IconLabelList"/>
    <dgm:cxn modelId="{122D306A-C775-4B06-A6E8-974186988802}" type="presParOf" srcId="{4ACF7B17-688E-4F0F-B817-87D2A277E88B}" destId="{90225ACB-AC79-4123-A5C3-D9E32971B8DE}" srcOrd="9" destOrd="0" presId="urn:microsoft.com/office/officeart/2018/2/layout/IconLabelList"/>
    <dgm:cxn modelId="{4DC4096B-3169-4D0C-82A6-C6A4284EDB62}" type="presParOf" srcId="{4ACF7B17-688E-4F0F-B817-87D2A277E88B}" destId="{D31E345C-6FDF-445C-A73A-7813DFD2627A}" srcOrd="10" destOrd="0" presId="urn:microsoft.com/office/officeart/2018/2/layout/IconLabelList"/>
    <dgm:cxn modelId="{8487566B-99D7-4278-81A8-3E9ADF952B7C}" type="presParOf" srcId="{D31E345C-6FDF-445C-A73A-7813DFD2627A}" destId="{64D8227D-A53E-4F9F-A581-C2CA2E91665C}" srcOrd="0" destOrd="0" presId="urn:microsoft.com/office/officeart/2018/2/layout/IconLabelList"/>
    <dgm:cxn modelId="{05F17324-B511-4DBB-A137-B4C6AA07CD50}" type="presParOf" srcId="{D31E345C-6FDF-445C-A73A-7813DFD2627A}" destId="{4537A0EE-4278-43A3-94C3-0EE8EECB0E07}" srcOrd="1" destOrd="0" presId="urn:microsoft.com/office/officeart/2018/2/layout/IconLabelList"/>
    <dgm:cxn modelId="{00156111-F0D1-4392-87C4-90D1253C5CC0}" type="presParOf" srcId="{D31E345C-6FDF-445C-A73A-7813DFD2627A}" destId="{CCAC1466-F93D-4C92-8F6B-C3848DB06184}" srcOrd="2" destOrd="0" presId="urn:microsoft.com/office/officeart/2018/2/layout/IconLabelList"/>
    <dgm:cxn modelId="{976286FC-E9CE-4C21-BC08-8C0D3E7F3081}" type="presParOf" srcId="{4ACF7B17-688E-4F0F-B817-87D2A277E88B}" destId="{AC818636-BCF5-4B83-8DAD-E1E2254FE1BF}" srcOrd="11" destOrd="0" presId="urn:microsoft.com/office/officeart/2018/2/layout/IconLabelList"/>
    <dgm:cxn modelId="{03B7F32F-1021-4F85-99C0-3BF5930CF6A0}" type="presParOf" srcId="{4ACF7B17-688E-4F0F-B817-87D2A277E88B}" destId="{A2A5D1C5-1E06-4320-A341-992CDC188B54}" srcOrd="12" destOrd="0" presId="urn:microsoft.com/office/officeart/2018/2/layout/IconLabelList"/>
    <dgm:cxn modelId="{E923D82F-1B79-4B52-B41A-5FB2F693143C}" type="presParOf" srcId="{A2A5D1C5-1E06-4320-A341-992CDC188B54}" destId="{019E709E-6704-4304-B12F-C80E2AB7A970}" srcOrd="0" destOrd="0" presId="urn:microsoft.com/office/officeart/2018/2/layout/IconLabelList"/>
    <dgm:cxn modelId="{91EB84C1-6F40-45EF-A5FB-E7EE27FF9B58}" type="presParOf" srcId="{A2A5D1C5-1E06-4320-A341-992CDC188B54}" destId="{089F1A3E-231A-40EA-B576-CBC1008DEA6D}" srcOrd="1" destOrd="0" presId="urn:microsoft.com/office/officeart/2018/2/layout/IconLabelList"/>
    <dgm:cxn modelId="{BA18215D-D457-42F3-A3CD-26E377B6BA2B}" type="presParOf" srcId="{A2A5D1C5-1E06-4320-A341-992CDC188B54}" destId="{C1263CEA-BCA3-4AA5-A726-ADEA6A75E8A5}" srcOrd="2" destOrd="0" presId="urn:microsoft.com/office/officeart/2018/2/layout/IconLabelList"/>
    <dgm:cxn modelId="{6DCBD46C-2915-4932-9D18-D6A18D48C0C4}" type="presParOf" srcId="{4ACF7B17-688E-4F0F-B817-87D2A277E88B}" destId="{085A7826-0DA0-4C66-8D30-3D031BCDE7CE}" srcOrd="13" destOrd="0" presId="urn:microsoft.com/office/officeart/2018/2/layout/IconLabelList"/>
    <dgm:cxn modelId="{912FBBBE-FA91-47A9-8FEF-AEE5BED8738B}" type="presParOf" srcId="{4ACF7B17-688E-4F0F-B817-87D2A277E88B}" destId="{5A48A149-F0B6-4A45-979C-7A5F676733F5}" srcOrd="14" destOrd="0" presId="urn:microsoft.com/office/officeart/2018/2/layout/IconLabelList"/>
    <dgm:cxn modelId="{F036A226-2875-462D-B457-627DA3E86EBB}" type="presParOf" srcId="{5A48A149-F0B6-4A45-979C-7A5F676733F5}" destId="{1546F9C3-71AD-46C8-BA0F-961F3832590F}" srcOrd="0" destOrd="0" presId="urn:microsoft.com/office/officeart/2018/2/layout/IconLabelList"/>
    <dgm:cxn modelId="{E34FA4AF-9AAA-4CCF-9C1E-BEA0C48FD492}" type="presParOf" srcId="{5A48A149-F0B6-4A45-979C-7A5F676733F5}" destId="{DAF9EAF6-6911-477D-9E38-BE0AB41556FD}" srcOrd="1" destOrd="0" presId="urn:microsoft.com/office/officeart/2018/2/layout/IconLabelList"/>
    <dgm:cxn modelId="{210E7201-A93E-46AA-BCC8-25C5F6877304}" type="presParOf" srcId="{5A48A149-F0B6-4A45-979C-7A5F676733F5}" destId="{9978D333-C58C-4CE7-8A54-1BC083C6A8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8D1966-AA93-4169-863D-AE3D2DF1A6B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27F35-B562-49BB-90B4-1CC1460BA0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46733 observations</a:t>
          </a:r>
        </a:p>
      </dgm:t>
    </dgm:pt>
    <dgm:pt modelId="{E9A2E657-B3C4-467A-A1DA-DE53C6797CF1}" type="parTrans" cxnId="{2B67CCD3-76D7-4911-A54C-0D44B45A6FAC}">
      <dgm:prSet/>
      <dgm:spPr/>
      <dgm:t>
        <a:bodyPr/>
        <a:lstStyle/>
        <a:p>
          <a:endParaRPr lang="en-US"/>
        </a:p>
      </dgm:t>
    </dgm:pt>
    <dgm:pt modelId="{D60B8899-7E1B-4432-867D-D1D989275F72}" type="sibTrans" cxnId="{2B67CCD3-76D7-4911-A54C-0D44B45A6FAC}">
      <dgm:prSet/>
      <dgm:spPr/>
      <dgm:t>
        <a:bodyPr/>
        <a:lstStyle/>
        <a:p>
          <a:endParaRPr lang="en-US"/>
        </a:p>
      </dgm:t>
    </dgm:pt>
    <dgm:pt modelId="{36B0305A-E470-4E17-9291-1D01B94C79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3540 </a:t>
          </a:r>
          <a:br>
            <a:rPr lang="en-US" dirty="0"/>
          </a:br>
          <a:r>
            <a:rPr lang="en-US" dirty="0"/>
            <a:t>variables</a:t>
          </a:r>
        </a:p>
      </dgm:t>
    </dgm:pt>
    <dgm:pt modelId="{A9E31ABA-9226-48EE-B450-43613FCD70CF}" type="parTrans" cxnId="{C268F522-9AA3-4DF9-BB0C-95D5CA89276D}">
      <dgm:prSet/>
      <dgm:spPr/>
      <dgm:t>
        <a:bodyPr/>
        <a:lstStyle/>
        <a:p>
          <a:endParaRPr lang="en-US"/>
        </a:p>
      </dgm:t>
    </dgm:pt>
    <dgm:pt modelId="{385D1BA8-2D40-4490-AC1E-C63F8D647183}" type="sibTrans" cxnId="{C268F522-9AA3-4DF9-BB0C-95D5CA89276D}">
      <dgm:prSet/>
      <dgm:spPr/>
      <dgm:t>
        <a:bodyPr/>
        <a:lstStyle/>
        <a:p>
          <a:endParaRPr lang="en-US"/>
        </a:p>
      </dgm:t>
    </dgm:pt>
    <dgm:pt modelId="{7FF78DA2-C580-42A5-981E-C0AFB6E3FB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26 European countries + Israel</a:t>
          </a:r>
        </a:p>
      </dgm:t>
    </dgm:pt>
    <dgm:pt modelId="{FCA98276-8796-406D-83A4-B02A7F9EA7ED}" type="parTrans" cxnId="{826A7A1E-CEA8-4303-8D2C-8371C72FC625}">
      <dgm:prSet/>
      <dgm:spPr/>
      <dgm:t>
        <a:bodyPr/>
        <a:lstStyle/>
        <a:p>
          <a:endParaRPr lang="en-US"/>
        </a:p>
      </dgm:t>
    </dgm:pt>
    <dgm:pt modelId="{FD713223-C114-4300-B095-D367798A5AB3}" type="sibTrans" cxnId="{826A7A1E-CEA8-4303-8D2C-8371C72FC625}">
      <dgm:prSet/>
      <dgm:spPr/>
      <dgm:t>
        <a:bodyPr/>
        <a:lstStyle/>
        <a:p>
          <a:endParaRPr lang="en-US"/>
        </a:p>
      </dgm:t>
    </dgm:pt>
    <dgm:pt modelId="{B6E6D6A1-2A68-4F42-99D4-F9DE6C02B2FE}" type="pres">
      <dgm:prSet presAssocID="{BD8D1966-AA93-4169-863D-AE3D2DF1A6B0}" presName="root" presStyleCnt="0">
        <dgm:presLayoutVars>
          <dgm:dir/>
          <dgm:resizeHandles val="exact"/>
        </dgm:presLayoutVars>
      </dgm:prSet>
      <dgm:spPr/>
    </dgm:pt>
    <dgm:pt modelId="{34A75EBD-1FF7-477A-8B58-FF38D0AFAB68}" type="pres">
      <dgm:prSet presAssocID="{D7A27F35-B562-49BB-90B4-1CC1460BA01C}" presName="compNode" presStyleCnt="0"/>
      <dgm:spPr/>
    </dgm:pt>
    <dgm:pt modelId="{E9438D50-CD75-473B-8D3B-E0FAED598A3B}" type="pres">
      <dgm:prSet presAssocID="{D7A27F35-B562-49BB-90B4-1CC1460BA0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0CE50666-0D62-451B-8CE6-26A7B8A11BC0}" type="pres">
      <dgm:prSet presAssocID="{D7A27F35-B562-49BB-90B4-1CC1460BA01C}" presName="spaceRect" presStyleCnt="0"/>
      <dgm:spPr/>
    </dgm:pt>
    <dgm:pt modelId="{D00671A0-3BDF-43BF-B2AE-751EF66AF920}" type="pres">
      <dgm:prSet presAssocID="{D7A27F35-B562-49BB-90B4-1CC1460BA01C}" presName="textRect" presStyleLbl="revTx" presStyleIdx="0" presStyleCnt="3">
        <dgm:presLayoutVars>
          <dgm:chMax val="1"/>
          <dgm:chPref val="1"/>
        </dgm:presLayoutVars>
      </dgm:prSet>
      <dgm:spPr/>
    </dgm:pt>
    <dgm:pt modelId="{6E18D4C7-E3AA-46D8-ABA6-D8E05CC5F2B4}" type="pres">
      <dgm:prSet presAssocID="{D60B8899-7E1B-4432-867D-D1D989275F72}" presName="sibTrans" presStyleCnt="0"/>
      <dgm:spPr/>
    </dgm:pt>
    <dgm:pt modelId="{D00D7764-921C-4A02-B513-1E2A5A243EB6}" type="pres">
      <dgm:prSet presAssocID="{36B0305A-E470-4E17-9291-1D01B94C799F}" presName="compNode" presStyleCnt="0"/>
      <dgm:spPr/>
    </dgm:pt>
    <dgm:pt modelId="{B8928790-CD7B-4AA5-BF53-353BDD955292}" type="pres">
      <dgm:prSet presAssocID="{36B0305A-E470-4E17-9291-1D01B94C79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A20755-F9E4-4CB2-A5E7-C1C746FF24B4}" type="pres">
      <dgm:prSet presAssocID="{36B0305A-E470-4E17-9291-1D01B94C799F}" presName="spaceRect" presStyleCnt="0"/>
      <dgm:spPr/>
    </dgm:pt>
    <dgm:pt modelId="{4DE07A17-36F0-4A18-9522-3A36946D677A}" type="pres">
      <dgm:prSet presAssocID="{36B0305A-E470-4E17-9291-1D01B94C799F}" presName="textRect" presStyleLbl="revTx" presStyleIdx="1" presStyleCnt="3">
        <dgm:presLayoutVars>
          <dgm:chMax val="1"/>
          <dgm:chPref val="1"/>
        </dgm:presLayoutVars>
      </dgm:prSet>
      <dgm:spPr/>
    </dgm:pt>
    <dgm:pt modelId="{F64ED9BA-F8C1-4F08-BF83-3854254A4841}" type="pres">
      <dgm:prSet presAssocID="{385D1BA8-2D40-4490-AC1E-C63F8D647183}" presName="sibTrans" presStyleCnt="0"/>
      <dgm:spPr/>
    </dgm:pt>
    <dgm:pt modelId="{2236EB69-3A76-45BC-B89E-778E1F409CB5}" type="pres">
      <dgm:prSet presAssocID="{7FF78DA2-C580-42A5-981E-C0AFB6E3FBF7}" presName="compNode" presStyleCnt="0"/>
      <dgm:spPr/>
    </dgm:pt>
    <dgm:pt modelId="{90D5F3ED-DC7E-4224-A544-680A157CA332}" type="pres">
      <dgm:prSet presAssocID="{7FF78DA2-C580-42A5-981E-C0AFB6E3FB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C641B76-D351-431E-98FB-FF772687C916}" type="pres">
      <dgm:prSet presAssocID="{7FF78DA2-C580-42A5-981E-C0AFB6E3FBF7}" presName="spaceRect" presStyleCnt="0"/>
      <dgm:spPr/>
    </dgm:pt>
    <dgm:pt modelId="{F04BBE6F-9748-48C1-8825-CB2C5D1F5CBE}" type="pres">
      <dgm:prSet presAssocID="{7FF78DA2-C580-42A5-981E-C0AFB6E3FB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26A7A1E-CEA8-4303-8D2C-8371C72FC625}" srcId="{BD8D1966-AA93-4169-863D-AE3D2DF1A6B0}" destId="{7FF78DA2-C580-42A5-981E-C0AFB6E3FBF7}" srcOrd="2" destOrd="0" parTransId="{FCA98276-8796-406D-83A4-B02A7F9EA7ED}" sibTransId="{FD713223-C114-4300-B095-D367798A5AB3}"/>
    <dgm:cxn modelId="{C268F522-9AA3-4DF9-BB0C-95D5CA89276D}" srcId="{BD8D1966-AA93-4169-863D-AE3D2DF1A6B0}" destId="{36B0305A-E470-4E17-9291-1D01B94C799F}" srcOrd="1" destOrd="0" parTransId="{A9E31ABA-9226-48EE-B450-43613FCD70CF}" sibTransId="{385D1BA8-2D40-4490-AC1E-C63F8D647183}"/>
    <dgm:cxn modelId="{AD90EB49-48AE-423A-A86C-A75DC6EAA8BF}" type="presOf" srcId="{36B0305A-E470-4E17-9291-1D01B94C799F}" destId="{4DE07A17-36F0-4A18-9522-3A36946D677A}" srcOrd="0" destOrd="0" presId="urn:microsoft.com/office/officeart/2018/2/layout/IconLabelList"/>
    <dgm:cxn modelId="{2CD45B4E-E5D8-4EE9-B6E0-857FFEDB9890}" type="presOf" srcId="{7FF78DA2-C580-42A5-981E-C0AFB6E3FBF7}" destId="{F04BBE6F-9748-48C1-8825-CB2C5D1F5CBE}" srcOrd="0" destOrd="0" presId="urn:microsoft.com/office/officeart/2018/2/layout/IconLabelList"/>
    <dgm:cxn modelId="{2B67CCD3-76D7-4911-A54C-0D44B45A6FAC}" srcId="{BD8D1966-AA93-4169-863D-AE3D2DF1A6B0}" destId="{D7A27F35-B562-49BB-90B4-1CC1460BA01C}" srcOrd="0" destOrd="0" parTransId="{E9A2E657-B3C4-467A-A1DA-DE53C6797CF1}" sibTransId="{D60B8899-7E1B-4432-867D-D1D989275F72}"/>
    <dgm:cxn modelId="{FC0153E7-FF9B-460B-B57A-6A5E6CC0A95F}" type="presOf" srcId="{BD8D1966-AA93-4169-863D-AE3D2DF1A6B0}" destId="{B6E6D6A1-2A68-4F42-99D4-F9DE6C02B2FE}" srcOrd="0" destOrd="0" presId="urn:microsoft.com/office/officeart/2018/2/layout/IconLabelList"/>
    <dgm:cxn modelId="{56A85CEA-F4BE-4415-8757-C7A50B22FA1A}" type="presOf" srcId="{D7A27F35-B562-49BB-90B4-1CC1460BA01C}" destId="{D00671A0-3BDF-43BF-B2AE-751EF66AF920}" srcOrd="0" destOrd="0" presId="urn:microsoft.com/office/officeart/2018/2/layout/IconLabelList"/>
    <dgm:cxn modelId="{CE5D8897-A28C-4646-A945-CFC10291B26C}" type="presParOf" srcId="{B6E6D6A1-2A68-4F42-99D4-F9DE6C02B2FE}" destId="{34A75EBD-1FF7-477A-8B58-FF38D0AFAB68}" srcOrd="0" destOrd="0" presId="urn:microsoft.com/office/officeart/2018/2/layout/IconLabelList"/>
    <dgm:cxn modelId="{C7E545CF-4FA2-4FA3-9D18-AFEFB6E055CE}" type="presParOf" srcId="{34A75EBD-1FF7-477A-8B58-FF38D0AFAB68}" destId="{E9438D50-CD75-473B-8D3B-E0FAED598A3B}" srcOrd="0" destOrd="0" presId="urn:microsoft.com/office/officeart/2018/2/layout/IconLabelList"/>
    <dgm:cxn modelId="{A3853450-52BC-45CF-A70B-279F7B0C27FA}" type="presParOf" srcId="{34A75EBD-1FF7-477A-8B58-FF38D0AFAB68}" destId="{0CE50666-0D62-451B-8CE6-26A7B8A11BC0}" srcOrd="1" destOrd="0" presId="urn:microsoft.com/office/officeart/2018/2/layout/IconLabelList"/>
    <dgm:cxn modelId="{C0297D45-4069-4906-95E6-C267FCB57A1C}" type="presParOf" srcId="{34A75EBD-1FF7-477A-8B58-FF38D0AFAB68}" destId="{D00671A0-3BDF-43BF-B2AE-751EF66AF920}" srcOrd="2" destOrd="0" presId="urn:microsoft.com/office/officeart/2018/2/layout/IconLabelList"/>
    <dgm:cxn modelId="{0BE9B8A0-15D5-49E4-BB9B-CAD0033BB5B5}" type="presParOf" srcId="{B6E6D6A1-2A68-4F42-99D4-F9DE6C02B2FE}" destId="{6E18D4C7-E3AA-46D8-ABA6-D8E05CC5F2B4}" srcOrd="1" destOrd="0" presId="urn:microsoft.com/office/officeart/2018/2/layout/IconLabelList"/>
    <dgm:cxn modelId="{DE54B108-833E-4829-BF0B-3FD70E3D2C6B}" type="presParOf" srcId="{B6E6D6A1-2A68-4F42-99D4-F9DE6C02B2FE}" destId="{D00D7764-921C-4A02-B513-1E2A5A243EB6}" srcOrd="2" destOrd="0" presId="urn:microsoft.com/office/officeart/2018/2/layout/IconLabelList"/>
    <dgm:cxn modelId="{A415A3C5-B4AC-491A-8827-38D5F02D661C}" type="presParOf" srcId="{D00D7764-921C-4A02-B513-1E2A5A243EB6}" destId="{B8928790-CD7B-4AA5-BF53-353BDD955292}" srcOrd="0" destOrd="0" presId="urn:microsoft.com/office/officeart/2018/2/layout/IconLabelList"/>
    <dgm:cxn modelId="{478270F2-3248-4D8A-B2D4-A08A737089DD}" type="presParOf" srcId="{D00D7764-921C-4A02-B513-1E2A5A243EB6}" destId="{FEA20755-F9E4-4CB2-A5E7-C1C746FF24B4}" srcOrd="1" destOrd="0" presId="urn:microsoft.com/office/officeart/2018/2/layout/IconLabelList"/>
    <dgm:cxn modelId="{83AF17C5-0415-4E6F-BF1A-929DF9C01083}" type="presParOf" srcId="{D00D7764-921C-4A02-B513-1E2A5A243EB6}" destId="{4DE07A17-36F0-4A18-9522-3A36946D677A}" srcOrd="2" destOrd="0" presId="urn:microsoft.com/office/officeart/2018/2/layout/IconLabelList"/>
    <dgm:cxn modelId="{9AD1C41D-CE5E-4CCD-9B04-B0F57F6A06B2}" type="presParOf" srcId="{B6E6D6A1-2A68-4F42-99D4-F9DE6C02B2FE}" destId="{F64ED9BA-F8C1-4F08-BF83-3854254A4841}" srcOrd="3" destOrd="0" presId="urn:microsoft.com/office/officeart/2018/2/layout/IconLabelList"/>
    <dgm:cxn modelId="{A442B1AA-F92D-419E-B601-7734E5A97E61}" type="presParOf" srcId="{B6E6D6A1-2A68-4F42-99D4-F9DE6C02B2FE}" destId="{2236EB69-3A76-45BC-B89E-778E1F409CB5}" srcOrd="4" destOrd="0" presId="urn:microsoft.com/office/officeart/2018/2/layout/IconLabelList"/>
    <dgm:cxn modelId="{78081217-1269-46ED-8BB2-A89B1C8B5FB5}" type="presParOf" srcId="{2236EB69-3A76-45BC-B89E-778E1F409CB5}" destId="{90D5F3ED-DC7E-4224-A544-680A157CA332}" srcOrd="0" destOrd="0" presId="urn:microsoft.com/office/officeart/2018/2/layout/IconLabelList"/>
    <dgm:cxn modelId="{9DC49EF0-2519-40ED-9E4B-E807C42C1F9E}" type="presParOf" srcId="{2236EB69-3A76-45BC-B89E-778E1F409CB5}" destId="{7C641B76-D351-431E-98FB-FF772687C916}" srcOrd="1" destOrd="0" presId="urn:microsoft.com/office/officeart/2018/2/layout/IconLabelList"/>
    <dgm:cxn modelId="{976C4AE6-5AAE-4A76-8E40-03A9906D7C86}" type="presParOf" srcId="{2236EB69-3A76-45BC-B89E-778E1F409CB5}" destId="{F04BBE6F-9748-48C1-8825-CB2C5D1F5C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5CC3EF-26D3-4E2D-9B18-8D6DB0CBCB6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12E6B0-B100-4CDE-A228-0415665ADA96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algn="ctr"/>
          <a:r>
            <a:rPr lang="en-US" sz="4000" b="1" dirty="0">
              <a:solidFill>
                <a:schemeClr val="accent2"/>
              </a:solidFill>
            </a:rPr>
            <a:t>Self-Perceived Health</a:t>
          </a:r>
          <a:r>
            <a:rPr lang="en-US" sz="4000" dirty="0">
              <a:solidFill>
                <a:schemeClr val="accent2"/>
              </a:solidFill>
            </a:rPr>
            <a:t> </a:t>
          </a:r>
          <a:br>
            <a:rPr lang="en-US" sz="4700" dirty="0">
              <a:solidFill>
                <a:schemeClr val="accent2"/>
              </a:solidFill>
            </a:rPr>
          </a:br>
          <a:r>
            <a:rPr lang="en-US" sz="2800" i="1" dirty="0">
              <a:solidFill>
                <a:schemeClr val="tx1"/>
              </a:solidFill>
            </a:rPr>
            <a:t>how individuals rate their health</a:t>
          </a:r>
          <a:endParaRPr lang="en-US" sz="4700" i="1" dirty="0">
            <a:solidFill>
              <a:schemeClr val="tx1"/>
            </a:solidFill>
          </a:endParaRPr>
        </a:p>
      </dgm:t>
    </dgm:pt>
    <dgm:pt modelId="{ACF08897-3351-4CCE-A0D4-744B7BE7BDED}" type="parTrans" cxnId="{09F8A385-0336-48F8-9B32-430B1675C78A}">
      <dgm:prSet/>
      <dgm:spPr/>
      <dgm:t>
        <a:bodyPr/>
        <a:lstStyle/>
        <a:p>
          <a:endParaRPr lang="en-US"/>
        </a:p>
      </dgm:t>
    </dgm:pt>
    <dgm:pt modelId="{1416891F-5E0A-475C-9DAE-CF08850BBF8F}" type="sibTrans" cxnId="{09F8A385-0336-48F8-9B32-430B1675C78A}">
      <dgm:prSet/>
      <dgm:spPr/>
      <dgm:t>
        <a:bodyPr/>
        <a:lstStyle/>
        <a:p>
          <a:endParaRPr lang="en-US"/>
        </a:p>
      </dgm:t>
    </dgm:pt>
    <dgm:pt modelId="{88592CD2-9050-45F5-9ECE-4E474334635E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algn="ctr"/>
          <a:r>
            <a:rPr lang="en-US" sz="4000" b="1" dirty="0">
              <a:solidFill>
                <a:schemeClr val="accent2"/>
              </a:solidFill>
            </a:rPr>
            <a:t>Age</a:t>
          </a:r>
          <a:br>
            <a:rPr lang="en-US" sz="4600" b="1" dirty="0">
              <a:solidFill>
                <a:schemeClr val="accent2"/>
              </a:solidFill>
            </a:rPr>
          </a:br>
          <a:r>
            <a:rPr lang="en-US" sz="2800" i="1" dirty="0">
              <a:solidFill>
                <a:schemeClr val="tx1"/>
              </a:solidFill>
            </a:rPr>
            <a:t>used as a proxy for longevity</a:t>
          </a:r>
          <a:endParaRPr lang="en-US" sz="4600" i="1" dirty="0">
            <a:solidFill>
              <a:schemeClr val="tx1"/>
            </a:solidFill>
          </a:endParaRPr>
        </a:p>
      </dgm:t>
    </dgm:pt>
    <dgm:pt modelId="{5F00D2E2-84C2-40BF-9DCB-4FD954140C87}" type="parTrans" cxnId="{E030FC10-DF1D-428D-9591-082DFA384B5E}">
      <dgm:prSet/>
      <dgm:spPr/>
      <dgm:t>
        <a:bodyPr/>
        <a:lstStyle/>
        <a:p>
          <a:endParaRPr lang="en-US"/>
        </a:p>
      </dgm:t>
    </dgm:pt>
    <dgm:pt modelId="{B373CF08-6872-492F-B5B5-3BD0DAC205F7}" type="sibTrans" cxnId="{E030FC10-DF1D-428D-9591-082DFA384B5E}">
      <dgm:prSet/>
      <dgm:spPr/>
      <dgm:t>
        <a:bodyPr/>
        <a:lstStyle/>
        <a:p>
          <a:endParaRPr lang="en-US"/>
        </a:p>
      </dgm:t>
    </dgm:pt>
    <dgm:pt modelId="{32F736F4-C97E-4408-B2AC-64A0819F407A}" type="pres">
      <dgm:prSet presAssocID="{9A5CC3EF-26D3-4E2D-9B18-8D6DB0CBCB6A}" presName="linear" presStyleCnt="0">
        <dgm:presLayoutVars>
          <dgm:animLvl val="lvl"/>
          <dgm:resizeHandles val="exact"/>
        </dgm:presLayoutVars>
      </dgm:prSet>
      <dgm:spPr/>
    </dgm:pt>
    <dgm:pt modelId="{BE0116A2-9BCD-46C4-93A4-E966128779A9}" type="pres">
      <dgm:prSet presAssocID="{A912E6B0-B100-4CDE-A228-0415665ADA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2D23FD-976D-4955-96E8-A82272EBAD22}" type="pres">
      <dgm:prSet presAssocID="{1416891F-5E0A-475C-9DAE-CF08850BBF8F}" presName="spacer" presStyleCnt="0"/>
      <dgm:spPr/>
    </dgm:pt>
    <dgm:pt modelId="{969C362E-480A-4AAE-838C-88C3C206D3B3}" type="pres">
      <dgm:prSet presAssocID="{88592CD2-9050-45F5-9ECE-4E474334635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030FC10-DF1D-428D-9591-082DFA384B5E}" srcId="{9A5CC3EF-26D3-4E2D-9B18-8D6DB0CBCB6A}" destId="{88592CD2-9050-45F5-9ECE-4E474334635E}" srcOrd="1" destOrd="0" parTransId="{5F00D2E2-84C2-40BF-9DCB-4FD954140C87}" sibTransId="{B373CF08-6872-492F-B5B5-3BD0DAC205F7}"/>
    <dgm:cxn modelId="{A6926920-30A6-4BA2-95E4-853EFE399344}" type="presOf" srcId="{A912E6B0-B100-4CDE-A228-0415665ADA96}" destId="{BE0116A2-9BCD-46C4-93A4-E966128779A9}" srcOrd="0" destOrd="0" presId="urn:microsoft.com/office/officeart/2005/8/layout/vList2"/>
    <dgm:cxn modelId="{B0A2095C-7CB6-4479-B1F6-A3A831BD2E22}" type="presOf" srcId="{88592CD2-9050-45F5-9ECE-4E474334635E}" destId="{969C362E-480A-4AAE-838C-88C3C206D3B3}" srcOrd="0" destOrd="0" presId="urn:microsoft.com/office/officeart/2005/8/layout/vList2"/>
    <dgm:cxn modelId="{09F8A385-0336-48F8-9B32-430B1675C78A}" srcId="{9A5CC3EF-26D3-4E2D-9B18-8D6DB0CBCB6A}" destId="{A912E6B0-B100-4CDE-A228-0415665ADA96}" srcOrd="0" destOrd="0" parTransId="{ACF08897-3351-4CCE-A0D4-744B7BE7BDED}" sibTransId="{1416891F-5E0A-475C-9DAE-CF08850BBF8F}"/>
    <dgm:cxn modelId="{73D6F1AA-F787-4C81-ADF5-36E780619593}" type="presOf" srcId="{9A5CC3EF-26D3-4E2D-9B18-8D6DB0CBCB6A}" destId="{32F736F4-C97E-4408-B2AC-64A0819F407A}" srcOrd="0" destOrd="0" presId="urn:microsoft.com/office/officeart/2005/8/layout/vList2"/>
    <dgm:cxn modelId="{BBF1085B-E553-4688-B37E-DB7589F60193}" type="presParOf" srcId="{32F736F4-C97E-4408-B2AC-64A0819F407A}" destId="{BE0116A2-9BCD-46C4-93A4-E966128779A9}" srcOrd="0" destOrd="0" presId="urn:microsoft.com/office/officeart/2005/8/layout/vList2"/>
    <dgm:cxn modelId="{28A50EA9-F32A-4EA7-B66A-F307F59DE8CC}" type="presParOf" srcId="{32F736F4-C97E-4408-B2AC-64A0819F407A}" destId="{C42D23FD-976D-4955-96E8-A82272EBAD22}" srcOrd="1" destOrd="0" presId="urn:microsoft.com/office/officeart/2005/8/layout/vList2"/>
    <dgm:cxn modelId="{625F4AD2-4EF4-40AE-9C98-BFBB1239A5B9}" type="presParOf" srcId="{32F736F4-C97E-4408-B2AC-64A0819F407A}" destId="{969C362E-480A-4AAE-838C-88C3C206D3B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05A9DC-4FCF-4AEF-968A-BBF9B64AF7B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1F71F7-D1DE-474D-9616-F514950D5F85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0908EAAF-08EE-41E0-98B1-5C2D49E92C28}" type="parTrans" cxnId="{92373E21-FFCC-4B57-B2C7-721080121C88}">
      <dgm:prSet/>
      <dgm:spPr/>
      <dgm:t>
        <a:bodyPr/>
        <a:lstStyle/>
        <a:p>
          <a:endParaRPr lang="en-US"/>
        </a:p>
      </dgm:t>
    </dgm:pt>
    <dgm:pt modelId="{5F309FC6-1671-464C-A97C-A232CC2C13E8}" type="sibTrans" cxnId="{92373E21-FFCC-4B57-B2C7-721080121C88}">
      <dgm:prSet/>
      <dgm:spPr/>
      <dgm:t>
        <a:bodyPr/>
        <a:lstStyle/>
        <a:p>
          <a:endParaRPr lang="en-US"/>
        </a:p>
      </dgm:t>
    </dgm:pt>
    <dgm:pt modelId="{BFEC6C33-51B8-4F46-BF62-F58C09935AD0}">
      <dgm:prSet/>
      <dgm:spPr/>
      <dgm:t>
        <a:bodyPr/>
        <a:lstStyle/>
        <a:p>
          <a:r>
            <a:rPr lang="en-US" dirty="0"/>
            <a:t>The process</a:t>
          </a:r>
        </a:p>
      </dgm:t>
    </dgm:pt>
    <dgm:pt modelId="{A76DE846-652C-47BA-8EAB-1C42476FC668}" type="parTrans" cxnId="{7D166A15-8B24-4B96-A202-6FA07A1F1A04}">
      <dgm:prSet/>
      <dgm:spPr/>
      <dgm:t>
        <a:bodyPr/>
        <a:lstStyle/>
        <a:p>
          <a:endParaRPr lang="en-US"/>
        </a:p>
      </dgm:t>
    </dgm:pt>
    <dgm:pt modelId="{A2D11B00-B966-413E-912D-29FC0D55278E}" type="sibTrans" cxnId="{7D166A15-8B24-4B96-A202-6FA07A1F1A04}">
      <dgm:prSet/>
      <dgm:spPr/>
      <dgm:t>
        <a:bodyPr/>
        <a:lstStyle/>
        <a:p>
          <a:endParaRPr lang="en-US"/>
        </a:p>
      </dgm:t>
    </dgm:pt>
    <dgm:pt modelId="{3027AFB3-B78C-4FFD-8E4F-4ADFFCD9418C}">
      <dgm:prSet/>
      <dgm:spPr/>
      <dgm:t>
        <a:bodyPr/>
        <a:lstStyle/>
        <a:p>
          <a:r>
            <a:rPr lang="en-US" dirty="0"/>
            <a:t>Final reduction of data</a:t>
          </a:r>
        </a:p>
      </dgm:t>
    </dgm:pt>
    <dgm:pt modelId="{3A7C3A44-F19F-49E0-AF53-DBB8501911AC}" type="parTrans" cxnId="{62EC5CBE-4ACD-457E-A237-27BE6FA7BA99}">
      <dgm:prSet/>
      <dgm:spPr/>
      <dgm:t>
        <a:bodyPr/>
        <a:lstStyle/>
        <a:p>
          <a:endParaRPr lang="en-US"/>
        </a:p>
      </dgm:t>
    </dgm:pt>
    <dgm:pt modelId="{704E7F5D-203C-4C03-BD93-46E5E3BE20DC}" type="sibTrans" cxnId="{62EC5CBE-4ACD-457E-A237-27BE6FA7BA99}">
      <dgm:prSet/>
      <dgm:spPr/>
      <dgm:t>
        <a:bodyPr/>
        <a:lstStyle/>
        <a:p>
          <a:endParaRPr lang="en-US"/>
        </a:p>
      </dgm:t>
    </dgm:pt>
    <dgm:pt modelId="{3DDDFC69-9C24-4DD4-B89A-39EDB7387497}">
      <dgm:prSet/>
      <dgm:spPr/>
      <dgm:t>
        <a:bodyPr/>
        <a:lstStyle/>
        <a:p>
          <a:r>
            <a:rPr lang="en-US" dirty="0"/>
            <a:t>Drawing a conclusion</a:t>
          </a:r>
        </a:p>
      </dgm:t>
    </dgm:pt>
    <dgm:pt modelId="{4C2E4099-B568-4379-B16E-969CB3B0F0D6}" type="parTrans" cxnId="{34562A33-9CC7-45CC-8FEE-94CB424F577D}">
      <dgm:prSet/>
      <dgm:spPr/>
      <dgm:t>
        <a:bodyPr/>
        <a:lstStyle/>
        <a:p>
          <a:endParaRPr lang="en-US"/>
        </a:p>
      </dgm:t>
    </dgm:pt>
    <dgm:pt modelId="{5B8E5931-1FEE-4F95-8D8E-A43B19A64E69}" type="sibTrans" cxnId="{34562A33-9CC7-45CC-8FEE-94CB424F577D}">
      <dgm:prSet/>
      <dgm:spPr/>
      <dgm:t>
        <a:bodyPr/>
        <a:lstStyle/>
        <a:p>
          <a:endParaRPr lang="en-US"/>
        </a:p>
      </dgm:t>
    </dgm:pt>
    <dgm:pt modelId="{2548C502-2393-4326-8F1D-D2486C67CB14}">
      <dgm:prSet/>
      <dgm:spPr/>
      <dgm:t>
        <a:bodyPr/>
        <a:lstStyle/>
        <a:p>
          <a:r>
            <a:rPr lang="en-US" dirty="0"/>
            <a:t>The problem</a:t>
          </a:r>
        </a:p>
      </dgm:t>
    </dgm:pt>
    <dgm:pt modelId="{87D9DE8F-01F4-49E3-9ED6-4CE2576CFA00}" type="parTrans" cxnId="{5281B396-47E2-494E-B7F9-C5E60AEE1121}">
      <dgm:prSet/>
      <dgm:spPr/>
      <dgm:t>
        <a:bodyPr/>
        <a:lstStyle/>
        <a:p>
          <a:endParaRPr lang="en-US"/>
        </a:p>
      </dgm:t>
    </dgm:pt>
    <dgm:pt modelId="{7E9613FA-2B50-4BD2-B4A3-2FA06756C67D}" type="sibTrans" cxnId="{5281B396-47E2-494E-B7F9-C5E60AEE1121}">
      <dgm:prSet/>
      <dgm:spPr/>
      <dgm:t>
        <a:bodyPr/>
        <a:lstStyle/>
        <a:p>
          <a:endParaRPr lang="en-US"/>
        </a:p>
      </dgm:t>
    </dgm:pt>
    <dgm:pt modelId="{E30D7010-570B-4C44-9A72-3C0DBC727320}">
      <dgm:prSet/>
      <dgm:spPr/>
      <dgm:t>
        <a:bodyPr/>
        <a:lstStyle/>
        <a:p>
          <a:r>
            <a:rPr lang="en-US" dirty="0"/>
            <a:t>What have I learned</a:t>
          </a:r>
        </a:p>
      </dgm:t>
    </dgm:pt>
    <dgm:pt modelId="{6097760C-5966-4E37-976C-2F378BAA6ECD}" type="parTrans" cxnId="{7C4D0474-239F-4C3B-B818-03FAB5BFA399}">
      <dgm:prSet/>
      <dgm:spPr/>
      <dgm:t>
        <a:bodyPr/>
        <a:lstStyle/>
        <a:p>
          <a:endParaRPr lang="en-US"/>
        </a:p>
      </dgm:t>
    </dgm:pt>
    <dgm:pt modelId="{00B4AD94-4E17-4FB1-8769-CD4A38CF0B4E}" type="sibTrans" cxnId="{7C4D0474-239F-4C3B-B818-03FAB5BFA399}">
      <dgm:prSet/>
      <dgm:spPr/>
      <dgm:t>
        <a:bodyPr/>
        <a:lstStyle/>
        <a:p>
          <a:endParaRPr lang="en-US"/>
        </a:p>
      </dgm:t>
    </dgm:pt>
    <dgm:pt modelId="{8668D527-8A93-4B0B-8596-CAEA5B9A2B22}">
      <dgm:prSet/>
      <dgm:spPr/>
      <dgm:t>
        <a:bodyPr/>
        <a:lstStyle/>
        <a:p>
          <a:r>
            <a:rPr lang="en-US" dirty="0"/>
            <a:t>The solution</a:t>
          </a:r>
        </a:p>
      </dgm:t>
    </dgm:pt>
    <dgm:pt modelId="{BE87D301-9A2F-47C9-91AC-02EB2C3C3F8E}" type="parTrans" cxnId="{F808ED84-7748-44BE-BB74-572F5342AC05}">
      <dgm:prSet/>
      <dgm:spPr/>
      <dgm:t>
        <a:bodyPr/>
        <a:lstStyle/>
        <a:p>
          <a:endParaRPr lang="bg-BG"/>
        </a:p>
      </dgm:t>
    </dgm:pt>
    <dgm:pt modelId="{EB50AA3A-61A6-44F4-BA48-10C6DD8CAA48}" type="sibTrans" cxnId="{F808ED84-7748-44BE-BB74-572F5342AC05}">
      <dgm:prSet/>
      <dgm:spPr/>
      <dgm:t>
        <a:bodyPr/>
        <a:lstStyle/>
        <a:p>
          <a:endParaRPr lang="bg-BG"/>
        </a:p>
      </dgm:t>
    </dgm:pt>
    <dgm:pt modelId="{E81D7BCA-98CD-4672-BB8D-92CFF8584F1F}" type="pres">
      <dgm:prSet presAssocID="{E005A9DC-4FCF-4AEF-968A-BBF9B64AF7BD}" presName="Name0" presStyleCnt="0">
        <dgm:presLayoutVars>
          <dgm:dir/>
          <dgm:resizeHandles val="exact"/>
        </dgm:presLayoutVars>
      </dgm:prSet>
      <dgm:spPr/>
    </dgm:pt>
    <dgm:pt modelId="{7BC2ADB2-54A9-40CF-A9C0-928217C71472}" type="pres">
      <dgm:prSet presAssocID="{8E1F71F7-D1DE-474D-9616-F514950D5F85}" presName="node" presStyleLbl="node1" presStyleIdx="0" presStyleCnt="7">
        <dgm:presLayoutVars>
          <dgm:bulletEnabled val="1"/>
        </dgm:presLayoutVars>
      </dgm:prSet>
      <dgm:spPr/>
    </dgm:pt>
    <dgm:pt modelId="{104BDE1F-4F27-4453-8182-F0C1E8B76D06}" type="pres">
      <dgm:prSet presAssocID="{5F309FC6-1671-464C-A97C-A232CC2C13E8}" presName="sibTrans" presStyleLbl="sibTrans1D1" presStyleIdx="0" presStyleCnt="6"/>
      <dgm:spPr/>
    </dgm:pt>
    <dgm:pt modelId="{84EFF422-F924-4781-A5AF-40532BD574BD}" type="pres">
      <dgm:prSet presAssocID="{5F309FC6-1671-464C-A97C-A232CC2C13E8}" presName="connectorText" presStyleLbl="sibTrans1D1" presStyleIdx="0" presStyleCnt="6"/>
      <dgm:spPr/>
    </dgm:pt>
    <dgm:pt modelId="{8F8F2F5C-E4C8-4A36-8C32-E0616B76D4A8}" type="pres">
      <dgm:prSet presAssocID="{BFEC6C33-51B8-4F46-BF62-F58C09935AD0}" presName="node" presStyleLbl="node1" presStyleIdx="1" presStyleCnt="7">
        <dgm:presLayoutVars>
          <dgm:bulletEnabled val="1"/>
        </dgm:presLayoutVars>
      </dgm:prSet>
      <dgm:spPr/>
    </dgm:pt>
    <dgm:pt modelId="{EE696F47-33BF-416B-9A86-4B24EB44EA92}" type="pres">
      <dgm:prSet presAssocID="{A2D11B00-B966-413E-912D-29FC0D55278E}" presName="sibTrans" presStyleLbl="sibTrans1D1" presStyleIdx="1" presStyleCnt="6"/>
      <dgm:spPr/>
    </dgm:pt>
    <dgm:pt modelId="{CD7C1204-F2B7-4788-9B29-0B2731D07A40}" type="pres">
      <dgm:prSet presAssocID="{A2D11B00-B966-413E-912D-29FC0D55278E}" presName="connectorText" presStyleLbl="sibTrans1D1" presStyleIdx="1" presStyleCnt="6"/>
      <dgm:spPr/>
    </dgm:pt>
    <dgm:pt modelId="{F5D0F1E3-411D-47FB-A472-5E978D356B68}" type="pres">
      <dgm:prSet presAssocID="{3027AFB3-B78C-4FFD-8E4F-4ADFFCD9418C}" presName="node" presStyleLbl="node1" presStyleIdx="2" presStyleCnt="7">
        <dgm:presLayoutVars>
          <dgm:bulletEnabled val="1"/>
        </dgm:presLayoutVars>
      </dgm:prSet>
      <dgm:spPr/>
    </dgm:pt>
    <dgm:pt modelId="{4AE589F3-BA1B-4404-81DB-E51242AF1BF9}" type="pres">
      <dgm:prSet presAssocID="{704E7F5D-203C-4C03-BD93-46E5E3BE20DC}" presName="sibTrans" presStyleLbl="sibTrans1D1" presStyleIdx="2" presStyleCnt="6"/>
      <dgm:spPr/>
    </dgm:pt>
    <dgm:pt modelId="{7E694154-2B7A-4DEC-8B50-77A30CD5BCDE}" type="pres">
      <dgm:prSet presAssocID="{704E7F5D-203C-4C03-BD93-46E5E3BE20DC}" presName="connectorText" presStyleLbl="sibTrans1D1" presStyleIdx="2" presStyleCnt="6"/>
      <dgm:spPr/>
    </dgm:pt>
    <dgm:pt modelId="{5AAB8D3C-CC41-4952-AEF7-13C918F48552}" type="pres">
      <dgm:prSet presAssocID="{3DDDFC69-9C24-4DD4-B89A-39EDB7387497}" presName="node" presStyleLbl="node1" presStyleIdx="3" presStyleCnt="7">
        <dgm:presLayoutVars>
          <dgm:bulletEnabled val="1"/>
        </dgm:presLayoutVars>
      </dgm:prSet>
      <dgm:spPr/>
    </dgm:pt>
    <dgm:pt modelId="{218F16C3-F394-459B-938C-9E9A0575081C}" type="pres">
      <dgm:prSet presAssocID="{5B8E5931-1FEE-4F95-8D8E-A43B19A64E69}" presName="sibTrans" presStyleLbl="sibTrans1D1" presStyleIdx="3" presStyleCnt="6"/>
      <dgm:spPr/>
    </dgm:pt>
    <dgm:pt modelId="{4AE3A68C-9F7C-4F1F-BAF4-62E000E638C0}" type="pres">
      <dgm:prSet presAssocID="{5B8E5931-1FEE-4F95-8D8E-A43B19A64E69}" presName="connectorText" presStyleLbl="sibTrans1D1" presStyleIdx="3" presStyleCnt="6"/>
      <dgm:spPr/>
    </dgm:pt>
    <dgm:pt modelId="{A2E0A5DB-E27D-407D-B7B5-2E80A204272E}" type="pres">
      <dgm:prSet presAssocID="{2548C502-2393-4326-8F1D-D2486C67CB14}" presName="node" presStyleLbl="node1" presStyleIdx="4" presStyleCnt="7">
        <dgm:presLayoutVars>
          <dgm:bulletEnabled val="1"/>
        </dgm:presLayoutVars>
      </dgm:prSet>
      <dgm:spPr/>
    </dgm:pt>
    <dgm:pt modelId="{5C2E210D-248A-4D6D-8255-AF7D853D0EA4}" type="pres">
      <dgm:prSet presAssocID="{7E9613FA-2B50-4BD2-B4A3-2FA06756C67D}" presName="sibTrans" presStyleLbl="sibTrans1D1" presStyleIdx="4" presStyleCnt="6"/>
      <dgm:spPr/>
    </dgm:pt>
    <dgm:pt modelId="{A7B65D48-456F-4C46-8336-357362B06B2C}" type="pres">
      <dgm:prSet presAssocID="{7E9613FA-2B50-4BD2-B4A3-2FA06756C67D}" presName="connectorText" presStyleLbl="sibTrans1D1" presStyleIdx="4" presStyleCnt="6"/>
      <dgm:spPr/>
    </dgm:pt>
    <dgm:pt modelId="{2B2F55AF-32E4-4823-A475-41CDC849C8D5}" type="pres">
      <dgm:prSet presAssocID="{8668D527-8A93-4B0B-8596-CAEA5B9A2B22}" presName="node" presStyleLbl="node1" presStyleIdx="5" presStyleCnt="7">
        <dgm:presLayoutVars>
          <dgm:bulletEnabled val="1"/>
        </dgm:presLayoutVars>
      </dgm:prSet>
      <dgm:spPr/>
    </dgm:pt>
    <dgm:pt modelId="{408E3BA4-E77A-4ABD-9D02-43A77099CD9B}" type="pres">
      <dgm:prSet presAssocID="{EB50AA3A-61A6-44F4-BA48-10C6DD8CAA48}" presName="sibTrans" presStyleLbl="sibTrans1D1" presStyleIdx="5" presStyleCnt="6"/>
      <dgm:spPr/>
    </dgm:pt>
    <dgm:pt modelId="{C57878C7-FD03-4172-8276-B1C0CD95FA05}" type="pres">
      <dgm:prSet presAssocID="{EB50AA3A-61A6-44F4-BA48-10C6DD8CAA48}" presName="connectorText" presStyleLbl="sibTrans1D1" presStyleIdx="5" presStyleCnt="6"/>
      <dgm:spPr/>
    </dgm:pt>
    <dgm:pt modelId="{084ED181-EB11-4F73-BCD7-BA5D3DE80FA1}" type="pres">
      <dgm:prSet presAssocID="{E30D7010-570B-4C44-9A72-3C0DBC727320}" presName="node" presStyleLbl="node1" presStyleIdx="6" presStyleCnt="7">
        <dgm:presLayoutVars>
          <dgm:bulletEnabled val="1"/>
        </dgm:presLayoutVars>
      </dgm:prSet>
      <dgm:spPr/>
    </dgm:pt>
  </dgm:ptLst>
  <dgm:cxnLst>
    <dgm:cxn modelId="{7D166A15-8B24-4B96-A202-6FA07A1F1A04}" srcId="{E005A9DC-4FCF-4AEF-968A-BBF9B64AF7BD}" destId="{BFEC6C33-51B8-4F46-BF62-F58C09935AD0}" srcOrd="1" destOrd="0" parTransId="{A76DE846-652C-47BA-8EAB-1C42476FC668}" sibTransId="{A2D11B00-B966-413E-912D-29FC0D55278E}"/>
    <dgm:cxn modelId="{92373E21-FFCC-4B57-B2C7-721080121C88}" srcId="{E005A9DC-4FCF-4AEF-968A-BBF9B64AF7BD}" destId="{8E1F71F7-D1DE-474D-9616-F514950D5F85}" srcOrd="0" destOrd="0" parTransId="{0908EAAF-08EE-41E0-98B1-5C2D49E92C28}" sibTransId="{5F309FC6-1671-464C-A97C-A232CC2C13E8}"/>
    <dgm:cxn modelId="{98A2062A-73C3-43E8-BF8F-CCCB90D3C8D2}" type="presOf" srcId="{8E1F71F7-D1DE-474D-9616-F514950D5F85}" destId="{7BC2ADB2-54A9-40CF-A9C0-928217C71472}" srcOrd="0" destOrd="0" presId="urn:microsoft.com/office/officeart/2016/7/layout/RepeatingBendingProcessNew"/>
    <dgm:cxn modelId="{C90E472E-E228-43DC-8AEC-32505A26CBE1}" type="presOf" srcId="{E30D7010-570B-4C44-9A72-3C0DBC727320}" destId="{084ED181-EB11-4F73-BCD7-BA5D3DE80FA1}" srcOrd="0" destOrd="0" presId="urn:microsoft.com/office/officeart/2016/7/layout/RepeatingBendingProcessNew"/>
    <dgm:cxn modelId="{34562A33-9CC7-45CC-8FEE-94CB424F577D}" srcId="{E005A9DC-4FCF-4AEF-968A-BBF9B64AF7BD}" destId="{3DDDFC69-9C24-4DD4-B89A-39EDB7387497}" srcOrd="3" destOrd="0" parTransId="{4C2E4099-B568-4379-B16E-969CB3B0F0D6}" sibTransId="{5B8E5931-1FEE-4F95-8D8E-A43B19A64E69}"/>
    <dgm:cxn modelId="{904E5F3F-DF24-44C3-B985-BBADD793C62F}" type="presOf" srcId="{5F309FC6-1671-464C-A97C-A232CC2C13E8}" destId="{104BDE1F-4F27-4453-8182-F0C1E8B76D06}" srcOrd="0" destOrd="0" presId="urn:microsoft.com/office/officeart/2016/7/layout/RepeatingBendingProcessNew"/>
    <dgm:cxn modelId="{FAA9BF40-B56E-4F9A-94CD-877CF4973401}" type="presOf" srcId="{3027AFB3-B78C-4FFD-8E4F-4ADFFCD9418C}" destId="{F5D0F1E3-411D-47FB-A472-5E978D356B68}" srcOrd="0" destOrd="0" presId="urn:microsoft.com/office/officeart/2016/7/layout/RepeatingBendingProcessNew"/>
    <dgm:cxn modelId="{24234347-C564-42F9-B361-03C6662696A4}" type="presOf" srcId="{8668D527-8A93-4B0B-8596-CAEA5B9A2B22}" destId="{2B2F55AF-32E4-4823-A475-41CDC849C8D5}" srcOrd="0" destOrd="0" presId="urn:microsoft.com/office/officeart/2016/7/layout/RepeatingBendingProcessNew"/>
    <dgm:cxn modelId="{379F336C-BE72-4C53-96F5-59B0F371CF64}" type="presOf" srcId="{EB50AA3A-61A6-44F4-BA48-10C6DD8CAA48}" destId="{C57878C7-FD03-4172-8276-B1C0CD95FA05}" srcOrd="1" destOrd="0" presId="urn:microsoft.com/office/officeart/2016/7/layout/RepeatingBendingProcessNew"/>
    <dgm:cxn modelId="{7C4D0474-239F-4C3B-B818-03FAB5BFA399}" srcId="{E005A9DC-4FCF-4AEF-968A-BBF9B64AF7BD}" destId="{E30D7010-570B-4C44-9A72-3C0DBC727320}" srcOrd="6" destOrd="0" parTransId="{6097760C-5966-4E37-976C-2F378BAA6ECD}" sibTransId="{00B4AD94-4E17-4FB1-8769-CD4A38CF0B4E}"/>
    <dgm:cxn modelId="{6E4FA356-81BD-4111-B09A-1D18BD8C5C64}" type="presOf" srcId="{A2D11B00-B966-413E-912D-29FC0D55278E}" destId="{CD7C1204-F2B7-4788-9B29-0B2731D07A40}" srcOrd="1" destOrd="0" presId="urn:microsoft.com/office/officeart/2016/7/layout/RepeatingBendingProcessNew"/>
    <dgm:cxn modelId="{D2699481-ED80-4FFC-951D-A6113B1EEC5F}" type="presOf" srcId="{704E7F5D-203C-4C03-BD93-46E5E3BE20DC}" destId="{7E694154-2B7A-4DEC-8B50-77A30CD5BCDE}" srcOrd="1" destOrd="0" presId="urn:microsoft.com/office/officeart/2016/7/layout/RepeatingBendingProcessNew"/>
    <dgm:cxn modelId="{F808ED84-7748-44BE-BB74-572F5342AC05}" srcId="{E005A9DC-4FCF-4AEF-968A-BBF9B64AF7BD}" destId="{8668D527-8A93-4B0B-8596-CAEA5B9A2B22}" srcOrd="5" destOrd="0" parTransId="{BE87D301-9A2F-47C9-91AC-02EB2C3C3F8E}" sibTransId="{EB50AA3A-61A6-44F4-BA48-10C6DD8CAA48}"/>
    <dgm:cxn modelId="{FC66C087-F38A-45FF-8D94-F0B0C1E1B4D3}" type="presOf" srcId="{704E7F5D-203C-4C03-BD93-46E5E3BE20DC}" destId="{4AE589F3-BA1B-4404-81DB-E51242AF1BF9}" srcOrd="0" destOrd="0" presId="urn:microsoft.com/office/officeart/2016/7/layout/RepeatingBendingProcessNew"/>
    <dgm:cxn modelId="{5281B396-47E2-494E-B7F9-C5E60AEE1121}" srcId="{E005A9DC-4FCF-4AEF-968A-BBF9B64AF7BD}" destId="{2548C502-2393-4326-8F1D-D2486C67CB14}" srcOrd="4" destOrd="0" parTransId="{87D9DE8F-01F4-49E3-9ED6-4CE2576CFA00}" sibTransId="{7E9613FA-2B50-4BD2-B4A3-2FA06756C67D}"/>
    <dgm:cxn modelId="{BCC3439B-ECB9-4FB7-AC8F-77B77A2D66DD}" type="presOf" srcId="{5B8E5931-1FEE-4F95-8D8E-A43B19A64E69}" destId="{218F16C3-F394-459B-938C-9E9A0575081C}" srcOrd="0" destOrd="0" presId="urn:microsoft.com/office/officeart/2016/7/layout/RepeatingBendingProcessNew"/>
    <dgm:cxn modelId="{E53876A1-5116-440F-989E-E5FA86C54938}" type="presOf" srcId="{7E9613FA-2B50-4BD2-B4A3-2FA06756C67D}" destId="{5C2E210D-248A-4D6D-8255-AF7D853D0EA4}" srcOrd="0" destOrd="0" presId="urn:microsoft.com/office/officeart/2016/7/layout/RepeatingBendingProcessNew"/>
    <dgm:cxn modelId="{26DE62A5-08EC-448D-89FF-B6DAFF9B33B9}" type="presOf" srcId="{5F309FC6-1671-464C-A97C-A232CC2C13E8}" destId="{84EFF422-F924-4781-A5AF-40532BD574BD}" srcOrd="1" destOrd="0" presId="urn:microsoft.com/office/officeart/2016/7/layout/RepeatingBendingProcessNew"/>
    <dgm:cxn modelId="{E3CA18A9-1F19-49EB-8E71-8FA489012A22}" type="presOf" srcId="{E005A9DC-4FCF-4AEF-968A-BBF9B64AF7BD}" destId="{E81D7BCA-98CD-4672-BB8D-92CFF8584F1F}" srcOrd="0" destOrd="0" presId="urn:microsoft.com/office/officeart/2016/7/layout/RepeatingBendingProcessNew"/>
    <dgm:cxn modelId="{E8435FB1-9D5D-4A34-ADBE-4B79DA84661A}" type="presOf" srcId="{5B8E5931-1FEE-4F95-8D8E-A43B19A64E69}" destId="{4AE3A68C-9F7C-4F1F-BAF4-62E000E638C0}" srcOrd="1" destOrd="0" presId="urn:microsoft.com/office/officeart/2016/7/layout/RepeatingBendingProcessNew"/>
    <dgm:cxn modelId="{62EC5CBE-4ACD-457E-A237-27BE6FA7BA99}" srcId="{E005A9DC-4FCF-4AEF-968A-BBF9B64AF7BD}" destId="{3027AFB3-B78C-4FFD-8E4F-4ADFFCD9418C}" srcOrd="2" destOrd="0" parTransId="{3A7C3A44-F19F-49E0-AF53-DBB8501911AC}" sibTransId="{704E7F5D-203C-4C03-BD93-46E5E3BE20DC}"/>
    <dgm:cxn modelId="{9E8786C9-DE45-4FE5-B1F4-F687200EA2F7}" type="presOf" srcId="{3DDDFC69-9C24-4DD4-B89A-39EDB7387497}" destId="{5AAB8D3C-CC41-4952-AEF7-13C918F48552}" srcOrd="0" destOrd="0" presId="urn:microsoft.com/office/officeart/2016/7/layout/RepeatingBendingProcessNew"/>
    <dgm:cxn modelId="{2ABC12D5-87B0-46BE-B4DB-2A09C9726B71}" type="presOf" srcId="{BFEC6C33-51B8-4F46-BF62-F58C09935AD0}" destId="{8F8F2F5C-E4C8-4A36-8C32-E0616B76D4A8}" srcOrd="0" destOrd="0" presId="urn:microsoft.com/office/officeart/2016/7/layout/RepeatingBendingProcessNew"/>
    <dgm:cxn modelId="{EC7359E3-2FB7-4FE1-9F98-412A9F2E517A}" type="presOf" srcId="{7E9613FA-2B50-4BD2-B4A3-2FA06756C67D}" destId="{A7B65D48-456F-4C46-8336-357362B06B2C}" srcOrd="1" destOrd="0" presId="urn:microsoft.com/office/officeart/2016/7/layout/RepeatingBendingProcessNew"/>
    <dgm:cxn modelId="{8A9EA7E7-D2E2-4645-9C2F-5C965AED1CC2}" type="presOf" srcId="{2548C502-2393-4326-8F1D-D2486C67CB14}" destId="{A2E0A5DB-E27D-407D-B7B5-2E80A204272E}" srcOrd="0" destOrd="0" presId="urn:microsoft.com/office/officeart/2016/7/layout/RepeatingBendingProcessNew"/>
    <dgm:cxn modelId="{84690DF0-EA18-4973-A762-F81D36035724}" type="presOf" srcId="{A2D11B00-B966-413E-912D-29FC0D55278E}" destId="{EE696F47-33BF-416B-9A86-4B24EB44EA92}" srcOrd="0" destOrd="0" presId="urn:microsoft.com/office/officeart/2016/7/layout/RepeatingBendingProcessNew"/>
    <dgm:cxn modelId="{810A50FE-C301-4A5F-BD21-58A1DF2D7DD1}" type="presOf" srcId="{EB50AA3A-61A6-44F4-BA48-10C6DD8CAA48}" destId="{408E3BA4-E77A-4ABD-9D02-43A77099CD9B}" srcOrd="0" destOrd="0" presId="urn:microsoft.com/office/officeart/2016/7/layout/RepeatingBendingProcessNew"/>
    <dgm:cxn modelId="{28245004-0D54-45C5-825A-D1DD6405F18D}" type="presParOf" srcId="{E81D7BCA-98CD-4672-BB8D-92CFF8584F1F}" destId="{7BC2ADB2-54A9-40CF-A9C0-928217C71472}" srcOrd="0" destOrd="0" presId="urn:microsoft.com/office/officeart/2016/7/layout/RepeatingBendingProcessNew"/>
    <dgm:cxn modelId="{C5B9F51F-CA57-4ACF-95FF-1311210474BE}" type="presParOf" srcId="{E81D7BCA-98CD-4672-BB8D-92CFF8584F1F}" destId="{104BDE1F-4F27-4453-8182-F0C1E8B76D06}" srcOrd="1" destOrd="0" presId="urn:microsoft.com/office/officeart/2016/7/layout/RepeatingBendingProcessNew"/>
    <dgm:cxn modelId="{EE7371A1-C42A-4D3F-9B09-2663E58FD4CA}" type="presParOf" srcId="{104BDE1F-4F27-4453-8182-F0C1E8B76D06}" destId="{84EFF422-F924-4781-A5AF-40532BD574BD}" srcOrd="0" destOrd="0" presId="urn:microsoft.com/office/officeart/2016/7/layout/RepeatingBendingProcessNew"/>
    <dgm:cxn modelId="{0A3133F6-0C44-4F85-ADF6-F2176C9B30F6}" type="presParOf" srcId="{E81D7BCA-98CD-4672-BB8D-92CFF8584F1F}" destId="{8F8F2F5C-E4C8-4A36-8C32-E0616B76D4A8}" srcOrd="2" destOrd="0" presId="urn:microsoft.com/office/officeart/2016/7/layout/RepeatingBendingProcessNew"/>
    <dgm:cxn modelId="{F4697E30-D258-4485-BE88-084994152ACB}" type="presParOf" srcId="{E81D7BCA-98CD-4672-BB8D-92CFF8584F1F}" destId="{EE696F47-33BF-416B-9A86-4B24EB44EA92}" srcOrd="3" destOrd="0" presId="urn:microsoft.com/office/officeart/2016/7/layout/RepeatingBendingProcessNew"/>
    <dgm:cxn modelId="{A8488993-EA8B-4842-841E-375074DBB391}" type="presParOf" srcId="{EE696F47-33BF-416B-9A86-4B24EB44EA92}" destId="{CD7C1204-F2B7-4788-9B29-0B2731D07A40}" srcOrd="0" destOrd="0" presId="urn:microsoft.com/office/officeart/2016/7/layout/RepeatingBendingProcessNew"/>
    <dgm:cxn modelId="{A3922291-BAFD-4A39-B275-20F08BAD53F0}" type="presParOf" srcId="{E81D7BCA-98CD-4672-BB8D-92CFF8584F1F}" destId="{F5D0F1E3-411D-47FB-A472-5E978D356B68}" srcOrd="4" destOrd="0" presId="urn:microsoft.com/office/officeart/2016/7/layout/RepeatingBendingProcessNew"/>
    <dgm:cxn modelId="{89497F07-AD4A-4147-A237-DA2C0395EEE0}" type="presParOf" srcId="{E81D7BCA-98CD-4672-BB8D-92CFF8584F1F}" destId="{4AE589F3-BA1B-4404-81DB-E51242AF1BF9}" srcOrd="5" destOrd="0" presId="urn:microsoft.com/office/officeart/2016/7/layout/RepeatingBendingProcessNew"/>
    <dgm:cxn modelId="{77CB70F4-D236-463A-92EF-B80094158B77}" type="presParOf" srcId="{4AE589F3-BA1B-4404-81DB-E51242AF1BF9}" destId="{7E694154-2B7A-4DEC-8B50-77A30CD5BCDE}" srcOrd="0" destOrd="0" presId="urn:microsoft.com/office/officeart/2016/7/layout/RepeatingBendingProcessNew"/>
    <dgm:cxn modelId="{34A6E326-F6C7-4671-9FAF-2383ED57BA23}" type="presParOf" srcId="{E81D7BCA-98CD-4672-BB8D-92CFF8584F1F}" destId="{5AAB8D3C-CC41-4952-AEF7-13C918F48552}" srcOrd="6" destOrd="0" presId="urn:microsoft.com/office/officeart/2016/7/layout/RepeatingBendingProcessNew"/>
    <dgm:cxn modelId="{C9E4B6D2-CD76-45B4-9215-9CB71E11CDDA}" type="presParOf" srcId="{E81D7BCA-98CD-4672-BB8D-92CFF8584F1F}" destId="{218F16C3-F394-459B-938C-9E9A0575081C}" srcOrd="7" destOrd="0" presId="urn:microsoft.com/office/officeart/2016/7/layout/RepeatingBendingProcessNew"/>
    <dgm:cxn modelId="{752C3689-5006-4BDA-AB52-5D31E0EA4282}" type="presParOf" srcId="{218F16C3-F394-459B-938C-9E9A0575081C}" destId="{4AE3A68C-9F7C-4F1F-BAF4-62E000E638C0}" srcOrd="0" destOrd="0" presId="urn:microsoft.com/office/officeart/2016/7/layout/RepeatingBendingProcessNew"/>
    <dgm:cxn modelId="{710BA341-B8CB-4CC5-BC51-5E4B25F2316D}" type="presParOf" srcId="{E81D7BCA-98CD-4672-BB8D-92CFF8584F1F}" destId="{A2E0A5DB-E27D-407D-B7B5-2E80A204272E}" srcOrd="8" destOrd="0" presId="urn:microsoft.com/office/officeart/2016/7/layout/RepeatingBendingProcessNew"/>
    <dgm:cxn modelId="{8E4508E8-2B28-422B-8DBC-DAD87A2098A8}" type="presParOf" srcId="{E81D7BCA-98CD-4672-BB8D-92CFF8584F1F}" destId="{5C2E210D-248A-4D6D-8255-AF7D853D0EA4}" srcOrd="9" destOrd="0" presId="urn:microsoft.com/office/officeart/2016/7/layout/RepeatingBendingProcessNew"/>
    <dgm:cxn modelId="{077F0337-CEC6-4B02-B34F-D3D7A7B390D2}" type="presParOf" srcId="{5C2E210D-248A-4D6D-8255-AF7D853D0EA4}" destId="{A7B65D48-456F-4C46-8336-357362B06B2C}" srcOrd="0" destOrd="0" presId="urn:microsoft.com/office/officeart/2016/7/layout/RepeatingBendingProcessNew"/>
    <dgm:cxn modelId="{71FA1D69-9EAD-4B71-850F-188FB1BBF0EF}" type="presParOf" srcId="{E81D7BCA-98CD-4672-BB8D-92CFF8584F1F}" destId="{2B2F55AF-32E4-4823-A475-41CDC849C8D5}" srcOrd="10" destOrd="0" presId="urn:microsoft.com/office/officeart/2016/7/layout/RepeatingBendingProcessNew"/>
    <dgm:cxn modelId="{A54379CA-C045-4CC4-B758-B346EEAD848B}" type="presParOf" srcId="{E81D7BCA-98CD-4672-BB8D-92CFF8584F1F}" destId="{408E3BA4-E77A-4ABD-9D02-43A77099CD9B}" srcOrd="11" destOrd="0" presId="urn:microsoft.com/office/officeart/2016/7/layout/RepeatingBendingProcessNew"/>
    <dgm:cxn modelId="{D5C0750A-0BD0-42EE-9745-7B66C12493E6}" type="presParOf" srcId="{408E3BA4-E77A-4ABD-9D02-43A77099CD9B}" destId="{C57878C7-FD03-4172-8276-B1C0CD95FA05}" srcOrd="0" destOrd="0" presId="urn:microsoft.com/office/officeart/2016/7/layout/RepeatingBendingProcessNew"/>
    <dgm:cxn modelId="{B953E90D-0F2A-4C53-97BA-AD6A35B9D4B6}" type="presParOf" srcId="{E81D7BCA-98CD-4672-BB8D-92CFF8584F1F}" destId="{084ED181-EB11-4F73-BCD7-BA5D3DE80FA1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F4EADD-55F4-4985-9F5C-2F328F55E29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CD07E-FB02-4FAE-BA3C-B03BAE731A4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First contact with Share</a:t>
          </a:r>
        </a:p>
      </dgm:t>
    </dgm:pt>
    <dgm:pt modelId="{13351A71-A946-4CA1-97EF-7101648C861B}" type="parTrans" cxnId="{3CAA523A-711F-4509-BF52-AB3FA81ED663}">
      <dgm:prSet/>
      <dgm:spPr/>
      <dgm:t>
        <a:bodyPr/>
        <a:lstStyle/>
        <a:p>
          <a:endParaRPr lang="en-US"/>
        </a:p>
      </dgm:t>
    </dgm:pt>
    <dgm:pt modelId="{E5652624-61DD-486E-8110-0CB9AAA5FB22}" type="sibTrans" cxnId="{3CAA523A-711F-4509-BF52-AB3FA81ED663}">
      <dgm:prSet/>
      <dgm:spPr/>
      <dgm:t>
        <a:bodyPr/>
        <a:lstStyle/>
        <a:p>
          <a:endParaRPr lang="en-US"/>
        </a:p>
      </dgm:t>
    </dgm:pt>
    <dgm:pt modelId="{9E6A3C9F-6F65-43A4-AB15-B29B0981F5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Reading the data</a:t>
          </a:r>
        </a:p>
      </dgm:t>
    </dgm:pt>
    <dgm:pt modelId="{81F105DE-15E3-4B1C-8624-CB8EC47FC347}" type="parTrans" cxnId="{B3792399-87E0-4E7E-B58F-57D87F08A238}">
      <dgm:prSet/>
      <dgm:spPr/>
      <dgm:t>
        <a:bodyPr/>
        <a:lstStyle/>
        <a:p>
          <a:endParaRPr lang="en-US"/>
        </a:p>
      </dgm:t>
    </dgm:pt>
    <dgm:pt modelId="{A6500F7F-6500-41B8-A74A-0F0D7D9C6B1A}" type="sibTrans" cxnId="{B3792399-87E0-4E7E-B58F-57D87F08A238}">
      <dgm:prSet/>
      <dgm:spPr/>
      <dgm:t>
        <a:bodyPr/>
        <a:lstStyle/>
        <a:p>
          <a:endParaRPr lang="en-US"/>
        </a:p>
      </dgm:t>
    </dgm:pt>
    <dgm:pt modelId="{6CF509A9-16A8-4043-9877-C2C3DFAB94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Sampling the data</a:t>
          </a:r>
        </a:p>
      </dgm:t>
    </dgm:pt>
    <dgm:pt modelId="{110EEFE6-FC8D-4904-A59E-72C8C3E442AC}" type="parTrans" cxnId="{8379583B-48A3-4BB0-BB40-4C59F17DEDED}">
      <dgm:prSet/>
      <dgm:spPr/>
      <dgm:t>
        <a:bodyPr/>
        <a:lstStyle/>
        <a:p>
          <a:endParaRPr lang="en-US"/>
        </a:p>
      </dgm:t>
    </dgm:pt>
    <dgm:pt modelId="{1B3C2DD5-F507-4B8C-94DD-020923C9C6FC}" type="sibTrans" cxnId="{8379583B-48A3-4BB0-BB40-4C59F17DEDED}">
      <dgm:prSet/>
      <dgm:spPr/>
      <dgm:t>
        <a:bodyPr/>
        <a:lstStyle/>
        <a:p>
          <a:endParaRPr lang="en-US"/>
        </a:p>
      </dgm:t>
    </dgm:pt>
    <dgm:pt modelId="{FEB21953-C305-40AB-B0B4-8B35CEE7FA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Deviding the dataset by feature sets</a:t>
          </a:r>
        </a:p>
      </dgm:t>
    </dgm:pt>
    <dgm:pt modelId="{03C75FC6-F8D3-43DB-A330-D800E30D4240}" type="parTrans" cxnId="{07CA952E-1704-4E50-AB5D-A359EAF0B50A}">
      <dgm:prSet/>
      <dgm:spPr/>
      <dgm:t>
        <a:bodyPr/>
        <a:lstStyle/>
        <a:p>
          <a:endParaRPr lang="en-US"/>
        </a:p>
      </dgm:t>
    </dgm:pt>
    <dgm:pt modelId="{2C4593E2-2565-4488-B840-E08F8875E8EE}" type="sibTrans" cxnId="{07CA952E-1704-4E50-AB5D-A359EAF0B50A}">
      <dgm:prSet/>
      <dgm:spPr/>
      <dgm:t>
        <a:bodyPr/>
        <a:lstStyle/>
        <a:p>
          <a:endParaRPr lang="en-US"/>
        </a:p>
      </dgm:t>
    </dgm:pt>
    <dgm:pt modelId="{A655952A-A564-41A2-9D5D-4A31F94327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Running different models</a:t>
          </a:r>
        </a:p>
      </dgm:t>
    </dgm:pt>
    <dgm:pt modelId="{8B81C8A6-14D9-4B8C-A790-7C2D4CA3C6DA}" type="parTrans" cxnId="{84C9F1C4-C15F-4A89-AF1D-4DF4480BE531}">
      <dgm:prSet/>
      <dgm:spPr/>
      <dgm:t>
        <a:bodyPr/>
        <a:lstStyle/>
        <a:p>
          <a:endParaRPr lang="en-US"/>
        </a:p>
      </dgm:t>
    </dgm:pt>
    <dgm:pt modelId="{F7EFC3A8-302E-4D07-8B56-FE017F56A979}" type="sibTrans" cxnId="{84C9F1C4-C15F-4A89-AF1D-4DF4480BE531}">
      <dgm:prSet/>
      <dgm:spPr/>
      <dgm:t>
        <a:bodyPr/>
        <a:lstStyle/>
        <a:p>
          <a:endParaRPr lang="en-US"/>
        </a:p>
      </dgm:t>
    </dgm:pt>
    <dgm:pt modelId="{3301A6B5-7C05-4741-A0B2-6DE6ACAA88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Unsatisfactory results</a:t>
          </a:r>
        </a:p>
      </dgm:t>
    </dgm:pt>
    <dgm:pt modelId="{CAF10DB4-8A1B-4F78-9A9D-4024E97EA298}" type="parTrans" cxnId="{28C34E1A-4547-4253-BBB2-A67B3A12D392}">
      <dgm:prSet/>
      <dgm:spPr/>
      <dgm:t>
        <a:bodyPr/>
        <a:lstStyle/>
        <a:p>
          <a:endParaRPr lang="en-US"/>
        </a:p>
      </dgm:t>
    </dgm:pt>
    <dgm:pt modelId="{E4DF43E3-D50C-40D1-801E-B424F6419357}" type="sibTrans" cxnId="{28C34E1A-4547-4253-BBB2-A67B3A12D392}">
      <dgm:prSet/>
      <dgm:spPr/>
      <dgm:t>
        <a:bodyPr/>
        <a:lstStyle/>
        <a:p>
          <a:endParaRPr lang="en-US"/>
        </a:p>
      </dgm:t>
    </dgm:pt>
    <dgm:pt modelId="{A5B4D553-DFE2-48A9-8CFB-518EDE4CA3C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New approach</a:t>
          </a:r>
        </a:p>
      </dgm:t>
    </dgm:pt>
    <dgm:pt modelId="{C229D79B-21B9-4298-A424-D467B030D356}" type="parTrans" cxnId="{1F14BE88-D185-4D85-9ADF-D9E3DB266E09}">
      <dgm:prSet/>
      <dgm:spPr/>
      <dgm:t>
        <a:bodyPr/>
        <a:lstStyle/>
        <a:p>
          <a:endParaRPr lang="en-US"/>
        </a:p>
      </dgm:t>
    </dgm:pt>
    <dgm:pt modelId="{D9A37F5A-2116-4C1B-893D-F9420C3C9DED}" type="sibTrans" cxnId="{1F14BE88-D185-4D85-9ADF-D9E3DB266E09}">
      <dgm:prSet/>
      <dgm:spPr/>
      <dgm:t>
        <a:bodyPr/>
        <a:lstStyle/>
        <a:p>
          <a:endParaRPr lang="en-US"/>
        </a:p>
      </dgm:t>
    </dgm:pt>
    <dgm:pt modelId="{D4AC666D-6286-4D49-97B5-F85BCBA595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Dropping features with more than 50% missing values</a:t>
          </a:r>
        </a:p>
      </dgm:t>
    </dgm:pt>
    <dgm:pt modelId="{43DF245E-BB37-4518-9360-282B029616AF}" type="parTrans" cxnId="{81E63DFC-E627-4F40-9457-2047D2BAD834}">
      <dgm:prSet/>
      <dgm:spPr/>
      <dgm:t>
        <a:bodyPr/>
        <a:lstStyle/>
        <a:p>
          <a:endParaRPr lang="en-US"/>
        </a:p>
      </dgm:t>
    </dgm:pt>
    <dgm:pt modelId="{D5838B21-73CF-4B5F-9BA5-38A788BDC705}" type="sibTrans" cxnId="{81E63DFC-E627-4F40-9457-2047D2BAD834}">
      <dgm:prSet/>
      <dgm:spPr/>
      <dgm:t>
        <a:bodyPr/>
        <a:lstStyle/>
        <a:p>
          <a:endParaRPr lang="en-US"/>
        </a:p>
      </dgm:t>
    </dgm:pt>
    <dgm:pt modelId="{B31EF578-B097-40E2-833A-367D22B7B4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Reducing the data by using feature importance</a:t>
          </a:r>
        </a:p>
      </dgm:t>
    </dgm:pt>
    <dgm:pt modelId="{0588C447-FD2F-435F-8343-5ECA2E33F39F}" type="parTrans" cxnId="{5E797656-AAC8-441E-8989-99DA0ECE09C0}">
      <dgm:prSet/>
      <dgm:spPr/>
      <dgm:t>
        <a:bodyPr/>
        <a:lstStyle/>
        <a:p>
          <a:endParaRPr lang="en-US"/>
        </a:p>
      </dgm:t>
    </dgm:pt>
    <dgm:pt modelId="{B26422C7-B162-4751-A796-89D42EECB31E}" type="sibTrans" cxnId="{5E797656-AAC8-441E-8989-99DA0ECE09C0}">
      <dgm:prSet/>
      <dgm:spPr/>
      <dgm:t>
        <a:bodyPr/>
        <a:lstStyle/>
        <a:p>
          <a:endParaRPr lang="en-US"/>
        </a:p>
      </dgm:t>
    </dgm:pt>
    <dgm:pt modelId="{98141ACB-021B-4124-BB4D-C85C3E1713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Reducing the data by correlation</a:t>
          </a:r>
        </a:p>
      </dgm:t>
    </dgm:pt>
    <dgm:pt modelId="{C9B0142E-21A8-4DCD-AECD-515F6F966DB8}" type="parTrans" cxnId="{4CB9E10B-56C2-4C3D-B32B-B23FE9283AD9}">
      <dgm:prSet/>
      <dgm:spPr/>
      <dgm:t>
        <a:bodyPr/>
        <a:lstStyle/>
        <a:p>
          <a:endParaRPr lang="en-US"/>
        </a:p>
      </dgm:t>
    </dgm:pt>
    <dgm:pt modelId="{2985B65A-E650-48AF-80F8-A890BA876ED4}" type="sibTrans" cxnId="{4CB9E10B-56C2-4C3D-B32B-B23FE9283AD9}">
      <dgm:prSet/>
      <dgm:spPr/>
      <dgm:t>
        <a:bodyPr/>
        <a:lstStyle/>
        <a:p>
          <a:endParaRPr lang="en-US"/>
        </a:p>
      </dgm:t>
    </dgm:pt>
    <dgm:pt modelId="{D15A9747-6C5A-4887-8430-A478A9501B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Excluding leaky features</a:t>
          </a:r>
        </a:p>
      </dgm:t>
    </dgm:pt>
    <dgm:pt modelId="{38E8F9F0-9C45-401E-97EA-7CF97EA559F5}" type="parTrans" cxnId="{78798F10-AB88-4C3D-82EA-F228CC6A735F}">
      <dgm:prSet/>
      <dgm:spPr/>
      <dgm:t>
        <a:bodyPr/>
        <a:lstStyle/>
        <a:p>
          <a:endParaRPr lang="en-US"/>
        </a:p>
      </dgm:t>
    </dgm:pt>
    <dgm:pt modelId="{B5CA9772-D2B8-4104-A3F6-5203E962DF7F}" type="sibTrans" cxnId="{78798F10-AB88-4C3D-82EA-F228CC6A735F}">
      <dgm:prSet/>
      <dgm:spPr/>
      <dgm:t>
        <a:bodyPr/>
        <a:lstStyle/>
        <a:p>
          <a:endParaRPr lang="en-US"/>
        </a:p>
      </dgm:t>
    </dgm:pt>
    <dgm:pt modelId="{B61449D6-4D06-461C-BDED-6002B42B4F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logistic regression, random forest and decision three</a:t>
          </a:r>
        </a:p>
      </dgm:t>
    </dgm:pt>
    <dgm:pt modelId="{3255DE30-16B0-4DC5-B586-FE7C883A0571}" type="parTrans" cxnId="{21E69926-F92D-438A-8B2A-10A8A455C8E0}">
      <dgm:prSet/>
      <dgm:spPr/>
      <dgm:t>
        <a:bodyPr/>
        <a:lstStyle/>
        <a:p>
          <a:endParaRPr lang="en-US"/>
        </a:p>
      </dgm:t>
    </dgm:pt>
    <dgm:pt modelId="{20731671-9B51-4F63-B21E-D25052454488}" type="sibTrans" cxnId="{21E69926-F92D-438A-8B2A-10A8A455C8E0}">
      <dgm:prSet/>
      <dgm:spPr/>
      <dgm:t>
        <a:bodyPr/>
        <a:lstStyle/>
        <a:p>
          <a:endParaRPr lang="en-US"/>
        </a:p>
      </dgm:t>
    </dgm:pt>
    <dgm:pt modelId="{33DE9114-0EAB-446B-AE85-7DF20986C2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Results: maximum accuracy on random forest: ~ 0.6 accuracy</a:t>
          </a:r>
        </a:p>
      </dgm:t>
    </dgm:pt>
    <dgm:pt modelId="{C5434FAC-0469-4FF4-8F57-4DD4AAC1A1F5}" type="parTrans" cxnId="{E12AB9B1-E1CB-48D6-9D09-EF7DF98D675F}">
      <dgm:prSet/>
      <dgm:spPr/>
      <dgm:t>
        <a:bodyPr/>
        <a:lstStyle/>
        <a:p>
          <a:endParaRPr lang="en-US"/>
        </a:p>
      </dgm:t>
    </dgm:pt>
    <dgm:pt modelId="{0BC3171E-CAD4-423C-A213-0478D7DAEFD9}" type="sibTrans" cxnId="{E12AB9B1-E1CB-48D6-9D09-EF7DF98D675F}">
      <dgm:prSet/>
      <dgm:spPr/>
      <dgm:t>
        <a:bodyPr/>
        <a:lstStyle/>
        <a:p>
          <a:endParaRPr lang="en-US"/>
        </a:p>
      </dgm:t>
    </dgm:pt>
    <dgm:pt modelId="{DAD4E3C0-8ADC-4A0E-A3FF-F288F62E597E}" type="pres">
      <dgm:prSet presAssocID="{F7F4EADD-55F4-4985-9F5C-2F328F55E299}" presName="root" presStyleCnt="0">
        <dgm:presLayoutVars>
          <dgm:dir/>
          <dgm:resizeHandles val="exact"/>
        </dgm:presLayoutVars>
      </dgm:prSet>
      <dgm:spPr/>
    </dgm:pt>
    <dgm:pt modelId="{08276181-9D22-4E0B-A6B0-9817DBD1674F}" type="pres">
      <dgm:prSet presAssocID="{C1DCD07E-FB02-4FAE-BA3C-B03BAE731A41}" presName="compNode" presStyleCnt="0"/>
      <dgm:spPr/>
    </dgm:pt>
    <dgm:pt modelId="{279370DA-E55B-4C81-88E0-CE0FA903DD4B}" type="pres">
      <dgm:prSet presAssocID="{C1DCD07E-FB02-4FAE-BA3C-B03BAE731A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841A92-AB25-4EF5-BAE2-5E5AB1323F13}" type="pres">
      <dgm:prSet presAssocID="{C1DCD07E-FB02-4FAE-BA3C-B03BAE731A41}" presName="iconSpace" presStyleCnt="0"/>
      <dgm:spPr/>
    </dgm:pt>
    <dgm:pt modelId="{24D77B9C-84E8-409E-9DB2-04F23A64F134}" type="pres">
      <dgm:prSet presAssocID="{C1DCD07E-FB02-4FAE-BA3C-B03BAE731A41}" presName="parTx" presStyleLbl="revTx" presStyleIdx="0" presStyleCnt="4">
        <dgm:presLayoutVars>
          <dgm:chMax val="0"/>
          <dgm:chPref val="0"/>
        </dgm:presLayoutVars>
      </dgm:prSet>
      <dgm:spPr/>
    </dgm:pt>
    <dgm:pt modelId="{9FC73DEB-1746-4AB3-A867-2A2EF823DFB3}" type="pres">
      <dgm:prSet presAssocID="{C1DCD07E-FB02-4FAE-BA3C-B03BAE731A41}" presName="txSpace" presStyleCnt="0"/>
      <dgm:spPr/>
    </dgm:pt>
    <dgm:pt modelId="{AC147EB8-E3A6-4ECC-A19D-537242FF4D98}" type="pres">
      <dgm:prSet presAssocID="{C1DCD07E-FB02-4FAE-BA3C-B03BAE731A41}" presName="desTx" presStyleLbl="revTx" presStyleIdx="1" presStyleCnt="4">
        <dgm:presLayoutVars/>
      </dgm:prSet>
      <dgm:spPr/>
    </dgm:pt>
    <dgm:pt modelId="{DFDB36CB-8EB5-4EC5-9E78-C861E775F6DF}" type="pres">
      <dgm:prSet presAssocID="{E5652624-61DD-486E-8110-0CB9AAA5FB22}" presName="sibTrans" presStyleCnt="0"/>
      <dgm:spPr/>
    </dgm:pt>
    <dgm:pt modelId="{C65DF0C0-D987-41A9-BF99-DCF96128A306}" type="pres">
      <dgm:prSet presAssocID="{A5B4D553-DFE2-48A9-8CFB-518EDE4CA3C9}" presName="compNode" presStyleCnt="0"/>
      <dgm:spPr/>
    </dgm:pt>
    <dgm:pt modelId="{D0F01994-4133-43BD-9DB4-53B4DEA7E4A3}" type="pres">
      <dgm:prSet presAssocID="{A5B4D553-DFE2-48A9-8CFB-518EDE4CA3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9E9069E-0C61-47A0-AD13-B128BDC194FF}" type="pres">
      <dgm:prSet presAssocID="{A5B4D553-DFE2-48A9-8CFB-518EDE4CA3C9}" presName="iconSpace" presStyleCnt="0"/>
      <dgm:spPr/>
    </dgm:pt>
    <dgm:pt modelId="{32C9D546-71DE-438A-B9F2-97639291D3A3}" type="pres">
      <dgm:prSet presAssocID="{A5B4D553-DFE2-48A9-8CFB-518EDE4CA3C9}" presName="parTx" presStyleLbl="revTx" presStyleIdx="2" presStyleCnt="4">
        <dgm:presLayoutVars>
          <dgm:chMax val="0"/>
          <dgm:chPref val="0"/>
        </dgm:presLayoutVars>
      </dgm:prSet>
      <dgm:spPr/>
    </dgm:pt>
    <dgm:pt modelId="{4CADA119-8111-477E-88C8-FFE39DB3EBC2}" type="pres">
      <dgm:prSet presAssocID="{A5B4D553-DFE2-48A9-8CFB-518EDE4CA3C9}" presName="txSpace" presStyleCnt="0"/>
      <dgm:spPr/>
    </dgm:pt>
    <dgm:pt modelId="{0295EE5A-D1DF-4C0C-8B64-0FA041BB8965}" type="pres">
      <dgm:prSet presAssocID="{A5B4D553-DFE2-48A9-8CFB-518EDE4CA3C9}" presName="desTx" presStyleLbl="revTx" presStyleIdx="3" presStyleCnt="4">
        <dgm:presLayoutVars/>
      </dgm:prSet>
      <dgm:spPr/>
    </dgm:pt>
  </dgm:ptLst>
  <dgm:cxnLst>
    <dgm:cxn modelId="{4CB9E10B-56C2-4C3D-B32B-B23FE9283AD9}" srcId="{A5B4D553-DFE2-48A9-8CFB-518EDE4CA3C9}" destId="{98141ACB-021B-4124-BB4D-C85C3E17136B}" srcOrd="2" destOrd="0" parTransId="{C9B0142E-21A8-4DCD-AECD-515F6F966DB8}" sibTransId="{2985B65A-E650-48AF-80F8-A890BA876ED4}"/>
    <dgm:cxn modelId="{78798F10-AB88-4C3D-82EA-F228CC6A735F}" srcId="{A5B4D553-DFE2-48A9-8CFB-518EDE4CA3C9}" destId="{D15A9747-6C5A-4887-8430-A478A9501BA6}" srcOrd="3" destOrd="0" parTransId="{38E8F9F0-9C45-401E-97EA-7CF97EA559F5}" sibTransId="{B5CA9772-D2B8-4104-A3F6-5203E962DF7F}"/>
    <dgm:cxn modelId="{62890117-21DC-4036-8E83-A24012B78064}" type="presOf" srcId="{B61449D6-4D06-461C-BDED-6002B42B4FB1}" destId="{0295EE5A-D1DF-4C0C-8B64-0FA041BB8965}" srcOrd="0" destOrd="4" presId="urn:microsoft.com/office/officeart/2018/2/layout/IconLabelDescriptionList"/>
    <dgm:cxn modelId="{28C34E1A-4547-4253-BBB2-A67B3A12D392}" srcId="{C1DCD07E-FB02-4FAE-BA3C-B03BAE731A41}" destId="{3301A6B5-7C05-4741-A0B2-6DE6ACAA8880}" srcOrd="4" destOrd="0" parTransId="{CAF10DB4-8A1B-4F78-9A9D-4024E97EA298}" sibTransId="{E4DF43E3-D50C-40D1-801E-B424F6419357}"/>
    <dgm:cxn modelId="{2839DD20-455E-4464-B24E-5457862896CF}" type="presOf" srcId="{D15A9747-6C5A-4887-8430-A478A9501BA6}" destId="{0295EE5A-D1DF-4C0C-8B64-0FA041BB8965}" srcOrd="0" destOrd="3" presId="urn:microsoft.com/office/officeart/2018/2/layout/IconLabelDescriptionList"/>
    <dgm:cxn modelId="{21E69926-F92D-438A-8B2A-10A8A455C8E0}" srcId="{A5B4D553-DFE2-48A9-8CFB-518EDE4CA3C9}" destId="{B61449D6-4D06-461C-BDED-6002B42B4FB1}" srcOrd="4" destOrd="0" parTransId="{3255DE30-16B0-4DC5-B586-FE7C883A0571}" sibTransId="{20731671-9B51-4F63-B21E-D25052454488}"/>
    <dgm:cxn modelId="{07CA952E-1704-4E50-AB5D-A359EAF0B50A}" srcId="{C1DCD07E-FB02-4FAE-BA3C-B03BAE731A41}" destId="{FEB21953-C305-40AB-B0B4-8B35CEE7FA38}" srcOrd="2" destOrd="0" parTransId="{03C75FC6-F8D3-43DB-A330-D800E30D4240}" sibTransId="{2C4593E2-2565-4488-B840-E08F8875E8EE}"/>
    <dgm:cxn modelId="{3CAA523A-711F-4509-BF52-AB3FA81ED663}" srcId="{F7F4EADD-55F4-4985-9F5C-2F328F55E299}" destId="{C1DCD07E-FB02-4FAE-BA3C-B03BAE731A41}" srcOrd="0" destOrd="0" parTransId="{13351A71-A946-4CA1-97EF-7101648C861B}" sibTransId="{E5652624-61DD-486E-8110-0CB9AAA5FB22}"/>
    <dgm:cxn modelId="{8379583B-48A3-4BB0-BB40-4C59F17DEDED}" srcId="{C1DCD07E-FB02-4FAE-BA3C-B03BAE731A41}" destId="{6CF509A9-16A8-4043-9877-C2C3DFAB94CE}" srcOrd="1" destOrd="0" parTransId="{110EEFE6-FC8D-4904-A59E-72C8C3E442AC}" sibTransId="{1B3C2DD5-F507-4B8C-94DD-020923C9C6FC}"/>
    <dgm:cxn modelId="{35819046-B14C-4FC9-A194-8BEDD90E22F0}" type="presOf" srcId="{6CF509A9-16A8-4043-9877-C2C3DFAB94CE}" destId="{AC147EB8-E3A6-4ECC-A19D-537242FF4D98}" srcOrd="0" destOrd="1" presId="urn:microsoft.com/office/officeart/2018/2/layout/IconLabelDescriptionList"/>
    <dgm:cxn modelId="{E6EFFF66-D6E1-4C6E-9AC6-37483C404F74}" type="presOf" srcId="{B31EF578-B097-40E2-833A-367D22B7B488}" destId="{0295EE5A-D1DF-4C0C-8B64-0FA041BB8965}" srcOrd="0" destOrd="1" presId="urn:microsoft.com/office/officeart/2018/2/layout/IconLabelDescriptionList"/>
    <dgm:cxn modelId="{8D961048-8B31-439D-87B4-5AD988B924D2}" type="presOf" srcId="{D4AC666D-6286-4D49-97B5-F85BCBA595FC}" destId="{0295EE5A-D1DF-4C0C-8B64-0FA041BB8965}" srcOrd="0" destOrd="0" presId="urn:microsoft.com/office/officeart/2018/2/layout/IconLabelDescriptionList"/>
    <dgm:cxn modelId="{DF643D6F-4B2D-49EF-83D9-9C95A6FD1BA4}" type="presOf" srcId="{A655952A-A564-41A2-9D5D-4A31F9432764}" destId="{AC147EB8-E3A6-4ECC-A19D-537242FF4D98}" srcOrd="0" destOrd="3" presId="urn:microsoft.com/office/officeart/2018/2/layout/IconLabelDescriptionList"/>
    <dgm:cxn modelId="{4E703271-4859-4AE5-B65C-5D4C218D550D}" type="presOf" srcId="{33DE9114-0EAB-446B-AE85-7DF20986C2EC}" destId="{0295EE5A-D1DF-4C0C-8B64-0FA041BB8965}" srcOrd="0" destOrd="5" presId="urn:microsoft.com/office/officeart/2018/2/layout/IconLabelDescriptionList"/>
    <dgm:cxn modelId="{5E797656-AAC8-441E-8989-99DA0ECE09C0}" srcId="{A5B4D553-DFE2-48A9-8CFB-518EDE4CA3C9}" destId="{B31EF578-B097-40E2-833A-367D22B7B488}" srcOrd="1" destOrd="0" parTransId="{0588C447-FD2F-435F-8343-5ECA2E33F39F}" sibTransId="{B26422C7-B162-4751-A796-89D42EECB31E}"/>
    <dgm:cxn modelId="{FD28C057-413A-45F3-A7A2-5AD5E1AFA733}" type="presOf" srcId="{A5B4D553-DFE2-48A9-8CFB-518EDE4CA3C9}" destId="{32C9D546-71DE-438A-B9F2-97639291D3A3}" srcOrd="0" destOrd="0" presId="urn:microsoft.com/office/officeart/2018/2/layout/IconLabelDescriptionList"/>
    <dgm:cxn modelId="{7AB7277B-0228-40F9-B086-1F84AF19CAC5}" type="presOf" srcId="{9E6A3C9F-6F65-43A4-AB15-B29B0981F5CA}" destId="{AC147EB8-E3A6-4ECC-A19D-537242FF4D98}" srcOrd="0" destOrd="0" presId="urn:microsoft.com/office/officeart/2018/2/layout/IconLabelDescriptionList"/>
    <dgm:cxn modelId="{1F14BE88-D185-4D85-9ADF-D9E3DB266E09}" srcId="{F7F4EADD-55F4-4985-9F5C-2F328F55E299}" destId="{A5B4D553-DFE2-48A9-8CFB-518EDE4CA3C9}" srcOrd="1" destOrd="0" parTransId="{C229D79B-21B9-4298-A424-D467B030D356}" sibTransId="{D9A37F5A-2116-4C1B-893D-F9420C3C9DED}"/>
    <dgm:cxn modelId="{79DDF393-5FDA-46BD-9DB9-5FD0E3BD2A43}" type="presOf" srcId="{FEB21953-C305-40AB-B0B4-8B35CEE7FA38}" destId="{AC147EB8-E3A6-4ECC-A19D-537242FF4D98}" srcOrd="0" destOrd="2" presId="urn:microsoft.com/office/officeart/2018/2/layout/IconLabelDescriptionList"/>
    <dgm:cxn modelId="{6D326298-FB6C-4687-B529-17D42AC5C8C5}" type="presOf" srcId="{F7F4EADD-55F4-4985-9F5C-2F328F55E299}" destId="{DAD4E3C0-8ADC-4A0E-A3FF-F288F62E597E}" srcOrd="0" destOrd="0" presId="urn:microsoft.com/office/officeart/2018/2/layout/IconLabelDescriptionList"/>
    <dgm:cxn modelId="{B3792399-87E0-4E7E-B58F-57D87F08A238}" srcId="{C1DCD07E-FB02-4FAE-BA3C-B03BAE731A41}" destId="{9E6A3C9F-6F65-43A4-AB15-B29B0981F5CA}" srcOrd="0" destOrd="0" parTransId="{81F105DE-15E3-4B1C-8624-CB8EC47FC347}" sibTransId="{A6500F7F-6500-41B8-A74A-0F0D7D9C6B1A}"/>
    <dgm:cxn modelId="{C316A599-BA9D-407D-B4B1-B4C4BED8BA9F}" type="presOf" srcId="{3301A6B5-7C05-4741-A0B2-6DE6ACAA8880}" destId="{AC147EB8-E3A6-4ECC-A19D-537242FF4D98}" srcOrd="0" destOrd="4" presId="urn:microsoft.com/office/officeart/2018/2/layout/IconLabelDescriptionList"/>
    <dgm:cxn modelId="{E12AB9B1-E1CB-48D6-9D09-EF7DF98D675F}" srcId="{A5B4D553-DFE2-48A9-8CFB-518EDE4CA3C9}" destId="{33DE9114-0EAB-446B-AE85-7DF20986C2EC}" srcOrd="5" destOrd="0" parTransId="{C5434FAC-0469-4FF4-8F57-4DD4AAC1A1F5}" sibTransId="{0BC3171E-CAD4-423C-A213-0478D7DAEFD9}"/>
    <dgm:cxn modelId="{2BDB0CB3-FFCD-4D91-8721-07804E0AD2BC}" type="presOf" srcId="{98141ACB-021B-4124-BB4D-C85C3E17136B}" destId="{0295EE5A-D1DF-4C0C-8B64-0FA041BB8965}" srcOrd="0" destOrd="2" presId="urn:microsoft.com/office/officeart/2018/2/layout/IconLabelDescriptionList"/>
    <dgm:cxn modelId="{84C9F1C4-C15F-4A89-AF1D-4DF4480BE531}" srcId="{C1DCD07E-FB02-4FAE-BA3C-B03BAE731A41}" destId="{A655952A-A564-41A2-9D5D-4A31F9432764}" srcOrd="3" destOrd="0" parTransId="{8B81C8A6-14D9-4B8C-A790-7C2D4CA3C6DA}" sibTransId="{F7EFC3A8-302E-4D07-8B56-FE017F56A979}"/>
    <dgm:cxn modelId="{A2BD60CA-2E66-4304-B67A-F289AD1D3761}" type="presOf" srcId="{C1DCD07E-FB02-4FAE-BA3C-B03BAE731A41}" destId="{24D77B9C-84E8-409E-9DB2-04F23A64F134}" srcOrd="0" destOrd="0" presId="urn:microsoft.com/office/officeart/2018/2/layout/IconLabelDescriptionList"/>
    <dgm:cxn modelId="{81E63DFC-E627-4F40-9457-2047D2BAD834}" srcId="{A5B4D553-DFE2-48A9-8CFB-518EDE4CA3C9}" destId="{D4AC666D-6286-4D49-97B5-F85BCBA595FC}" srcOrd="0" destOrd="0" parTransId="{43DF245E-BB37-4518-9360-282B029616AF}" sibTransId="{D5838B21-73CF-4B5F-9BA5-38A788BDC705}"/>
    <dgm:cxn modelId="{829D325F-1DDD-424D-ABDC-BE2B5015061F}" type="presParOf" srcId="{DAD4E3C0-8ADC-4A0E-A3FF-F288F62E597E}" destId="{08276181-9D22-4E0B-A6B0-9817DBD1674F}" srcOrd="0" destOrd="0" presId="urn:microsoft.com/office/officeart/2018/2/layout/IconLabelDescriptionList"/>
    <dgm:cxn modelId="{D9324165-7DCD-4EFE-937F-59EFF6E85088}" type="presParOf" srcId="{08276181-9D22-4E0B-A6B0-9817DBD1674F}" destId="{279370DA-E55B-4C81-88E0-CE0FA903DD4B}" srcOrd="0" destOrd="0" presId="urn:microsoft.com/office/officeart/2018/2/layout/IconLabelDescriptionList"/>
    <dgm:cxn modelId="{3A4C681E-8FEA-4152-81B6-5666617BD896}" type="presParOf" srcId="{08276181-9D22-4E0B-A6B0-9817DBD1674F}" destId="{A1841A92-AB25-4EF5-BAE2-5E5AB1323F13}" srcOrd="1" destOrd="0" presId="urn:microsoft.com/office/officeart/2018/2/layout/IconLabelDescriptionList"/>
    <dgm:cxn modelId="{DA5298FE-54F0-4899-A8FC-75AE5063AFBD}" type="presParOf" srcId="{08276181-9D22-4E0B-A6B0-9817DBD1674F}" destId="{24D77B9C-84E8-409E-9DB2-04F23A64F134}" srcOrd="2" destOrd="0" presId="urn:microsoft.com/office/officeart/2018/2/layout/IconLabelDescriptionList"/>
    <dgm:cxn modelId="{470AD496-E58B-4349-BEB7-31E6D5245430}" type="presParOf" srcId="{08276181-9D22-4E0B-A6B0-9817DBD1674F}" destId="{9FC73DEB-1746-4AB3-A867-2A2EF823DFB3}" srcOrd="3" destOrd="0" presId="urn:microsoft.com/office/officeart/2018/2/layout/IconLabelDescriptionList"/>
    <dgm:cxn modelId="{D381F4A2-B361-46ED-8874-8D97AEB44325}" type="presParOf" srcId="{08276181-9D22-4E0B-A6B0-9817DBD1674F}" destId="{AC147EB8-E3A6-4ECC-A19D-537242FF4D98}" srcOrd="4" destOrd="0" presId="urn:microsoft.com/office/officeart/2018/2/layout/IconLabelDescriptionList"/>
    <dgm:cxn modelId="{8C9B67A2-52E1-47F9-859F-F5136439B95E}" type="presParOf" srcId="{DAD4E3C0-8ADC-4A0E-A3FF-F288F62E597E}" destId="{DFDB36CB-8EB5-4EC5-9E78-C861E775F6DF}" srcOrd="1" destOrd="0" presId="urn:microsoft.com/office/officeart/2018/2/layout/IconLabelDescriptionList"/>
    <dgm:cxn modelId="{090CA94F-BE8A-4DEE-8968-AAC7C8E85979}" type="presParOf" srcId="{DAD4E3C0-8ADC-4A0E-A3FF-F288F62E597E}" destId="{C65DF0C0-D987-41A9-BF99-DCF96128A306}" srcOrd="2" destOrd="0" presId="urn:microsoft.com/office/officeart/2018/2/layout/IconLabelDescriptionList"/>
    <dgm:cxn modelId="{AF5F1E46-99AE-4CB7-BCE6-5A083D2631D9}" type="presParOf" srcId="{C65DF0C0-D987-41A9-BF99-DCF96128A306}" destId="{D0F01994-4133-43BD-9DB4-53B4DEA7E4A3}" srcOrd="0" destOrd="0" presId="urn:microsoft.com/office/officeart/2018/2/layout/IconLabelDescriptionList"/>
    <dgm:cxn modelId="{D4BEB53E-8742-415B-8723-32CCDEC48404}" type="presParOf" srcId="{C65DF0C0-D987-41A9-BF99-DCF96128A306}" destId="{89E9069E-0C61-47A0-AD13-B128BDC194FF}" srcOrd="1" destOrd="0" presId="urn:microsoft.com/office/officeart/2018/2/layout/IconLabelDescriptionList"/>
    <dgm:cxn modelId="{D3BF42FA-DC72-4097-A3EC-0558D6EA5214}" type="presParOf" srcId="{C65DF0C0-D987-41A9-BF99-DCF96128A306}" destId="{32C9D546-71DE-438A-B9F2-97639291D3A3}" srcOrd="2" destOrd="0" presId="urn:microsoft.com/office/officeart/2018/2/layout/IconLabelDescriptionList"/>
    <dgm:cxn modelId="{D31A3052-482A-402A-8C4A-6948845F3A44}" type="presParOf" srcId="{C65DF0C0-D987-41A9-BF99-DCF96128A306}" destId="{4CADA119-8111-477E-88C8-FFE39DB3EBC2}" srcOrd="3" destOrd="0" presId="urn:microsoft.com/office/officeart/2018/2/layout/IconLabelDescriptionList"/>
    <dgm:cxn modelId="{919630DA-4B12-4DE6-A07D-58EF4EDF1C5B}" type="presParOf" srcId="{C65DF0C0-D987-41A9-BF99-DCF96128A306}" destId="{0295EE5A-D1DF-4C0C-8B64-0FA041BB896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2ED676-424A-4489-B066-E345A05E09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985A91-F419-4347-9789-F5A180B83020}">
      <dgm:prSet/>
      <dgm:spPr/>
      <dgm:t>
        <a:bodyPr/>
        <a:lstStyle/>
        <a:p>
          <a:r>
            <a:rPr lang="en-US"/>
            <a:t>Without the knowledge, but with a direction</a:t>
          </a:r>
        </a:p>
      </dgm:t>
    </dgm:pt>
    <dgm:pt modelId="{6967C5D9-C442-425A-B5E1-37538C15AF20}" type="parTrans" cxnId="{CC00DB19-D188-4D54-B9E2-1DD817D44247}">
      <dgm:prSet/>
      <dgm:spPr/>
      <dgm:t>
        <a:bodyPr/>
        <a:lstStyle/>
        <a:p>
          <a:endParaRPr lang="en-US"/>
        </a:p>
      </dgm:t>
    </dgm:pt>
    <dgm:pt modelId="{E245810E-A67D-4573-9903-E51414ABB3BA}" type="sibTrans" cxnId="{CC00DB19-D188-4D54-B9E2-1DD817D44247}">
      <dgm:prSet/>
      <dgm:spPr/>
      <dgm:t>
        <a:bodyPr/>
        <a:lstStyle/>
        <a:p>
          <a:endParaRPr lang="en-US"/>
        </a:p>
      </dgm:t>
    </dgm:pt>
    <dgm:pt modelId="{5F697079-8511-4F34-B3FE-A145A845179A}">
      <dgm:prSet/>
      <dgm:spPr/>
      <dgm:t>
        <a:bodyPr/>
        <a:lstStyle/>
        <a:p>
          <a:r>
            <a:rPr lang="en-US"/>
            <a:t>Keeping a journal/log is more important than I initially thought</a:t>
          </a:r>
        </a:p>
      </dgm:t>
    </dgm:pt>
    <dgm:pt modelId="{E95487D6-31D0-4EA8-BD08-5CB99B8E4E14}" type="parTrans" cxnId="{BBABF8CC-A25A-420C-A32B-5599C80A0C06}">
      <dgm:prSet/>
      <dgm:spPr/>
      <dgm:t>
        <a:bodyPr/>
        <a:lstStyle/>
        <a:p>
          <a:endParaRPr lang="en-US"/>
        </a:p>
      </dgm:t>
    </dgm:pt>
    <dgm:pt modelId="{0BB39668-63FD-4C49-A527-DF46F33FE690}" type="sibTrans" cxnId="{BBABF8CC-A25A-420C-A32B-5599C80A0C06}">
      <dgm:prSet/>
      <dgm:spPr/>
      <dgm:t>
        <a:bodyPr/>
        <a:lstStyle/>
        <a:p>
          <a:endParaRPr lang="en-US"/>
        </a:p>
      </dgm:t>
    </dgm:pt>
    <dgm:pt modelId="{4B80C7AE-96EA-4819-B2F3-A76623FB28E2}">
      <dgm:prSet/>
      <dgm:spPr/>
      <dgm:t>
        <a:bodyPr/>
        <a:lstStyle/>
        <a:p>
          <a:r>
            <a:rPr lang="en-US"/>
            <a:t>Avoiding leaky feature</a:t>
          </a:r>
        </a:p>
      </dgm:t>
    </dgm:pt>
    <dgm:pt modelId="{2A28745A-81BE-4123-AD1C-F340CF686BBF}" type="parTrans" cxnId="{510C0DEC-39E5-4ACD-BFDD-E2DD1B73EE1D}">
      <dgm:prSet/>
      <dgm:spPr/>
      <dgm:t>
        <a:bodyPr/>
        <a:lstStyle/>
        <a:p>
          <a:endParaRPr lang="en-US"/>
        </a:p>
      </dgm:t>
    </dgm:pt>
    <dgm:pt modelId="{1D37936D-ED80-4568-AD6E-694CA3E15CDE}" type="sibTrans" cxnId="{510C0DEC-39E5-4ACD-BFDD-E2DD1B73EE1D}">
      <dgm:prSet/>
      <dgm:spPr/>
      <dgm:t>
        <a:bodyPr/>
        <a:lstStyle/>
        <a:p>
          <a:endParaRPr lang="en-US"/>
        </a:p>
      </dgm:t>
    </dgm:pt>
    <dgm:pt modelId="{42D2BEE0-AEC9-4E0E-88F3-7758042C8B10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20BB2054-AA46-4D3D-A081-B7ADF3601309}" type="parTrans" cxnId="{971939B4-E32A-4F9C-AB45-543F4B669BB0}">
      <dgm:prSet/>
      <dgm:spPr/>
      <dgm:t>
        <a:bodyPr/>
        <a:lstStyle/>
        <a:p>
          <a:endParaRPr lang="en-US"/>
        </a:p>
      </dgm:t>
    </dgm:pt>
    <dgm:pt modelId="{8632EAFC-DAD4-4759-931A-4875231F7D65}" type="sibTrans" cxnId="{971939B4-E32A-4F9C-AB45-543F4B669BB0}">
      <dgm:prSet/>
      <dgm:spPr/>
      <dgm:t>
        <a:bodyPr/>
        <a:lstStyle/>
        <a:p>
          <a:endParaRPr lang="en-US"/>
        </a:p>
      </dgm:t>
    </dgm:pt>
    <dgm:pt modelId="{8E294D9A-5647-496E-8A6D-14A1E06C02CF}">
      <dgm:prSet/>
      <dgm:spPr/>
      <dgm:t>
        <a:bodyPr/>
        <a:lstStyle/>
        <a:p>
          <a:r>
            <a:rPr lang="en-US"/>
            <a:t>Dimensionality reduction</a:t>
          </a:r>
        </a:p>
      </dgm:t>
    </dgm:pt>
    <dgm:pt modelId="{BEED8A94-2B86-428E-911E-B6C5EA137767}" type="parTrans" cxnId="{85475CF8-82AE-426B-91F1-6A3BDBCC7810}">
      <dgm:prSet/>
      <dgm:spPr/>
      <dgm:t>
        <a:bodyPr/>
        <a:lstStyle/>
        <a:p>
          <a:endParaRPr lang="en-US"/>
        </a:p>
      </dgm:t>
    </dgm:pt>
    <dgm:pt modelId="{174C96F6-A3BF-488B-9846-6E85795D1B50}" type="sibTrans" cxnId="{85475CF8-82AE-426B-91F1-6A3BDBCC7810}">
      <dgm:prSet/>
      <dgm:spPr/>
      <dgm:t>
        <a:bodyPr/>
        <a:lstStyle/>
        <a:p>
          <a:endParaRPr lang="en-US"/>
        </a:p>
      </dgm:t>
    </dgm:pt>
    <dgm:pt modelId="{2CE4905C-F85A-473A-9CBC-8723BFCB58CE}" type="pres">
      <dgm:prSet presAssocID="{782ED676-424A-4489-B066-E345A05E09A6}" presName="linear" presStyleCnt="0">
        <dgm:presLayoutVars>
          <dgm:animLvl val="lvl"/>
          <dgm:resizeHandles val="exact"/>
        </dgm:presLayoutVars>
      </dgm:prSet>
      <dgm:spPr/>
    </dgm:pt>
    <dgm:pt modelId="{8CC54AF8-BDFE-4FE0-8C68-DA3DFE0D729C}" type="pres">
      <dgm:prSet presAssocID="{1C985A91-F419-4347-9789-F5A180B8302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B3D15A7-78ED-404A-AF8B-9EA6F32AF316}" type="pres">
      <dgm:prSet presAssocID="{E245810E-A67D-4573-9903-E51414ABB3BA}" presName="spacer" presStyleCnt="0"/>
      <dgm:spPr/>
    </dgm:pt>
    <dgm:pt modelId="{FB6FE89B-7511-417D-BB36-2B9D67ECA547}" type="pres">
      <dgm:prSet presAssocID="{5F697079-8511-4F34-B3FE-A145A845179A}" presName="parentText" presStyleLbl="node1" presStyleIdx="1" presStyleCnt="5" custLinFactNeighborY="28172">
        <dgm:presLayoutVars>
          <dgm:chMax val="0"/>
          <dgm:bulletEnabled val="1"/>
        </dgm:presLayoutVars>
      </dgm:prSet>
      <dgm:spPr/>
    </dgm:pt>
    <dgm:pt modelId="{B7A835C5-B61D-42D9-BF94-530CE96D2DCB}" type="pres">
      <dgm:prSet presAssocID="{0BB39668-63FD-4C49-A527-DF46F33FE690}" presName="spacer" presStyleCnt="0"/>
      <dgm:spPr/>
    </dgm:pt>
    <dgm:pt modelId="{78B33AB2-782E-44E7-A744-5DC71A91C337}" type="pres">
      <dgm:prSet presAssocID="{4B80C7AE-96EA-4819-B2F3-A76623FB28E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573DD56-98A5-4D40-9411-A1A95C4CF4C8}" type="pres">
      <dgm:prSet presAssocID="{1D37936D-ED80-4568-AD6E-694CA3E15CDE}" presName="spacer" presStyleCnt="0"/>
      <dgm:spPr/>
    </dgm:pt>
    <dgm:pt modelId="{CB97156D-6ED9-4703-8077-FEC2FFBE168E}" type="pres">
      <dgm:prSet presAssocID="{42D2BEE0-AEC9-4E0E-88F3-7758042C8B1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F21A59D-91C7-43F7-8242-FF6C1CB8C9DF}" type="pres">
      <dgm:prSet presAssocID="{8632EAFC-DAD4-4759-931A-4875231F7D65}" presName="spacer" presStyleCnt="0"/>
      <dgm:spPr/>
    </dgm:pt>
    <dgm:pt modelId="{7813727D-8D73-43DA-AF8A-1CA674CC1E16}" type="pres">
      <dgm:prSet presAssocID="{8E294D9A-5647-496E-8A6D-14A1E06C02C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C00DB19-D188-4D54-B9E2-1DD817D44247}" srcId="{782ED676-424A-4489-B066-E345A05E09A6}" destId="{1C985A91-F419-4347-9789-F5A180B83020}" srcOrd="0" destOrd="0" parTransId="{6967C5D9-C442-425A-B5E1-37538C15AF20}" sibTransId="{E245810E-A67D-4573-9903-E51414ABB3BA}"/>
    <dgm:cxn modelId="{E871E41C-C714-40AD-994D-BDA5198854EB}" type="presOf" srcId="{782ED676-424A-4489-B066-E345A05E09A6}" destId="{2CE4905C-F85A-473A-9CBC-8723BFCB58CE}" srcOrd="0" destOrd="0" presId="urn:microsoft.com/office/officeart/2005/8/layout/vList2"/>
    <dgm:cxn modelId="{3E4ACD74-864E-4A9B-92FB-8585F7253965}" type="presOf" srcId="{8E294D9A-5647-496E-8A6D-14A1E06C02CF}" destId="{7813727D-8D73-43DA-AF8A-1CA674CC1E16}" srcOrd="0" destOrd="0" presId="urn:microsoft.com/office/officeart/2005/8/layout/vList2"/>
    <dgm:cxn modelId="{08D3B55A-270A-4943-9EA9-66CB8122FCC5}" type="presOf" srcId="{5F697079-8511-4F34-B3FE-A145A845179A}" destId="{FB6FE89B-7511-417D-BB36-2B9D67ECA547}" srcOrd="0" destOrd="0" presId="urn:microsoft.com/office/officeart/2005/8/layout/vList2"/>
    <dgm:cxn modelId="{37FE1984-6F1A-4B1D-B49B-A76BB2C3F5E8}" type="presOf" srcId="{4B80C7AE-96EA-4819-B2F3-A76623FB28E2}" destId="{78B33AB2-782E-44E7-A744-5DC71A91C337}" srcOrd="0" destOrd="0" presId="urn:microsoft.com/office/officeart/2005/8/layout/vList2"/>
    <dgm:cxn modelId="{9E73269D-9F5D-4BF5-865F-7D3526028BC2}" type="presOf" srcId="{1C985A91-F419-4347-9789-F5A180B83020}" destId="{8CC54AF8-BDFE-4FE0-8C68-DA3DFE0D729C}" srcOrd="0" destOrd="0" presId="urn:microsoft.com/office/officeart/2005/8/layout/vList2"/>
    <dgm:cxn modelId="{971939B4-E32A-4F9C-AB45-543F4B669BB0}" srcId="{782ED676-424A-4489-B066-E345A05E09A6}" destId="{42D2BEE0-AEC9-4E0E-88F3-7758042C8B10}" srcOrd="3" destOrd="0" parTransId="{20BB2054-AA46-4D3D-A081-B7ADF3601309}" sibTransId="{8632EAFC-DAD4-4759-931A-4875231F7D65}"/>
    <dgm:cxn modelId="{BBABF8CC-A25A-420C-A32B-5599C80A0C06}" srcId="{782ED676-424A-4489-B066-E345A05E09A6}" destId="{5F697079-8511-4F34-B3FE-A145A845179A}" srcOrd="1" destOrd="0" parTransId="{E95487D6-31D0-4EA8-BD08-5CB99B8E4E14}" sibTransId="{0BB39668-63FD-4C49-A527-DF46F33FE690}"/>
    <dgm:cxn modelId="{88EDD1E0-D847-41E6-8BE6-73F3DB99732E}" type="presOf" srcId="{42D2BEE0-AEC9-4E0E-88F3-7758042C8B10}" destId="{CB97156D-6ED9-4703-8077-FEC2FFBE168E}" srcOrd="0" destOrd="0" presId="urn:microsoft.com/office/officeart/2005/8/layout/vList2"/>
    <dgm:cxn modelId="{510C0DEC-39E5-4ACD-BFDD-E2DD1B73EE1D}" srcId="{782ED676-424A-4489-B066-E345A05E09A6}" destId="{4B80C7AE-96EA-4819-B2F3-A76623FB28E2}" srcOrd="2" destOrd="0" parTransId="{2A28745A-81BE-4123-AD1C-F340CF686BBF}" sibTransId="{1D37936D-ED80-4568-AD6E-694CA3E15CDE}"/>
    <dgm:cxn modelId="{85475CF8-82AE-426B-91F1-6A3BDBCC7810}" srcId="{782ED676-424A-4489-B066-E345A05E09A6}" destId="{8E294D9A-5647-496E-8A6D-14A1E06C02CF}" srcOrd="4" destOrd="0" parTransId="{BEED8A94-2B86-428E-911E-B6C5EA137767}" sibTransId="{174C96F6-A3BF-488B-9846-6E85795D1B50}"/>
    <dgm:cxn modelId="{86B32F08-005B-4D7D-BDAB-D5D30E1261C1}" type="presParOf" srcId="{2CE4905C-F85A-473A-9CBC-8723BFCB58CE}" destId="{8CC54AF8-BDFE-4FE0-8C68-DA3DFE0D729C}" srcOrd="0" destOrd="0" presId="urn:microsoft.com/office/officeart/2005/8/layout/vList2"/>
    <dgm:cxn modelId="{7033F367-E756-4355-B64A-6C656385EEE4}" type="presParOf" srcId="{2CE4905C-F85A-473A-9CBC-8723BFCB58CE}" destId="{DB3D15A7-78ED-404A-AF8B-9EA6F32AF316}" srcOrd="1" destOrd="0" presId="urn:microsoft.com/office/officeart/2005/8/layout/vList2"/>
    <dgm:cxn modelId="{218093D5-361F-49FF-8DE6-8968B43DA9F3}" type="presParOf" srcId="{2CE4905C-F85A-473A-9CBC-8723BFCB58CE}" destId="{FB6FE89B-7511-417D-BB36-2B9D67ECA547}" srcOrd="2" destOrd="0" presId="urn:microsoft.com/office/officeart/2005/8/layout/vList2"/>
    <dgm:cxn modelId="{DD930A27-6486-4F52-AA5E-B08CE771C65C}" type="presParOf" srcId="{2CE4905C-F85A-473A-9CBC-8723BFCB58CE}" destId="{B7A835C5-B61D-42D9-BF94-530CE96D2DCB}" srcOrd="3" destOrd="0" presId="urn:microsoft.com/office/officeart/2005/8/layout/vList2"/>
    <dgm:cxn modelId="{AC39662D-684A-4294-80BC-91B7A6F1369B}" type="presParOf" srcId="{2CE4905C-F85A-473A-9CBC-8723BFCB58CE}" destId="{78B33AB2-782E-44E7-A744-5DC71A91C337}" srcOrd="4" destOrd="0" presId="urn:microsoft.com/office/officeart/2005/8/layout/vList2"/>
    <dgm:cxn modelId="{7E846514-B234-4F3B-B6B5-5ED926EE4C8C}" type="presParOf" srcId="{2CE4905C-F85A-473A-9CBC-8723BFCB58CE}" destId="{E573DD56-98A5-4D40-9411-A1A95C4CF4C8}" srcOrd="5" destOrd="0" presId="urn:microsoft.com/office/officeart/2005/8/layout/vList2"/>
    <dgm:cxn modelId="{CD8D0358-9F53-42AB-A9EA-C5FEE6224895}" type="presParOf" srcId="{2CE4905C-F85A-473A-9CBC-8723BFCB58CE}" destId="{CB97156D-6ED9-4703-8077-FEC2FFBE168E}" srcOrd="6" destOrd="0" presId="urn:microsoft.com/office/officeart/2005/8/layout/vList2"/>
    <dgm:cxn modelId="{79B257B4-2746-4322-8229-04A958746FB0}" type="presParOf" srcId="{2CE4905C-F85A-473A-9CBC-8723BFCB58CE}" destId="{6F21A59D-91C7-43F7-8242-FF6C1CB8C9DF}" srcOrd="7" destOrd="0" presId="urn:microsoft.com/office/officeart/2005/8/layout/vList2"/>
    <dgm:cxn modelId="{4864A817-7E0A-408E-B3C9-617F5F6BD96F}" type="presParOf" srcId="{2CE4905C-F85A-473A-9CBC-8723BFCB58CE}" destId="{7813727D-8D73-43DA-AF8A-1CA674CC1E1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454FD-391C-4147-8544-68C99ED34515}">
      <dsp:nvSpPr>
        <dsp:cNvPr id="0" name=""/>
        <dsp:cNvSpPr/>
      </dsp:nvSpPr>
      <dsp:spPr>
        <a:xfrm>
          <a:off x="446933" y="683986"/>
          <a:ext cx="726943" cy="726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03993-C8CD-4733-A2CF-D6E3A52DF3E7}">
      <dsp:nvSpPr>
        <dsp:cNvPr id="0" name=""/>
        <dsp:cNvSpPr/>
      </dsp:nvSpPr>
      <dsp:spPr>
        <a:xfrm>
          <a:off x="2690" y="1712219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Introduction</a:t>
          </a:r>
        </a:p>
      </dsp:txBody>
      <dsp:txXfrm>
        <a:off x="2690" y="1712219"/>
        <a:ext cx="1615429" cy="646171"/>
      </dsp:txXfrm>
    </dsp:sp>
    <dsp:sp modelId="{70233698-ECE9-48A4-9940-2D699C70FF76}">
      <dsp:nvSpPr>
        <dsp:cNvPr id="0" name=""/>
        <dsp:cNvSpPr/>
      </dsp:nvSpPr>
      <dsp:spPr>
        <a:xfrm>
          <a:off x="2345063" y="683986"/>
          <a:ext cx="726943" cy="726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1641E-CD4F-4DF0-9DB2-95E78314F637}">
      <dsp:nvSpPr>
        <dsp:cNvPr id="0" name=""/>
        <dsp:cNvSpPr/>
      </dsp:nvSpPr>
      <dsp:spPr>
        <a:xfrm>
          <a:off x="1900820" y="1712219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Dataset</a:t>
          </a:r>
        </a:p>
      </dsp:txBody>
      <dsp:txXfrm>
        <a:off x="1900820" y="1712219"/>
        <a:ext cx="1615429" cy="646171"/>
      </dsp:txXfrm>
    </dsp:sp>
    <dsp:sp modelId="{1E25B547-8E3E-4EA6-BB5E-AA2F299BD56C}">
      <dsp:nvSpPr>
        <dsp:cNvPr id="0" name=""/>
        <dsp:cNvSpPr/>
      </dsp:nvSpPr>
      <dsp:spPr>
        <a:xfrm>
          <a:off x="4243193" y="683986"/>
          <a:ext cx="726943" cy="7269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4A20D-CA51-43AA-ACF0-F7B23BE21237}">
      <dsp:nvSpPr>
        <dsp:cNvPr id="0" name=""/>
        <dsp:cNvSpPr/>
      </dsp:nvSpPr>
      <dsp:spPr>
        <a:xfrm>
          <a:off x="3798950" y="1712219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Aim</a:t>
          </a:r>
        </a:p>
      </dsp:txBody>
      <dsp:txXfrm>
        <a:off x="3798950" y="1712219"/>
        <a:ext cx="1615429" cy="646171"/>
      </dsp:txXfrm>
    </dsp:sp>
    <dsp:sp modelId="{6D58E896-B3D7-4F74-936D-EA82E78B3AA1}">
      <dsp:nvSpPr>
        <dsp:cNvPr id="0" name=""/>
        <dsp:cNvSpPr/>
      </dsp:nvSpPr>
      <dsp:spPr>
        <a:xfrm>
          <a:off x="6141323" y="683986"/>
          <a:ext cx="726943" cy="7269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9EEBE-B6E5-4D01-A734-6F81D1CC35C7}">
      <dsp:nvSpPr>
        <dsp:cNvPr id="0" name=""/>
        <dsp:cNvSpPr/>
      </dsp:nvSpPr>
      <dsp:spPr>
        <a:xfrm>
          <a:off x="5697079" y="1712219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Charts</a:t>
          </a:r>
        </a:p>
      </dsp:txBody>
      <dsp:txXfrm>
        <a:off x="5697079" y="1712219"/>
        <a:ext cx="1615429" cy="646171"/>
      </dsp:txXfrm>
    </dsp:sp>
    <dsp:sp modelId="{8F91BD3F-F6A0-42FF-B0FA-96E133B8D54E}">
      <dsp:nvSpPr>
        <dsp:cNvPr id="0" name=""/>
        <dsp:cNvSpPr/>
      </dsp:nvSpPr>
      <dsp:spPr>
        <a:xfrm>
          <a:off x="446933" y="2762248"/>
          <a:ext cx="726943" cy="7269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F1678-909D-4969-8117-E6E15A0D9179}">
      <dsp:nvSpPr>
        <dsp:cNvPr id="0" name=""/>
        <dsp:cNvSpPr/>
      </dsp:nvSpPr>
      <dsp:spPr>
        <a:xfrm>
          <a:off x="2690" y="3790481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Methodology</a:t>
          </a:r>
        </a:p>
      </dsp:txBody>
      <dsp:txXfrm>
        <a:off x="2690" y="3790481"/>
        <a:ext cx="1615429" cy="646171"/>
      </dsp:txXfrm>
    </dsp:sp>
    <dsp:sp modelId="{64D8227D-A53E-4F9F-A581-C2CA2E91665C}">
      <dsp:nvSpPr>
        <dsp:cNvPr id="0" name=""/>
        <dsp:cNvSpPr/>
      </dsp:nvSpPr>
      <dsp:spPr>
        <a:xfrm>
          <a:off x="2345063" y="2762248"/>
          <a:ext cx="726943" cy="7269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C1466-F93D-4C92-8F6B-C3848DB06184}">
      <dsp:nvSpPr>
        <dsp:cNvPr id="0" name=""/>
        <dsp:cNvSpPr/>
      </dsp:nvSpPr>
      <dsp:spPr>
        <a:xfrm>
          <a:off x="1900820" y="3790481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Results</a:t>
          </a:r>
        </a:p>
      </dsp:txBody>
      <dsp:txXfrm>
        <a:off x="1900820" y="3790481"/>
        <a:ext cx="1615429" cy="646171"/>
      </dsp:txXfrm>
    </dsp:sp>
    <dsp:sp modelId="{019E709E-6704-4304-B12F-C80E2AB7A970}">
      <dsp:nvSpPr>
        <dsp:cNvPr id="0" name=""/>
        <dsp:cNvSpPr/>
      </dsp:nvSpPr>
      <dsp:spPr>
        <a:xfrm>
          <a:off x="4243193" y="2762248"/>
          <a:ext cx="726943" cy="72694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63CEA-BCA3-4AA5-A726-ADEA6A75E8A5}">
      <dsp:nvSpPr>
        <dsp:cNvPr id="0" name=""/>
        <dsp:cNvSpPr/>
      </dsp:nvSpPr>
      <dsp:spPr>
        <a:xfrm>
          <a:off x="3798950" y="3790481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Conclusions</a:t>
          </a:r>
        </a:p>
      </dsp:txBody>
      <dsp:txXfrm>
        <a:off x="3798950" y="3790481"/>
        <a:ext cx="1615429" cy="646171"/>
      </dsp:txXfrm>
    </dsp:sp>
    <dsp:sp modelId="{1546F9C3-71AD-46C8-BA0F-961F3832590F}">
      <dsp:nvSpPr>
        <dsp:cNvPr id="0" name=""/>
        <dsp:cNvSpPr/>
      </dsp:nvSpPr>
      <dsp:spPr>
        <a:xfrm>
          <a:off x="6141323" y="2762248"/>
          <a:ext cx="726943" cy="72694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8D333-C58C-4CE7-8A54-1BC083C6A8D1}">
      <dsp:nvSpPr>
        <dsp:cNvPr id="0" name=""/>
        <dsp:cNvSpPr/>
      </dsp:nvSpPr>
      <dsp:spPr>
        <a:xfrm>
          <a:off x="5697079" y="3790481"/>
          <a:ext cx="1615429" cy="64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Appendix</a:t>
          </a:r>
        </a:p>
      </dsp:txBody>
      <dsp:txXfrm>
        <a:off x="5697079" y="3790481"/>
        <a:ext cx="1615429" cy="646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38D50-CD75-473B-8D3B-E0FAED598A3B}">
      <dsp:nvSpPr>
        <dsp:cNvPr id="0" name=""/>
        <dsp:cNvSpPr/>
      </dsp:nvSpPr>
      <dsp:spPr>
        <a:xfrm>
          <a:off x="655019" y="1564143"/>
          <a:ext cx="965115" cy="965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671A0-3BDF-43BF-B2AE-751EF66AF920}">
      <dsp:nvSpPr>
        <dsp:cNvPr id="0" name=""/>
        <dsp:cNvSpPr/>
      </dsp:nvSpPr>
      <dsp:spPr>
        <a:xfrm>
          <a:off x="65227" y="2836496"/>
          <a:ext cx="2144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46733 observations</a:t>
          </a:r>
        </a:p>
      </dsp:txBody>
      <dsp:txXfrm>
        <a:off x="65227" y="2836496"/>
        <a:ext cx="2144700" cy="720000"/>
      </dsp:txXfrm>
    </dsp:sp>
    <dsp:sp modelId="{B8928790-CD7B-4AA5-BF53-353BDD955292}">
      <dsp:nvSpPr>
        <dsp:cNvPr id="0" name=""/>
        <dsp:cNvSpPr/>
      </dsp:nvSpPr>
      <dsp:spPr>
        <a:xfrm>
          <a:off x="3175042" y="1564143"/>
          <a:ext cx="965115" cy="965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07A17-36F0-4A18-9522-3A36946D677A}">
      <dsp:nvSpPr>
        <dsp:cNvPr id="0" name=""/>
        <dsp:cNvSpPr/>
      </dsp:nvSpPr>
      <dsp:spPr>
        <a:xfrm>
          <a:off x="2585249" y="2836496"/>
          <a:ext cx="2144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3540 </a:t>
          </a:r>
          <a:br>
            <a:rPr lang="en-US" sz="2300" kern="1200" dirty="0"/>
          </a:br>
          <a:r>
            <a:rPr lang="en-US" sz="2300" kern="1200" dirty="0"/>
            <a:t>variables</a:t>
          </a:r>
        </a:p>
      </dsp:txBody>
      <dsp:txXfrm>
        <a:off x="2585249" y="2836496"/>
        <a:ext cx="2144700" cy="720000"/>
      </dsp:txXfrm>
    </dsp:sp>
    <dsp:sp modelId="{90D5F3ED-DC7E-4224-A544-680A157CA332}">
      <dsp:nvSpPr>
        <dsp:cNvPr id="0" name=""/>
        <dsp:cNvSpPr/>
      </dsp:nvSpPr>
      <dsp:spPr>
        <a:xfrm>
          <a:off x="5695065" y="1564143"/>
          <a:ext cx="965115" cy="965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BBE6F-9748-48C1-8825-CB2C5D1F5CBE}">
      <dsp:nvSpPr>
        <dsp:cNvPr id="0" name=""/>
        <dsp:cNvSpPr/>
      </dsp:nvSpPr>
      <dsp:spPr>
        <a:xfrm>
          <a:off x="5105272" y="2836496"/>
          <a:ext cx="2144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26 European countries + Israel</a:t>
          </a:r>
        </a:p>
      </dsp:txBody>
      <dsp:txXfrm>
        <a:off x="5105272" y="2836496"/>
        <a:ext cx="21447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116A2-9BCD-46C4-93A4-E966128779A9}">
      <dsp:nvSpPr>
        <dsp:cNvPr id="0" name=""/>
        <dsp:cNvSpPr/>
      </dsp:nvSpPr>
      <dsp:spPr>
        <a:xfrm>
          <a:off x="0" y="1081162"/>
          <a:ext cx="7728267" cy="1368900"/>
        </a:xfrm>
        <a:prstGeom prst="roundRect">
          <a:avLst/>
        </a:prstGeom>
        <a:noFill/>
        <a:ln w="1079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accent2"/>
              </a:solidFill>
            </a:rPr>
            <a:t>Self-Perceived Health</a:t>
          </a:r>
          <a:r>
            <a:rPr lang="en-US" sz="4000" kern="1200" dirty="0">
              <a:solidFill>
                <a:schemeClr val="accent2"/>
              </a:solidFill>
            </a:rPr>
            <a:t> </a:t>
          </a:r>
          <a:br>
            <a:rPr lang="en-US" sz="4700" kern="1200" dirty="0">
              <a:solidFill>
                <a:schemeClr val="accent2"/>
              </a:solidFill>
            </a:rPr>
          </a:br>
          <a:r>
            <a:rPr lang="en-US" sz="2800" i="1" kern="1200" dirty="0">
              <a:solidFill>
                <a:schemeClr val="tx1"/>
              </a:solidFill>
            </a:rPr>
            <a:t>how individuals rate their health</a:t>
          </a:r>
          <a:endParaRPr lang="en-US" sz="4700" i="1" kern="1200" dirty="0">
            <a:solidFill>
              <a:schemeClr val="tx1"/>
            </a:solidFill>
          </a:endParaRPr>
        </a:p>
      </dsp:txBody>
      <dsp:txXfrm>
        <a:off x="66824" y="1147986"/>
        <a:ext cx="7594619" cy="1235252"/>
      </dsp:txXfrm>
    </dsp:sp>
    <dsp:sp modelId="{969C362E-480A-4AAE-838C-88C3C206D3B3}">
      <dsp:nvSpPr>
        <dsp:cNvPr id="0" name=""/>
        <dsp:cNvSpPr/>
      </dsp:nvSpPr>
      <dsp:spPr>
        <a:xfrm>
          <a:off x="0" y="2637262"/>
          <a:ext cx="7728267" cy="1368900"/>
        </a:xfrm>
        <a:prstGeom prst="roundRect">
          <a:avLst/>
        </a:prstGeom>
        <a:noFill/>
        <a:ln w="1079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accent2"/>
              </a:solidFill>
            </a:rPr>
            <a:t>Age</a:t>
          </a:r>
          <a:br>
            <a:rPr lang="en-US" sz="4600" b="1" kern="1200" dirty="0">
              <a:solidFill>
                <a:schemeClr val="accent2"/>
              </a:solidFill>
            </a:rPr>
          </a:br>
          <a:r>
            <a:rPr lang="en-US" sz="2800" i="1" kern="1200" dirty="0">
              <a:solidFill>
                <a:schemeClr val="tx1"/>
              </a:solidFill>
            </a:rPr>
            <a:t>used as a proxy for longevity</a:t>
          </a:r>
          <a:endParaRPr lang="en-US" sz="4600" i="1" kern="1200" dirty="0">
            <a:solidFill>
              <a:schemeClr val="tx1"/>
            </a:solidFill>
          </a:endParaRPr>
        </a:p>
      </dsp:txBody>
      <dsp:txXfrm>
        <a:off x="66824" y="2704086"/>
        <a:ext cx="7594619" cy="1235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BDE1F-4F27-4453-8182-F0C1E8B76D06}">
      <dsp:nvSpPr>
        <dsp:cNvPr id="0" name=""/>
        <dsp:cNvSpPr/>
      </dsp:nvSpPr>
      <dsp:spPr>
        <a:xfrm>
          <a:off x="2053836" y="918098"/>
          <a:ext cx="4409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94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2519" y="961460"/>
        <a:ext cx="23577" cy="4715"/>
      </dsp:txXfrm>
    </dsp:sp>
    <dsp:sp modelId="{7BC2ADB2-54A9-40CF-A9C0-928217C71472}">
      <dsp:nvSpPr>
        <dsp:cNvPr id="0" name=""/>
        <dsp:cNvSpPr/>
      </dsp:nvSpPr>
      <dsp:spPr>
        <a:xfrm>
          <a:off x="5446" y="348761"/>
          <a:ext cx="2050189" cy="12301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61" tIns="105452" rIns="100461" bIns="10545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>
        <a:off x="5446" y="348761"/>
        <a:ext cx="2050189" cy="1230113"/>
      </dsp:txXfrm>
    </dsp:sp>
    <dsp:sp modelId="{EE696F47-33BF-416B-9A86-4B24EB44EA92}">
      <dsp:nvSpPr>
        <dsp:cNvPr id="0" name=""/>
        <dsp:cNvSpPr/>
      </dsp:nvSpPr>
      <dsp:spPr>
        <a:xfrm>
          <a:off x="4575569" y="918098"/>
          <a:ext cx="4409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943" y="45720"/>
              </a:lnTo>
            </a:path>
          </a:pathLst>
        </a:custGeom>
        <a:noFill/>
        <a:ln w="9525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4252" y="961460"/>
        <a:ext cx="23577" cy="4715"/>
      </dsp:txXfrm>
    </dsp:sp>
    <dsp:sp modelId="{8F8F2F5C-E4C8-4A36-8C32-E0616B76D4A8}">
      <dsp:nvSpPr>
        <dsp:cNvPr id="0" name=""/>
        <dsp:cNvSpPr/>
      </dsp:nvSpPr>
      <dsp:spPr>
        <a:xfrm>
          <a:off x="2527179" y="348761"/>
          <a:ext cx="2050189" cy="1230113"/>
        </a:xfrm>
        <a:prstGeom prst="rect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61" tIns="105452" rIns="100461" bIns="10545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process</a:t>
          </a:r>
        </a:p>
      </dsp:txBody>
      <dsp:txXfrm>
        <a:off x="2527179" y="348761"/>
        <a:ext cx="2050189" cy="1230113"/>
      </dsp:txXfrm>
    </dsp:sp>
    <dsp:sp modelId="{4AE589F3-BA1B-4404-81DB-E51242AF1BF9}">
      <dsp:nvSpPr>
        <dsp:cNvPr id="0" name=""/>
        <dsp:cNvSpPr/>
      </dsp:nvSpPr>
      <dsp:spPr>
        <a:xfrm>
          <a:off x="1030541" y="1577075"/>
          <a:ext cx="5043466" cy="440943"/>
        </a:xfrm>
        <a:custGeom>
          <a:avLst/>
          <a:gdLst/>
          <a:ahLst/>
          <a:cxnLst/>
          <a:rect l="0" t="0" r="0" b="0"/>
          <a:pathLst>
            <a:path>
              <a:moveTo>
                <a:pt x="5043466" y="0"/>
              </a:moveTo>
              <a:lnTo>
                <a:pt x="5043466" y="237571"/>
              </a:lnTo>
              <a:lnTo>
                <a:pt x="0" y="237571"/>
              </a:lnTo>
              <a:lnTo>
                <a:pt x="0" y="440943"/>
              </a:lnTo>
            </a:path>
          </a:pathLst>
        </a:custGeom>
        <a:noFill/>
        <a:ln w="9525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5637" y="1795189"/>
        <a:ext cx="253273" cy="4715"/>
      </dsp:txXfrm>
    </dsp:sp>
    <dsp:sp modelId="{F5D0F1E3-411D-47FB-A472-5E978D356B68}">
      <dsp:nvSpPr>
        <dsp:cNvPr id="0" name=""/>
        <dsp:cNvSpPr/>
      </dsp:nvSpPr>
      <dsp:spPr>
        <a:xfrm>
          <a:off x="5048912" y="348761"/>
          <a:ext cx="2050189" cy="1230113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61" tIns="105452" rIns="100461" bIns="10545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Final reduction of data</a:t>
          </a:r>
        </a:p>
      </dsp:txBody>
      <dsp:txXfrm>
        <a:off x="5048912" y="348761"/>
        <a:ext cx="2050189" cy="1230113"/>
      </dsp:txXfrm>
    </dsp:sp>
    <dsp:sp modelId="{218F16C3-F394-459B-938C-9E9A0575081C}">
      <dsp:nvSpPr>
        <dsp:cNvPr id="0" name=""/>
        <dsp:cNvSpPr/>
      </dsp:nvSpPr>
      <dsp:spPr>
        <a:xfrm>
          <a:off x="2053836" y="2619756"/>
          <a:ext cx="4409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943" y="45720"/>
              </a:lnTo>
            </a:path>
          </a:pathLst>
        </a:custGeom>
        <a:noFill/>
        <a:ln w="9525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2519" y="2663118"/>
        <a:ext cx="23577" cy="4715"/>
      </dsp:txXfrm>
    </dsp:sp>
    <dsp:sp modelId="{5AAB8D3C-CC41-4952-AEF7-13C918F48552}">
      <dsp:nvSpPr>
        <dsp:cNvPr id="0" name=""/>
        <dsp:cNvSpPr/>
      </dsp:nvSpPr>
      <dsp:spPr>
        <a:xfrm>
          <a:off x="5446" y="2050419"/>
          <a:ext cx="2050189" cy="1230113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61" tIns="105452" rIns="100461" bIns="10545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Drawing a conclusion</a:t>
          </a:r>
        </a:p>
      </dsp:txBody>
      <dsp:txXfrm>
        <a:off x="5446" y="2050419"/>
        <a:ext cx="2050189" cy="1230113"/>
      </dsp:txXfrm>
    </dsp:sp>
    <dsp:sp modelId="{5C2E210D-248A-4D6D-8255-AF7D853D0EA4}">
      <dsp:nvSpPr>
        <dsp:cNvPr id="0" name=""/>
        <dsp:cNvSpPr/>
      </dsp:nvSpPr>
      <dsp:spPr>
        <a:xfrm>
          <a:off x="4575569" y="2619756"/>
          <a:ext cx="4409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943" y="45720"/>
              </a:lnTo>
            </a:path>
          </a:pathLst>
        </a:custGeom>
        <a:noFill/>
        <a:ln w="9525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4252" y="2663118"/>
        <a:ext cx="23577" cy="4715"/>
      </dsp:txXfrm>
    </dsp:sp>
    <dsp:sp modelId="{A2E0A5DB-E27D-407D-B7B5-2E80A204272E}">
      <dsp:nvSpPr>
        <dsp:cNvPr id="0" name=""/>
        <dsp:cNvSpPr/>
      </dsp:nvSpPr>
      <dsp:spPr>
        <a:xfrm>
          <a:off x="2527179" y="2050419"/>
          <a:ext cx="2050189" cy="1230113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61" tIns="105452" rIns="100461" bIns="10545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problem</a:t>
          </a:r>
        </a:p>
      </dsp:txBody>
      <dsp:txXfrm>
        <a:off x="2527179" y="2050419"/>
        <a:ext cx="2050189" cy="1230113"/>
      </dsp:txXfrm>
    </dsp:sp>
    <dsp:sp modelId="{408E3BA4-E77A-4ABD-9D02-43A77099CD9B}">
      <dsp:nvSpPr>
        <dsp:cNvPr id="0" name=""/>
        <dsp:cNvSpPr/>
      </dsp:nvSpPr>
      <dsp:spPr>
        <a:xfrm>
          <a:off x="1030541" y="3278732"/>
          <a:ext cx="5043466" cy="440943"/>
        </a:xfrm>
        <a:custGeom>
          <a:avLst/>
          <a:gdLst/>
          <a:ahLst/>
          <a:cxnLst/>
          <a:rect l="0" t="0" r="0" b="0"/>
          <a:pathLst>
            <a:path>
              <a:moveTo>
                <a:pt x="5043466" y="0"/>
              </a:moveTo>
              <a:lnTo>
                <a:pt x="5043466" y="237571"/>
              </a:lnTo>
              <a:lnTo>
                <a:pt x="0" y="237571"/>
              </a:lnTo>
              <a:lnTo>
                <a:pt x="0" y="440943"/>
              </a:lnTo>
            </a:path>
          </a:pathLst>
        </a:custGeom>
        <a:noFill/>
        <a:ln w="9525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500" kern="1200"/>
        </a:p>
      </dsp:txBody>
      <dsp:txXfrm>
        <a:off x="3425637" y="3496846"/>
        <a:ext cx="253273" cy="4715"/>
      </dsp:txXfrm>
    </dsp:sp>
    <dsp:sp modelId="{2B2F55AF-32E4-4823-A475-41CDC849C8D5}">
      <dsp:nvSpPr>
        <dsp:cNvPr id="0" name=""/>
        <dsp:cNvSpPr/>
      </dsp:nvSpPr>
      <dsp:spPr>
        <a:xfrm>
          <a:off x="5048912" y="2050419"/>
          <a:ext cx="2050189" cy="1230113"/>
        </a:xfrm>
        <a:prstGeom prst="rect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61" tIns="105452" rIns="100461" bIns="10545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solution</a:t>
          </a:r>
        </a:p>
      </dsp:txBody>
      <dsp:txXfrm>
        <a:off x="5048912" y="2050419"/>
        <a:ext cx="2050189" cy="1230113"/>
      </dsp:txXfrm>
    </dsp:sp>
    <dsp:sp modelId="{084ED181-EB11-4F73-BCD7-BA5D3DE80FA1}">
      <dsp:nvSpPr>
        <dsp:cNvPr id="0" name=""/>
        <dsp:cNvSpPr/>
      </dsp:nvSpPr>
      <dsp:spPr>
        <a:xfrm>
          <a:off x="5446" y="3752076"/>
          <a:ext cx="2050189" cy="123011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461" tIns="105452" rIns="100461" bIns="10545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have I learned</a:t>
          </a:r>
        </a:p>
      </dsp:txBody>
      <dsp:txXfrm>
        <a:off x="5446" y="3752076"/>
        <a:ext cx="2050189" cy="12301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370DA-E55B-4C81-88E0-CE0FA903DD4B}">
      <dsp:nvSpPr>
        <dsp:cNvPr id="0" name=""/>
        <dsp:cNvSpPr/>
      </dsp:nvSpPr>
      <dsp:spPr>
        <a:xfrm>
          <a:off x="5639" y="369038"/>
          <a:ext cx="1153544" cy="9391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77B9C-84E8-409E-9DB2-04F23A64F134}">
      <dsp:nvSpPr>
        <dsp:cNvPr id="0" name=""/>
        <dsp:cNvSpPr/>
      </dsp:nvSpPr>
      <dsp:spPr>
        <a:xfrm>
          <a:off x="5639" y="1447126"/>
          <a:ext cx="3295840" cy="402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First contact with Share</a:t>
          </a:r>
        </a:p>
      </dsp:txBody>
      <dsp:txXfrm>
        <a:off x="5639" y="1447126"/>
        <a:ext cx="3295840" cy="402472"/>
      </dsp:txXfrm>
    </dsp:sp>
    <dsp:sp modelId="{AC147EB8-E3A6-4ECC-A19D-537242FF4D98}">
      <dsp:nvSpPr>
        <dsp:cNvPr id="0" name=""/>
        <dsp:cNvSpPr/>
      </dsp:nvSpPr>
      <dsp:spPr>
        <a:xfrm>
          <a:off x="5639" y="1914243"/>
          <a:ext cx="3295840" cy="1687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Reading the data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Sampling the data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Deviding the dataset by feature sets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Running different models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Unsatisfactory results</a:t>
          </a:r>
        </a:p>
      </dsp:txBody>
      <dsp:txXfrm>
        <a:off x="5639" y="1914243"/>
        <a:ext cx="3295840" cy="1687035"/>
      </dsp:txXfrm>
    </dsp:sp>
    <dsp:sp modelId="{D0F01994-4133-43BD-9DB4-53B4DEA7E4A3}">
      <dsp:nvSpPr>
        <dsp:cNvPr id="0" name=""/>
        <dsp:cNvSpPr/>
      </dsp:nvSpPr>
      <dsp:spPr>
        <a:xfrm>
          <a:off x="3878252" y="369038"/>
          <a:ext cx="1153544" cy="9391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9D546-71DE-438A-B9F2-97639291D3A3}">
      <dsp:nvSpPr>
        <dsp:cNvPr id="0" name=""/>
        <dsp:cNvSpPr/>
      </dsp:nvSpPr>
      <dsp:spPr>
        <a:xfrm>
          <a:off x="3878252" y="1447126"/>
          <a:ext cx="3295840" cy="402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New approach</a:t>
          </a:r>
        </a:p>
      </dsp:txBody>
      <dsp:txXfrm>
        <a:off x="3878252" y="1447126"/>
        <a:ext cx="3295840" cy="402472"/>
      </dsp:txXfrm>
    </dsp:sp>
    <dsp:sp modelId="{0295EE5A-D1DF-4C0C-8B64-0FA041BB8965}">
      <dsp:nvSpPr>
        <dsp:cNvPr id="0" name=""/>
        <dsp:cNvSpPr/>
      </dsp:nvSpPr>
      <dsp:spPr>
        <a:xfrm>
          <a:off x="3878252" y="1914243"/>
          <a:ext cx="3295840" cy="1687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Dropping features with more than 50% missing values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Reducing the data by using feature importance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Reducing the data by correlation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Excluding leaky features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Training logistic regression, random forest and decision three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Results: maximum accuracy on random forest: ~ 0.6 accuracy</a:t>
          </a:r>
        </a:p>
      </dsp:txBody>
      <dsp:txXfrm>
        <a:off x="3878252" y="1914243"/>
        <a:ext cx="3295840" cy="16870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54AF8-BDFE-4FE0-8C68-DA3DFE0D729C}">
      <dsp:nvSpPr>
        <dsp:cNvPr id="0" name=""/>
        <dsp:cNvSpPr/>
      </dsp:nvSpPr>
      <dsp:spPr>
        <a:xfrm>
          <a:off x="0" y="53207"/>
          <a:ext cx="6627377" cy="874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Without the knowledge, but with a direction</a:t>
          </a:r>
        </a:p>
      </dsp:txBody>
      <dsp:txXfrm>
        <a:off x="42693" y="95900"/>
        <a:ext cx="6541991" cy="789189"/>
      </dsp:txXfrm>
    </dsp:sp>
    <dsp:sp modelId="{FB6FE89B-7511-417D-BB36-2B9D67ECA547}">
      <dsp:nvSpPr>
        <dsp:cNvPr id="0" name=""/>
        <dsp:cNvSpPr/>
      </dsp:nvSpPr>
      <dsp:spPr>
        <a:xfrm>
          <a:off x="0" y="1012684"/>
          <a:ext cx="6627377" cy="874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Keeping a journal/log is more important than I initially thought</a:t>
          </a:r>
        </a:p>
      </dsp:txBody>
      <dsp:txXfrm>
        <a:off x="42693" y="1055377"/>
        <a:ext cx="6541991" cy="789189"/>
      </dsp:txXfrm>
    </dsp:sp>
    <dsp:sp modelId="{78B33AB2-782E-44E7-A744-5DC71A91C337}">
      <dsp:nvSpPr>
        <dsp:cNvPr id="0" name=""/>
        <dsp:cNvSpPr/>
      </dsp:nvSpPr>
      <dsp:spPr>
        <a:xfrm>
          <a:off x="0" y="1934838"/>
          <a:ext cx="6627377" cy="874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Avoiding leaky feature</a:t>
          </a:r>
        </a:p>
      </dsp:txBody>
      <dsp:txXfrm>
        <a:off x="42693" y="1977531"/>
        <a:ext cx="6541991" cy="789189"/>
      </dsp:txXfrm>
    </dsp:sp>
    <dsp:sp modelId="{CB97156D-6ED9-4703-8077-FEC2FFBE168E}">
      <dsp:nvSpPr>
        <dsp:cNvPr id="0" name=""/>
        <dsp:cNvSpPr/>
      </dsp:nvSpPr>
      <dsp:spPr>
        <a:xfrm>
          <a:off x="0" y="2875653"/>
          <a:ext cx="6627377" cy="874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Feature engineering</a:t>
          </a:r>
        </a:p>
      </dsp:txBody>
      <dsp:txXfrm>
        <a:off x="42693" y="2918346"/>
        <a:ext cx="6541991" cy="789189"/>
      </dsp:txXfrm>
    </dsp:sp>
    <dsp:sp modelId="{7813727D-8D73-43DA-AF8A-1CA674CC1E16}">
      <dsp:nvSpPr>
        <dsp:cNvPr id="0" name=""/>
        <dsp:cNvSpPr/>
      </dsp:nvSpPr>
      <dsp:spPr>
        <a:xfrm>
          <a:off x="0" y="3816468"/>
          <a:ext cx="6627377" cy="874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Dimensionality reduction</a:t>
          </a:r>
        </a:p>
      </dsp:txBody>
      <dsp:txXfrm>
        <a:off x="42693" y="3859161"/>
        <a:ext cx="6541991" cy="789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C9AFA-D7F4-43D9-97CD-D7F17B0A3243}" type="datetimeFigureOut">
              <a:rPr lang="bg-BG" smtClean="0"/>
              <a:t>29.06.2025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D903A-6DD3-444B-96A4-9684DD118A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495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err="1"/>
              <a:t>Стартираме</a:t>
            </a:r>
            <a:r>
              <a:rPr lang="ru-RU" b="1" dirty="0"/>
              <a:t> с </a:t>
            </a:r>
            <a:r>
              <a:rPr lang="ru-RU" b="1" dirty="0" err="1"/>
              <a:t>голям</a:t>
            </a:r>
            <a:r>
              <a:rPr lang="ru-RU" b="1" dirty="0"/>
              <a:t> </a:t>
            </a:r>
            <a:r>
              <a:rPr lang="ru-RU" b="1" dirty="0" err="1"/>
              <a:t>масив</a:t>
            </a:r>
            <a:r>
              <a:rPr lang="ru-RU" b="1" dirty="0"/>
              <a:t> – 46 733 </a:t>
            </a:r>
            <a:r>
              <a:rPr lang="ru-RU" b="1" dirty="0" err="1"/>
              <a:t>реда</a:t>
            </a:r>
            <a:r>
              <a:rPr lang="ru-RU" b="1" dirty="0"/>
              <a:t> и 3500 колони.</a:t>
            </a:r>
            <a:br>
              <a:rPr lang="ru-RU" dirty="0"/>
            </a:br>
            <a:r>
              <a:rPr lang="ru-RU" dirty="0"/>
              <a:t>(В </a:t>
            </a:r>
            <a:r>
              <a:rPr lang="ru-RU" dirty="0" err="1"/>
              <a:t>началото</a:t>
            </a:r>
            <a:r>
              <a:rPr lang="ru-RU" dirty="0"/>
              <a:t> на анализа </a:t>
            </a:r>
            <a:r>
              <a:rPr lang="ru-RU" dirty="0" err="1"/>
              <a:t>работим</a:t>
            </a:r>
            <a:r>
              <a:rPr lang="ru-RU" dirty="0"/>
              <a:t> с </a:t>
            </a:r>
            <a:r>
              <a:rPr lang="ru-RU" dirty="0" err="1"/>
              <a:t>цялата</a:t>
            </a:r>
            <a:r>
              <a:rPr lang="ru-RU" dirty="0"/>
              <a:t> таблица – 46 733 наблюдения и 3500 </a:t>
            </a:r>
            <a:r>
              <a:rPr lang="ru-RU" dirty="0" err="1"/>
              <a:t>променливи</a:t>
            </a:r>
            <a:r>
              <a:rPr lang="ru-RU" dirty="0"/>
              <a:t>.)</a:t>
            </a:r>
          </a:p>
          <a:p>
            <a:r>
              <a:rPr lang="ru-RU" b="1" dirty="0" err="1"/>
              <a:t>Премахваме</a:t>
            </a:r>
            <a:r>
              <a:rPr lang="ru-RU" b="1" dirty="0"/>
              <a:t> колони с причинно-</a:t>
            </a:r>
            <a:r>
              <a:rPr lang="ru-RU" b="1" dirty="0" err="1"/>
              <a:t>следствени</a:t>
            </a:r>
            <a:r>
              <a:rPr lang="ru-RU" b="1" dirty="0"/>
              <a:t> </a:t>
            </a:r>
            <a:r>
              <a:rPr lang="ru-RU" b="1" dirty="0" err="1"/>
              <a:t>връзки</a:t>
            </a:r>
            <a:r>
              <a:rPr lang="ru-RU" b="1" dirty="0"/>
              <a:t> и тафтология от </a:t>
            </a:r>
            <a:r>
              <a:rPr lang="ru-RU" b="1" dirty="0" err="1"/>
              <a:t>първи</a:t>
            </a:r>
            <a:r>
              <a:rPr lang="ru-RU" b="1" dirty="0"/>
              <a:t> </a:t>
            </a:r>
            <a:r>
              <a:rPr lang="ru-RU" b="1" dirty="0" err="1"/>
              <a:t>списък</a:t>
            </a:r>
            <a:r>
              <a:rPr lang="ru-RU" b="1" dirty="0"/>
              <a:t>.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Първата</a:t>
            </a:r>
            <a:r>
              <a:rPr lang="ru-RU" dirty="0"/>
              <a:t> </a:t>
            </a:r>
            <a:r>
              <a:rPr lang="ru-RU" dirty="0" err="1"/>
              <a:t>стъпка</a:t>
            </a:r>
            <a:r>
              <a:rPr lang="ru-RU" dirty="0"/>
              <a:t> е да </a:t>
            </a:r>
            <a:r>
              <a:rPr lang="ru-RU" dirty="0" err="1"/>
              <a:t>изключим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колони,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дублират</a:t>
            </a:r>
            <a:r>
              <a:rPr lang="ru-RU" dirty="0"/>
              <a:t> информация или </a:t>
            </a:r>
            <a:r>
              <a:rPr lang="ru-RU" dirty="0" err="1"/>
              <a:t>имат</a:t>
            </a:r>
            <a:r>
              <a:rPr lang="ru-RU" dirty="0"/>
              <a:t> явна </a:t>
            </a:r>
            <a:r>
              <a:rPr lang="ru-RU" dirty="0" err="1"/>
              <a:t>функционална</a:t>
            </a:r>
            <a:r>
              <a:rPr lang="ru-RU" dirty="0"/>
              <a:t> </a:t>
            </a:r>
            <a:r>
              <a:rPr lang="ru-RU" dirty="0" err="1"/>
              <a:t>зависимост</a:t>
            </a:r>
            <a:r>
              <a:rPr lang="ru-RU" dirty="0"/>
              <a:t> с </a:t>
            </a:r>
            <a:r>
              <a:rPr lang="ru-RU" dirty="0" err="1"/>
              <a:t>други</a:t>
            </a:r>
            <a:r>
              <a:rPr lang="ru-RU" dirty="0"/>
              <a:t>.)</a:t>
            </a:r>
          </a:p>
          <a:p>
            <a:r>
              <a:rPr lang="ru-RU" b="1" dirty="0" err="1"/>
              <a:t>Премахваме</a:t>
            </a:r>
            <a:r>
              <a:rPr lang="ru-RU" b="1" dirty="0"/>
              <a:t> и колони </a:t>
            </a:r>
            <a:r>
              <a:rPr lang="ru-RU" b="1" dirty="0" err="1"/>
              <a:t>със</a:t>
            </a:r>
            <a:r>
              <a:rPr lang="ru-RU" b="1" dirty="0"/>
              <a:t> </a:t>
            </a:r>
            <a:r>
              <a:rPr lang="ru-RU" b="1" dirty="0" err="1"/>
              <a:t>силна</a:t>
            </a:r>
            <a:r>
              <a:rPr lang="ru-RU" b="1" dirty="0"/>
              <a:t> мултиколинеарност от </a:t>
            </a:r>
            <a:r>
              <a:rPr lang="ru-RU" b="1" dirty="0" err="1"/>
              <a:t>втори</a:t>
            </a:r>
            <a:r>
              <a:rPr lang="ru-RU" b="1" dirty="0"/>
              <a:t> </a:t>
            </a:r>
            <a:r>
              <a:rPr lang="ru-RU" b="1" dirty="0" err="1"/>
              <a:t>списък</a:t>
            </a:r>
            <a:r>
              <a:rPr lang="ru-RU" b="1" dirty="0"/>
              <a:t> (VIF &gt; 10).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Следва</a:t>
            </a:r>
            <a:r>
              <a:rPr lang="ru-RU" dirty="0"/>
              <a:t> да отстраним колоните с </a:t>
            </a:r>
            <a:r>
              <a:rPr lang="ru-RU" dirty="0" err="1"/>
              <a:t>висока</a:t>
            </a:r>
            <a:r>
              <a:rPr lang="ru-RU" dirty="0"/>
              <a:t> мултиколинеарност, измерена с VIF над 10,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идентифицирани</a:t>
            </a:r>
            <a:r>
              <a:rPr lang="ru-RU" dirty="0"/>
              <a:t> </a:t>
            </a:r>
            <a:r>
              <a:rPr lang="ru-RU" dirty="0" err="1"/>
              <a:t>извън</a:t>
            </a:r>
            <a:r>
              <a:rPr lang="ru-RU" dirty="0"/>
              <a:t> </a:t>
            </a:r>
            <a:r>
              <a:rPr lang="ru-RU" dirty="0" err="1"/>
              <a:t>този</a:t>
            </a:r>
            <a:r>
              <a:rPr lang="ru-RU" dirty="0"/>
              <a:t> скрипт.)</a:t>
            </a:r>
          </a:p>
          <a:p>
            <a:r>
              <a:rPr lang="ru-RU" b="1" dirty="0" err="1"/>
              <a:t>Заменяме</a:t>
            </a:r>
            <a:r>
              <a:rPr lang="ru-RU" b="1" dirty="0"/>
              <a:t> </a:t>
            </a:r>
            <a:r>
              <a:rPr lang="ru-RU" b="1" dirty="0" err="1"/>
              <a:t>всички</a:t>
            </a:r>
            <a:r>
              <a:rPr lang="ru-RU" b="1" dirty="0"/>
              <a:t> </a:t>
            </a:r>
            <a:r>
              <a:rPr lang="ru-RU" b="1" dirty="0" err="1"/>
              <a:t>отрицателни</a:t>
            </a:r>
            <a:r>
              <a:rPr lang="ru-RU" b="1" dirty="0"/>
              <a:t> </a:t>
            </a:r>
            <a:r>
              <a:rPr lang="ru-RU" b="1" dirty="0" err="1"/>
              <a:t>стойности</a:t>
            </a:r>
            <a:r>
              <a:rPr lang="ru-RU" b="1" dirty="0"/>
              <a:t> с </a:t>
            </a:r>
            <a:r>
              <a:rPr lang="ru-RU" b="1" dirty="0" err="1"/>
              <a:t>NaN</a:t>
            </a:r>
            <a:r>
              <a:rPr lang="ru-RU" b="1" dirty="0"/>
              <a:t> само в </a:t>
            </a:r>
            <a:r>
              <a:rPr lang="ru-RU" b="1" dirty="0" err="1"/>
              <a:t>числовите</a:t>
            </a:r>
            <a:r>
              <a:rPr lang="ru-RU" b="1" dirty="0"/>
              <a:t> колони.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отрицателни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 в </a:t>
            </a:r>
            <a:r>
              <a:rPr lang="ru-RU" dirty="0" err="1"/>
              <a:t>числовите</a:t>
            </a:r>
            <a:r>
              <a:rPr lang="ru-RU" dirty="0"/>
              <a:t> </a:t>
            </a:r>
            <a:r>
              <a:rPr lang="ru-RU" dirty="0" err="1"/>
              <a:t>променливи</a:t>
            </a:r>
            <a:r>
              <a:rPr lang="ru-RU" dirty="0"/>
              <a:t> </a:t>
            </a:r>
            <a:r>
              <a:rPr lang="ru-RU" dirty="0" err="1"/>
              <a:t>ги</a:t>
            </a:r>
            <a:r>
              <a:rPr lang="ru-RU" dirty="0"/>
              <a:t> </a:t>
            </a:r>
            <a:r>
              <a:rPr lang="ru-RU" dirty="0" err="1"/>
              <a:t>преобразуваме</a:t>
            </a:r>
            <a:r>
              <a:rPr lang="ru-RU" dirty="0"/>
              <a:t> в </a:t>
            </a:r>
            <a:r>
              <a:rPr lang="ru-RU" dirty="0" err="1"/>
              <a:t>липсващи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.)</a:t>
            </a:r>
          </a:p>
          <a:p>
            <a:r>
              <a:rPr lang="ru-RU" b="1" dirty="0" err="1"/>
              <a:t>Премахваме</a:t>
            </a:r>
            <a:r>
              <a:rPr lang="ru-RU" b="1" dirty="0"/>
              <a:t> колони с </a:t>
            </a:r>
            <a:r>
              <a:rPr lang="ru-RU" b="1" dirty="0" err="1"/>
              <a:t>поне</a:t>
            </a:r>
            <a:r>
              <a:rPr lang="ru-RU" b="1" dirty="0"/>
              <a:t> 70% </a:t>
            </a:r>
            <a:r>
              <a:rPr lang="ru-RU" b="1" dirty="0" err="1"/>
              <a:t>липсващи</a:t>
            </a:r>
            <a:r>
              <a:rPr lang="ru-RU" b="1" dirty="0"/>
              <a:t> </a:t>
            </a:r>
            <a:r>
              <a:rPr lang="ru-RU" b="1" dirty="0" err="1"/>
              <a:t>стойности</a:t>
            </a:r>
            <a:r>
              <a:rPr lang="ru-RU" b="1" dirty="0"/>
              <a:t>.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Премахваме</a:t>
            </a:r>
            <a:r>
              <a:rPr lang="ru-RU" dirty="0"/>
              <a:t> всяка колона, в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липсват</a:t>
            </a:r>
            <a:r>
              <a:rPr lang="ru-RU" dirty="0"/>
              <a:t> </a:t>
            </a:r>
            <a:r>
              <a:rPr lang="ru-RU" dirty="0" err="1"/>
              <a:t>повече</a:t>
            </a:r>
            <a:r>
              <a:rPr lang="ru-RU" dirty="0"/>
              <a:t> от 70% от </a:t>
            </a:r>
            <a:r>
              <a:rPr lang="ru-RU" dirty="0" err="1"/>
              <a:t>стойностите</a:t>
            </a:r>
            <a:r>
              <a:rPr lang="ru-RU" dirty="0"/>
              <a:t>.)</a:t>
            </a:r>
          </a:p>
          <a:p>
            <a:r>
              <a:rPr lang="ru-RU" b="1" dirty="0" err="1"/>
              <a:t>Импютираме</a:t>
            </a:r>
            <a:r>
              <a:rPr lang="ru-RU" b="1" dirty="0"/>
              <a:t> </a:t>
            </a:r>
            <a:r>
              <a:rPr lang="ru-RU" b="1" dirty="0" err="1"/>
              <a:t>останалите</a:t>
            </a:r>
            <a:r>
              <a:rPr lang="ru-RU" b="1" dirty="0"/>
              <a:t> </a:t>
            </a:r>
            <a:r>
              <a:rPr lang="ru-RU" b="1" dirty="0" err="1"/>
              <a:t>липсващи</a:t>
            </a:r>
            <a:r>
              <a:rPr lang="ru-RU" b="1" dirty="0"/>
              <a:t> </a:t>
            </a:r>
            <a:r>
              <a:rPr lang="ru-RU" b="1" dirty="0" err="1"/>
              <a:t>стойности</a:t>
            </a:r>
            <a:r>
              <a:rPr lang="ru-RU" b="1" dirty="0"/>
              <a:t> с медиана в </a:t>
            </a:r>
            <a:r>
              <a:rPr lang="ru-RU" b="1" dirty="0" err="1"/>
              <a:t>числовите</a:t>
            </a:r>
            <a:r>
              <a:rPr lang="ru-RU" b="1" dirty="0"/>
              <a:t> колони.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Попълваме</a:t>
            </a:r>
            <a:r>
              <a:rPr lang="ru-RU" dirty="0"/>
              <a:t> </a:t>
            </a:r>
            <a:r>
              <a:rPr lang="ru-RU" dirty="0" err="1"/>
              <a:t>останалите</a:t>
            </a:r>
            <a:r>
              <a:rPr lang="ru-RU" dirty="0"/>
              <a:t> </a:t>
            </a:r>
            <a:r>
              <a:rPr lang="ru-RU" dirty="0" err="1"/>
              <a:t>липсващи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 в </a:t>
            </a:r>
            <a:r>
              <a:rPr lang="ru-RU" dirty="0" err="1"/>
              <a:t>числовите</a:t>
            </a:r>
            <a:r>
              <a:rPr lang="ru-RU" dirty="0"/>
              <a:t> колони с </a:t>
            </a:r>
            <a:r>
              <a:rPr lang="ru-RU" dirty="0" err="1"/>
              <a:t>медианата</a:t>
            </a:r>
            <a:r>
              <a:rPr lang="ru-RU" dirty="0"/>
              <a:t> на </a:t>
            </a:r>
            <a:r>
              <a:rPr lang="ru-RU" dirty="0" err="1"/>
              <a:t>съответната</a:t>
            </a:r>
            <a:r>
              <a:rPr lang="ru-RU" dirty="0"/>
              <a:t> колона.)</a:t>
            </a:r>
          </a:p>
          <a:p>
            <a:r>
              <a:rPr lang="ru-RU" b="1" dirty="0" err="1"/>
              <a:t>Премахваме</a:t>
            </a:r>
            <a:r>
              <a:rPr lang="ru-RU" b="1" dirty="0"/>
              <a:t> </a:t>
            </a:r>
            <a:r>
              <a:rPr lang="ru-RU" b="1" dirty="0" err="1"/>
              <a:t>редове</a:t>
            </a:r>
            <a:r>
              <a:rPr lang="ru-RU" b="1" dirty="0"/>
              <a:t> с </a:t>
            </a:r>
            <a:r>
              <a:rPr lang="ru-RU" b="1" dirty="0" err="1"/>
              <a:t>липсваща</a:t>
            </a:r>
            <a:r>
              <a:rPr lang="ru-RU" b="1" dirty="0"/>
              <a:t> </a:t>
            </a:r>
            <a:r>
              <a:rPr lang="ru-RU" b="1" dirty="0" err="1"/>
              <a:t>стойност</a:t>
            </a:r>
            <a:r>
              <a:rPr lang="ru-RU" b="1" dirty="0"/>
              <a:t> в </a:t>
            </a:r>
            <a:r>
              <a:rPr lang="ru-RU" b="1" dirty="0" err="1"/>
              <a:t>таргет</a:t>
            </a:r>
            <a:r>
              <a:rPr lang="ru-RU" b="1" dirty="0"/>
              <a:t> </a:t>
            </a:r>
            <a:r>
              <a:rPr lang="ru-RU" b="1" dirty="0" err="1"/>
              <a:t>променливата</a:t>
            </a:r>
            <a:r>
              <a:rPr lang="ru-RU" b="1" dirty="0"/>
              <a:t>.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Филтрираме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наблюдения, за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налична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таргет</a:t>
            </a:r>
            <a:r>
              <a:rPr lang="ru-RU" dirty="0"/>
              <a:t> </a:t>
            </a:r>
            <a:r>
              <a:rPr lang="ru-RU" dirty="0" err="1"/>
              <a:t>променливата</a:t>
            </a:r>
            <a:r>
              <a:rPr lang="ru-RU" dirty="0"/>
              <a:t>.)</a:t>
            </a:r>
          </a:p>
          <a:p>
            <a:r>
              <a:rPr lang="ru-RU" b="1" dirty="0" err="1"/>
              <a:t>Разделяме</a:t>
            </a:r>
            <a:r>
              <a:rPr lang="ru-RU" b="1" dirty="0"/>
              <a:t> колоните на 10 </a:t>
            </a:r>
            <a:r>
              <a:rPr lang="ru-RU" b="1" dirty="0" err="1"/>
              <a:t>чънка</a:t>
            </a:r>
            <a:r>
              <a:rPr lang="ru-RU" b="1" dirty="0"/>
              <a:t> за анализ на </a:t>
            </a:r>
            <a:r>
              <a:rPr lang="ru-RU" b="1" dirty="0" err="1"/>
              <a:t>feature</a:t>
            </a:r>
            <a:r>
              <a:rPr lang="ru-RU" b="1" dirty="0"/>
              <a:t> </a:t>
            </a:r>
            <a:r>
              <a:rPr lang="ru-RU" b="1" dirty="0" err="1"/>
              <a:t>важност</a:t>
            </a:r>
            <a:r>
              <a:rPr lang="ru-RU" b="1" dirty="0"/>
              <a:t>.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Поради</a:t>
            </a:r>
            <a:r>
              <a:rPr lang="ru-RU" dirty="0"/>
              <a:t> </a:t>
            </a:r>
            <a:r>
              <a:rPr lang="ru-RU" dirty="0" err="1"/>
              <a:t>големия</a:t>
            </a:r>
            <a:r>
              <a:rPr lang="ru-RU" dirty="0"/>
              <a:t> </a:t>
            </a:r>
            <a:r>
              <a:rPr lang="ru-RU" dirty="0" err="1"/>
              <a:t>брой</a:t>
            </a:r>
            <a:r>
              <a:rPr lang="ru-RU" dirty="0"/>
              <a:t> колони, </a:t>
            </a:r>
            <a:r>
              <a:rPr lang="ru-RU" dirty="0" err="1"/>
              <a:t>ги</a:t>
            </a:r>
            <a:r>
              <a:rPr lang="ru-RU" dirty="0"/>
              <a:t> </a:t>
            </a:r>
            <a:r>
              <a:rPr lang="ru-RU" dirty="0" err="1"/>
              <a:t>разделяме</a:t>
            </a:r>
            <a:r>
              <a:rPr lang="ru-RU" dirty="0"/>
              <a:t> на 10 </a:t>
            </a:r>
            <a:r>
              <a:rPr lang="ru-RU" dirty="0" err="1"/>
              <a:t>групи</a:t>
            </a:r>
            <a:r>
              <a:rPr lang="ru-RU" dirty="0"/>
              <a:t>, </a:t>
            </a:r>
            <a:r>
              <a:rPr lang="ru-RU" dirty="0" err="1"/>
              <a:t>така</a:t>
            </a:r>
            <a:r>
              <a:rPr lang="ru-RU" dirty="0"/>
              <a:t> че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чънк</a:t>
            </a:r>
            <a:r>
              <a:rPr lang="ru-RU" dirty="0"/>
              <a:t> да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обработи</a:t>
            </a:r>
            <a:r>
              <a:rPr lang="ru-RU" dirty="0"/>
              <a:t> </a:t>
            </a:r>
            <a:r>
              <a:rPr lang="ru-RU" dirty="0" err="1"/>
              <a:t>лесно</a:t>
            </a:r>
            <a:r>
              <a:rPr lang="ru-RU" dirty="0"/>
              <a:t>.)</a:t>
            </a:r>
          </a:p>
          <a:p>
            <a:r>
              <a:rPr lang="ru-RU" b="1" dirty="0"/>
              <a:t>За </a:t>
            </a:r>
            <a:r>
              <a:rPr lang="ru-RU" b="1" dirty="0" err="1"/>
              <a:t>всеки</a:t>
            </a:r>
            <a:r>
              <a:rPr lang="ru-RU" b="1" dirty="0"/>
              <a:t> </a:t>
            </a:r>
            <a:r>
              <a:rPr lang="ru-RU" b="1" dirty="0" err="1"/>
              <a:t>чънк</a:t>
            </a:r>
            <a:r>
              <a:rPr lang="ru-RU" b="1" dirty="0"/>
              <a:t>: </a:t>
            </a:r>
            <a:r>
              <a:rPr lang="ru-RU" b="1" dirty="0" err="1"/>
              <a:t>енкодираме</a:t>
            </a:r>
            <a:r>
              <a:rPr lang="ru-RU" b="1" dirty="0"/>
              <a:t> </a:t>
            </a:r>
            <a:r>
              <a:rPr lang="ru-RU" b="1" dirty="0" err="1"/>
              <a:t>категориалните</a:t>
            </a:r>
            <a:r>
              <a:rPr lang="ru-RU" b="1" dirty="0"/>
              <a:t> </a:t>
            </a:r>
            <a:r>
              <a:rPr lang="ru-RU" b="1" dirty="0" err="1"/>
              <a:t>променливи</a:t>
            </a:r>
            <a:r>
              <a:rPr lang="ru-RU" b="1" dirty="0"/>
              <a:t> и </a:t>
            </a:r>
            <a:r>
              <a:rPr lang="ru-RU" b="1" dirty="0" err="1"/>
              <a:t>изчисляваме</a:t>
            </a:r>
            <a:r>
              <a:rPr lang="ru-RU" b="1" dirty="0"/>
              <a:t> </a:t>
            </a:r>
            <a:r>
              <a:rPr lang="ru-RU" b="1" dirty="0" err="1"/>
              <a:t>feature</a:t>
            </a:r>
            <a:r>
              <a:rPr lang="ru-RU" b="1" dirty="0"/>
              <a:t> </a:t>
            </a:r>
            <a:r>
              <a:rPr lang="ru-RU" b="1" dirty="0" err="1"/>
              <a:t>importance</a:t>
            </a:r>
            <a:r>
              <a:rPr lang="ru-RU" b="1" dirty="0"/>
              <a:t> с </a:t>
            </a:r>
            <a:r>
              <a:rPr lang="ru-RU" b="1" dirty="0" err="1"/>
              <a:t>Decision</a:t>
            </a:r>
            <a:r>
              <a:rPr lang="ru-RU" b="1" dirty="0"/>
              <a:t> </a:t>
            </a:r>
            <a:r>
              <a:rPr lang="ru-RU" b="1" dirty="0" err="1"/>
              <a:t>Tree</a:t>
            </a:r>
            <a:r>
              <a:rPr lang="ru-RU" b="1" dirty="0"/>
              <a:t>.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чънк</a:t>
            </a:r>
            <a:r>
              <a:rPr lang="ru-RU" dirty="0"/>
              <a:t> </a:t>
            </a:r>
            <a:r>
              <a:rPr lang="ru-RU" dirty="0" err="1"/>
              <a:t>категоричните</a:t>
            </a:r>
            <a:r>
              <a:rPr lang="ru-RU" dirty="0"/>
              <a:t> колони се </a:t>
            </a:r>
            <a:r>
              <a:rPr lang="ru-RU" dirty="0" err="1"/>
              <a:t>кодират</a:t>
            </a:r>
            <a:r>
              <a:rPr lang="ru-RU" dirty="0"/>
              <a:t>, и чрез </a:t>
            </a:r>
            <a:r>
              <a:rPr lang="ru-RU" dirty="0" err="1"/>
              <a:t>Decision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 </a:t>
            </a:r>
            <a:r>
              <a:rPr lang="ru-RU" dirty="0" err="1"/>
              <a:t>определяме</a:t>
            </a:r>
            <a:r>
              <a:rPr lang="ru-RU" dirty="0"/>
              <a:t> кои </a:t>
            </a:r>
            <a:r>
              <a:rPr lang="ru-RU" dirty="0" err="1"/>
              <a:t>променливи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важни</a:t>
            </a:r>
            <a:r>
              <a:rPr lang="ru-RU" dirty="0"/>
              <a:t> за </a:t>
            </a:r>
            <a:r>
              <a:rPr lang="ru-RU" dirty="0" err="1"/>
              <a:t>таргета</a:t>
            </a:r>
            <a:r>
              <a:rPr lang="ru-RU" dirty="0"/>
              <a:t>.)</a:t>
            </a:r>
          </a:p>
          <a:p>
            <a:r>
              <a:rPr lang="ru-RU" b="1" dirty="0" err="1"/>
              <a:t>Събираме</a:t>
            </a:r>
            <a:r>
              <a:rPr lang="ru-RU" b="1" dirty="0"/>
              <a:t> </a:t>
            </a:r>
            <a:r>
              <a:rPr lang="ru-RU" b="1" dirty="0" err="1"/>
              <a:t>всички</a:t>
            </a:r>
            <a:r>
              <a:rPr lang="ru-RU" b="1" dirty="0"/>
              <a:t> </a:t>
            </a:r>
            <a:r>
              <a:rPr lang="ru-RU" b="1" dirty="0" err="1"/>
              <a:t>важни</a:t>
            </a:r>
            <a:r>
              <a:rPr lang="ru-RU" b="1" dirty="0"/>
              <a:t> </a:t>
            </a:r>
            <a:r>
              <a:rPr lang="ru-RU" b="1" dirty="0" err="1"/>
              <a:t>feature</a:t>
            </a:r>
            <a:r>
              <a:rPr lang="ru-RU" b="1" dirty="0"/>
              <a:t>-и от </a:t>
            </a:r>
            <a:r>
              <a:rPr lang="ru-RU" b="1" dirty="0" err="1"/>
              <a:t>всеки</a:t>
            </a:r>
            <a:r>
              <a:rPr lang="ru-RU" b="1" dirty="0"/>
              <a:t> </a:t>
            </a:r>
            <a:r>
              <a:rPr lang="ru-RU" b="1" dirty="0" err="1"/>
              <a:t>чънк</a:t>
            </a:r>
            <a:r>
              <a:rPr lang="ru-RU" b="1" dirty="0"/>
              <a:t> и </a:t>
            </a:r>
            <a:r>
              <a:rPr lang="ru-RU" b="1" dirty="0" err="1"/>
              <a:t>ги</a:t>
            </a:r>
            <a:r>
              <a:rPr lang="ru-RU" b="1" dirty="0"/>
              <a:t> </a:t>
            </a:r>
            <a:r>
              <a:rPr lang="ru-RU" b="1" dirty="0" err="1"/>
              <a:t>обединяваме</a:t>
            </a:r>
            <a:r>
              <a:rPr lang="ru-RU" b="1" dirty="0"/>
              <a:t>.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Съставяме</a:t>
            </a:r>
            <a:r>
              <a:rPr lang="ru-RU" dirty="0"/>
              <a:t> </a:t>
            </a:r>
            <a:r>
              <a:rPr lang="ru-RU" dirty="0" err="1"/>
              <a:t>финален</a:t>
            </a:r>
            <a:r>
              <a:rPr lang="ru-RU" dirty="0"/>
              <a:t> </a:t>
            </a:r>
            <a:r>
              <a:rPr lang="ru-RU" dirty="0" err="1"/>
              <a:t>списък</a:t>
            </a:r>
            <a:r>
              <a:rPr lang="ru-RU" dirty="0"/>
              <a:t> с </a:t>
            </a:r>
            <a:r>
              <a:rPr lang="ru-RU" dirty="0" err="1"/>
              <a:t>важни</a:t>
            </a:r>
            <a:r>
              <a:rPr lang="ru-RU" dirty="0"/>
              <a:t> колони,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важност</a:t>
            </a:r>
            <a:r>
              <a:rPr lang="ru-RU" dirty="0"/>
              <a:t> над 0.01.)</a:t>
            </a:r>
          </a:p>
          <a:p>
            <a:r>
              <a:rPr lang="ru-RU" b="1" dirty="0" err="1"/>
              <a:t>Слепваме</a:t>
            </a:r>
            <a:r>
              <a:rPr lang="ru-RU" b="1" dirty="0"/>
              <a:t> </a:t>
            </a:r>
            <a:r>
              <a:rPr lang="ru-RU" b="1" dirty="0" err="1"/>
              <a:t>обработените</a:t>
            </a:r>
            <a:r>
              <a:rPr lang="ru-RU" b="1" dirty="0"/>
              <a:t> </a:t>
            </a:r>
            <a:r>
              <a:rPr lang="ru-RU" b="1" dirty="0" err="1"/>
              <a:t>чънкове</a:t>
            </a:r>
            <a:r>
              <a:rPr lang="ru-RU" b="1" dirty="0"/>
              <a:t> и </a:t>
            </a:r>
            <a:r>
              <a:rPr lang="ru-RU" b="1" dirty="0" err="1"/>
              <a:t>махаме</a:t>
            </a:r>
            <a:r>
              <a:rPr lang="ru-RU" b="1" dirty="0"/>
              <a:t> </a:t>
            </a:r>
            <a:r>
              <a:rPr lang="ru-RU" b="1" dirty="0" err="1"/>
              <a:t>дублиращите</a:t>
            </a:r>
            <a:r>
              <a:rPr lang="ru-RU" b="1" dirty="0"/>
              <a:t> се колони.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чънкове</a:t>
            </a:r>
            <a:r>
              <a:rPr lang="ru-RU" dirty="0"/>
              <a:t> се </a:t>
            </a:r>
            <a:r>
              <a:rPr lang="ru-RU" dirty="0" err="1"/>
              <a:t>обединяват</a:t>
            </a:r>
            <a:r>
              <a:rPr lang="ru-RU" dirty="0"/>
              <a:t> обратно,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елиминираме</a:t>
            </a:r>
            <a:r>
              <a:rPr lang="ru-RU" dirty="0"/>
              <a:t> </a:t>
            </a:r>
            <a:r>
              <a:rPr lang="ru-RU" dirty="0" err="1"/>
              <a:t>повторенията</a:t>
            </a:r>
            <a:r>
              <a:rPr lang="ru-RU" dirty="0"/>
              <a:t> между колоните.)</a:t>
            </a:r>
          </a:p>
          <a:p>
            <a:r>
              <a:rPr lang="ru-RU" b="1" dirty="0" err="1"/>
              <a:t>Финалният</a:t>
            </a:r>
            <a:r>
              <a:rPr lang="ru-RU" b="1" dirty="0"/>
              <a:t> </a:t>
            </a:r>
            <a:r>
              <a:rPr lang="ru-RU" b="1" dirty="0" err="1"/>
              <a:t>масив</a:t>
            </a:r>
            <a:r>
              <a:rPr lang="ru-RU" b="1" dirty="0"/>
              <a:t> </a:t>
            </a:r>
            <a:r>
              <a:rPr lang="ru-RU" b="1" dirty="0" err="1"/>
              <a:t>съдържа</a:t>
            </a:r>
            <a:r>
              <a:rPr lang="ru-RU" b="1" dirty="0"/>
              <a:t> само </a:t>
            </a:r>
            <a:r>
              <a:rPr lang="ru-RU" b="1" dirty="0" err="1"/>
              <a:t>важните</a:t>
            </a:r>
            <a:r>
              <a:rPr lang="ru-RU" b="1" dirty="0"/>
              <a:t> </a:t>
            </a:r>
            <a:r>
              <a:rPr lang="ru-RU" b="1" dirty="0" err="1"/>
              <a:t>feature</a:t>
            </a:r>
            <a:r>
              <a:rPr lang="ru-RU" b="1" dirty="0"/>
              <a:t>-и </a:t>
            </a:r>
            <a:r>
              <a:rPr lang="ru-RU" b="1" dirty="0" err="1"/>
              <a:t>и</a:t>
            </a:r>
            <a:r>
              <a:rPr lang="ru-RU" b="1" dirty="0"/>
              <a:t> </a:t>
            </a:r>
            <a:r>
              <a:rPr lang="ru-RU" b="1" dirty="0" err="1"/>
              <a:t>таргета</a:t>
            </a:r>
            <a:r>
              <a:rPr lang="ru-RU" b="1" dirty="0"/>
              <a:t>, с размер 46 733 </a:t>
            </a:r>
            <a:r>
              <a:rPr lang="ru-RU" b="1" dirty="0" err="1"/>
              <a:t>реда</a:t>
            </a:r>
            <a:r>
              <a:rPr lang="ru-RU" b="1" dirty="0"/>
              <a:t> и 198 колони.</a:t>
            </a:r>
            <a:br>
              <a:rPr lang="ru-RU" dirty="0"/>
            </a:br>
            <a:r>
              <a:rPr lang="ru-RU" dirty="0"/>
              <a:t>(</a:t>
            </a:r>
            <a:r>
              <a:rPr lang="ru-RU" dirty="0" err="1"/>
              <a:t>Крайният</a:t>
            </a:r>
            <a:r>
              <a:rPr lang="ru-RU" dirty="0"/>
              <a:t> </a:t>
            </a:r>
            <a:r>
              <a:rPr lang="ru-RU" dirty="0" err="1"/>
              <a:t>резултат</a:t>
            </a:r>
            <a:r>
              <a:rPr lang="ru-RU" dirty="0"/>
              <a:t> е много </a:t>
            </a:r>
            <a:r>
              <a:rPr lang="ru-RU" dirty="0" err="1"/>
              <a:t>по-компактен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 – 198 колони,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броят</a:t>
            </a:r>
            <a:r>
              <a:rPr lang="ru-RU" dirty="0"/>
              <a:t> на </a:t>
            </a:r>
            <a:r>
              <a:rPr lang="ru-RU" dirty="0" err="1"/>
              <a:t>редовете</a:t>
            </a:r>
            <a:r>
              <a:rPr lang="ru-RU" dirty="0"/>
              <a:t> </a:t>
            </a:r>
            <a:r>
              <a:rPr lang="ru-RU" dirty="0" err="1"/>
              <a:t>остава</a:t>
            </a:r>
            <a:r>
              <a:rPr lang="ru-RU" dirty="0"/>
              <a:t> </a:t>
            </a:r>
            <a:r>
              <a:rPr lang="ru-RU" dirty="0" err="1"/>
              <a:t>непроменен</a:t>
            </a:r>
            <a:r>
              <a:rPr lang="ru-RU" dirty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2F84E-3DE1-4C76-ACC6-860048BEB6D4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197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Тежестта</a:t>
            </a:r>
            <a:r>
              <a:rPr lang="ru-RU" dirty="0"/>
              <a:t> (</a:t>
            </a:r>
            <a:r>
              <a:rPr lang="ru-RU" dirty="0" err="1"/>
              <a:t>feature</a:t>
            </a:r>
            <a:r>
              <a:rPr lang="ru-RU" dirty="0"/>
              <a:t> </a:t>
            </a:r>
            <a:r>
              <a:rPr lang="ru-RU" dirty="0" err="1"/>
              <a:t>importance</a:t>
            </a:r>
            <a:r>
              <a:rPr lang="ru-RU" dirty="0"/>
              <a:t>) на всяка характеристика се </a:t>
            </a:r>
            <a:r>
              <a:rPr lang="ru-RU" dirty="0" err="1"/>
              <a:t>изчислява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средния</a:t>
            </a:r>
            <a:r>
              <a:rPr lang="ru-RU" dirty="0"/>
              <a:t> принос на </a:t>
            </a:r>
            <a:r>
              <a:rPr lang="ru-RU" dirty="0" err="1"/>
              <a:t>тази</a:t>
            </a:r>
            <a:r>
              <a:rPr lang="ru-RU" dirty="0"/>
              <a:t> характеристика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подобряването</a:t>
            </a:r>
            <a:r>
              <a:rPr lang="ru-RU" dirty="0"/>
              <a:t> на </a:t>
            </a:r>
            <a:r>
              <a:rPr lang="ru-RU" dirty="0" err="1"/>
              <a:t>разделянията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дървета</a:t>
            </a:r>
            <a:r>
              <a:rPr lang="ru-RU" dirty="0"/>
              <a:t> на </a:t>
            </a:r>
            <a:r>
              <a:rPr lang="ru-RU" dirty="0" err="1"/>
              <a:t>XGBoost</a:t>
            </a:r>
            <a:r>
              <a:rPr lang="ru-RU" dirty="0"/>
              <a:t> </a:t>
            </a:r>
            <a:r>
              <a:rPr lang="ru-RU" dirty="0" err="1"/>
              <a:t>модела</a:t>
            </a:r>
            <a:r>
              <a:rPr lang="ru-RU" dirty="0"/>
              <a:t>. </a:t>
            </a:r>
            <a:r>
              <a:rPr lang="ru-RU" dirty="0" err="1"/>
              <a:t>По-висока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 = </a:t>
            </a:r>
            <a:r>
              <a:rPr lang="ru-RU" dirty="0" err="1"/>
              <a:t>по-важен</a:t>
            </a:r>
            <a:r>
              <a:rPr lang="ru-RU" dirty="0"/>
              <a:t> </a:t>
            </a:r>
            <a:r>
              <a:rPr lang="ru-RU" dirty="0" err="1"/>
              <a:t>feature</a:t>
            </a:r>
            <a:r>
              <a:rPr lang="ru-RU" dirty="0"/>
              <a:t>.</a:t>
            </a:r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Top 20 feature </a:t>
            </a:r>
            <a:r>
              <a:rPr lang="en-US" dirty="0" err="1"/>
              <a:t>importances</a:t>
            </a:r>
            <a:r>
              <a:rPr lang="en-US" dirty="0"/>
              <a:t>: Total hours worked per week: Importance 0.2060 How many months did he receive a state old-age pension?: Importance 0.1052 Unemployed since last interview: Importance 0.1023 Negative Shock: Needed to provide financial help to family members: Importance 0.0749 Chances to run out of money in the future: Importance 0.0645 For how many years have contributions been made to an old-age pension plan?: Importance 0.0584 Typical pension payment in the last year: spouse/partner survivor's pension: Importance 0.0497 Earnings employment per year after taxes: Importance 0.0425 Year last job ended: Importance 0.0417 Typical old-age pension payment for last year: Importance 0.0342 the first year of receiving a state old-age pension: Importance 0.0274 Expected age for receiving old-age pension: Importance 0.0248 Learning a list of ten words to learn and remember: Importance 0.0143 Partner outside household: Importance 0.0127 Years of contributions to the plan, public old-age pension: Importance 0.0074 Maximum grip strength measurement: Importance 0.0068 Education: Respondent: Importance 0.0060 Professional status of 1st child: Importance 0.0049 Number of grandchildren: Importance 0.0045 Life expectancy: Importance 0.0045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2F84E-3DE1-4C76-ACC6-860048BEB6D4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533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20 SHAP features by mean effect: Chances to run out of money in the future: Mean SHAP Value 0.7550 Unemployed since last interview: Mean SHAP Value 0.0716 How many months did he receive a state old-age pension?: Mean SHAP Value 0.3660 Negative Shock: Needed to provide financial help to family members: Mean SHAP Value -0.1407 Total hours worked per week: Mean SHAP Value 0.0291 the first year of receiving a state old-age pension: Mean SHAP Value -0.0699 Typical old-age pension payment for last year: Mean SHAP Value 0.0620 For how many years have contributions been made to an old-age pension plan?: Mean SHAP Value 0.0988 Year last job ended: Mean SHAP Value 0.0315 Learning a list of ten words to learn and remember: Mean SHAP Value -0.0436 Year of death of parent: mother: Mean SHAP Value -0.0447 Education: Respondent: Mean SHAP Value 0.0345 Month of retirement: Mean SHAP Value 0.0343 Number of grandchildren: Mean SHAP Value 0.0199 Chance to work after age of 63: Mean SHAP Value 0.0527 Amount of the first monthly benefit from a country-specific pension: category 1: Mean SHAP Value -0.0393 How many brothers alive: Mean SHAP Value 0.0065 Expected age for receiving old-age pension: Mean SHAP Value 0.0410 Body mass index: Mean SHAP Value 0.0278 Mobility: hand function and limitations: Mean SHAP Value 0.0177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[107]: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2F84E-3DE1-4C76-ACC6-860048BEB6D4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647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2F84E-3DE1-4C76-ACC6-860048BEB6D4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24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2F84E-3DE1-4C76-ACC6-860048BEB6D4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951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785-E87D-4C7D-8266-642A3144AD38}" type="datetimeFigureOut">
              <a:rPr lang="bg-BG" smtClean="0"/>
              <a:t>29.06.2025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BBB-AC84-4CB7-B71B-1133031262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057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785-E87D-4C7D-8266-642A3144AD38}" type="datetimeFigureOut">
              <a:rPr lang="bg-BG" smtClean="0"/>
              <a:t>29.06.2025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BBB-AC84-4CB7-B71B-1133031262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026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785-E87D-4C7D-8266-642A3144AD38}" type="datetimeFigureOut">
              <a:rPr lang="bg-BG" smtClean="0"/>
              <a:t>29.06.2025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BBB-AC84-4CB7-B71B-1133031262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460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785-E87D-4C7D-8266-642A3144AD38}" type="datetimeFigureOut">
              <a:rPr lang="bg-BG" smtClean="0"/>
              <a:t>29.06.2025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BBB-AC84-4CB7-B71B-1133031262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243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785-E87D-4C7D-8266-642A3144AD38}" type="datetimeFigureOut">
              <a:rPr lang="bg-BG" smtClean="0"/>
              <a:t>29.06.2025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BBB-AC84-4CB7-B71B-1133031262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873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785-E87D-4C7D-8266-642A3144AD38}" type="datetimeFigureOut">
              <a:rPr lang="bg-BG" smtClean="0"/>
              <a:t>29.06.2025 г.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BBB-AC84-4CB7-B71B-1133031262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1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785-E87D-4C7D-8266-642A3144AD38}" type="datetimeFigureOut">
              <a:rPr lang="bg-BG" smtClean="0"/>
              <a:t>29.06.2025 г.</a:t>
            </a:fld>
            <a:endParaRPr lang="bg-B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BBB-AC84-4CB7-B71B-1133031262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678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785-E87D-4C7D-8266-642A3144AD38}" type="datetimeFigureOut">
              <a:rPr lang="bg-BG" smtClean="0"/>
              <a:t>29.06.2025 г.</a:t>
            </a:fld>
            <a:endParaRPr lang="bg-B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BBB-AC84-4CB7-B71B-1133031262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000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785-E87D-4C7D-8266-642A3144AD38}" type="datetimeFigureOut">
              <a:rPr lang="bg-BG" smtClean="0"/>
              <a:t>29.06.2025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BBB-AC84-4CB7-B71B-1133031262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194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785-E87D-4C7D-8266-642A3144AD38}" type="datetimeFigureOut">
              <a:rPr lang="bg-BG" smtClean="0"/>
              <a:t>29.06.2025 г.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BBB-AC84-4CB7-B71B-1133031262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256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785-E87D-4C7D-8266-642A3144AD38}" type="datetimeFigureOut">
              <a:rPr lang="bg-BG" smtClean="0"/>
              <a:t>29.06.2025 г.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1BBB-AC84-4CB7-B71B-1133031262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902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10785-E87D-4C7D-8266-642A3144AD38}" type="datetimeFigureOut">
              <a:rPr lang="bg-BG" smtClean="0"/>
              <a:t>29.06.2025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5D51BBB-AC84-4CB7-B71B-11330312626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03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9924-8391-C683-F285-DC6E25E4E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965" y="779929"/>
            <a:ext cx="9820835" cy="5289177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Case Study: </a:t>
            </a:r>
            <a:br>
              <a:rPr lang="en-US" sz="5400" b="1" dirty="0"/>
            </a:br>
            <a:r>
              <a:rPr lang="en-US" sz="5400" b="1" dirty="0"/>
              <a:t>Modeling </a:t>
            </a:r>
            <a:br>
              <a:rPr lang="en-US" sz="5400" b="1" dirty="0"/>
            </a:br>
            <a:r>
              <a:rPr lang="en-US" sz="5400" b="1" dirty="0">
                <a:solidFill>
                  <a:schemeClr val="accent2"/>
                </a:solidFill>
              </a:rPr>
              <a:t>Self-Perceived Health </a:t>
            </a:r>
            <a:br>
              <a:rPr lang="en-US" sz="5400" b="1" dirty="0">
                <a:solidFill>
                  <a:schemeClr val="accent2"/>
                </a:solidFill>
              </a:rPr>
            </a:br>
            <a:r>
              <a:rPr lang="en-US" sz="5400" b="1" dirty="0"/>
              <a:t>and </a:t>
            </a:r>
            <a:r>
              <a:rPr lang="en-US" sz="5400" b="1" dirty="0">
                <a:solidFill>
                  <a:schemeClr val="accent2"/>
                </a:solidFill>
              </a:rPr>
              <a:t>Longevity</a:t>
            </a:r>
            <a:r>
              <a:rPr lang="en-US" sz="5400" b="1" dirty="0"/>
              <a:t> </a:t>
            </a:r>
            <a:br>
              <a:rPr lang="en-US" sz="5400" b="1" dirty="0"/>
            </a:br>
            <a:r>
              <a:rPr lang="en-US" sz="5400" b="1" dirty="0"/>
              <a:t>with SHARE Dataset</a:t>
            </a:r>
            <a:endParaRPr lang="bg-BG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65DA3-469E-61DC-1C35-C56768AF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806" y="4083601"/>
            <a:ext cx="2334006" cy="1239894"/>
          </a:xfrm>
        </p:spPr>
        <p:txBody>
          <a:bodyPr>
            <a:normAutofit lnSpcReduction="10000"/>
          </a:bodyPr>
          <a:lstStyle/>
          <a:p>
            <a:r>
              <a:rPr lang="bg-BG" i="1" noProof="0" dirty="0">
                <a:solidFill>
                  <a:schemeClr val="tx1"/>
                </a:solidFill>
                <a:latin typeface="Arial Narrow" panose="020B0606020202030204" pitchFamily="34" charset="0"/>
              </a:rPr>
              <a:t>Калоян Тотев</a:t>
            </a:r>
          </a:p>
          <a:p>
            <a:r>
              <a:rPr lang="bg-BG" i="1" noProof="0" dirty="0">
                <a:solidFill>
                  <a:schemeClr val="tx1"/>
                </a:solidFill>
                <a:latin typeface="Arial Narrow" panose="020B0606020202030204" pitchFamily="34" charset="0"/>
              </a:rPr>
              <a:t>Михаил Ангелов</a:t>
            </a:r>
          </a:p>
          <a:p>
            <a:r>
              <a:rPr lang="bg-BG" i="1" noProof="0" dirty="0">
                <a:solidFill>
                  <a:schemeClr val="tx1"/>
                </a:solidFill>
                <a:latin typeface="Arial Narrow" panose="020B0606020202030204" pitchFamily="34" charset="0"/>
              </a:rPr>
              <a:t>Сергей Филипов</a:t>
            </a:r>
          </a:p>
        </p:txBody>
      </p:sp>
    </p:spTree>
    <p:extLst>
      <p:ext uri="{BB962C8B-B14F-4D97-AF65-F5344CB8AC3E}">
        <p14:creationId xmlns:p14="http://schemas.microsoft.com/office/powerpoint/2010/main" val="20281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6E888E-419C-4B67-B538-E9AFF1DE8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05" y="796572"/>
            <a:ext cx="10602391" cy="52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8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1466E6-FFC2-4065-8A0E-4E14788C7403}"/>
              </a:ext>
            </a:extLst>
          </p:cNvPr>
          <p:cNvSpPr/>
          <p:nvPr/>
        </p:nvSpPr>
        <p:spPr>
          <a:xfrm>
            <a:off x="4520508" y="311652"/>
            <a:ext cx="6964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OLS Regression: Feature Selection and Collinearity Control</a:t>
            </a:r>
            <a:endParaRPr lang="bg-BG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C3EF9-1B97-4B16-BC6F-9DCE7F0D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802" y="982617"/>
            <a:ext cx="5864352" cy="48927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2EF606A-5E2A-4585-9140-1961BA84C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64" y="2541377"/>
            <a:ext cx="3438143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TEST set MAE: </a:t>
            </a:r>
            <a:r>
              <a:rPr lang="en-US" altLang="en-US" sz="2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3.916 </a:t>
            </a:r>
            <a:endParaRPr lang="bg-BG" altLang="en-US" sz="20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TEST set MAPE: </a:t>
            </a:r>
            <a:r>
              <a:rPr lang="en-US" altLang="en-US" sz="2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13.25% </a:t>
            </a:r>
            <a:endParaRPr lang="bg-BG" altLang="en-US" sz="20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TEST set MSE: </a:t>
            </a:r>
            <a:r>
              <a:rPr lang="en-US" altLang="en-US" sz="2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25.989 </a:t>
            </a:r>
            <a:endParaRPr lang="bg-BG" altLang="en-US" sz="20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2"/>
                </a:solidFill>
              </a:rPr>
              <a:t>TEST set R²: </a:t>
            </a:r>
            <a:r>
              <a:rPr lang="en-US" altLang="en-US" sz="2000" b="1" dirty="0">
                <a:solidFill>
                  <a:schemeClr val="bg2"/>
                </a:solidFill>
              </a:rPr>
              <a:t>0.708 </a:t>
            </a:r>
            <a:endParaRPr lang="bg-BG" altLang="en-US" sz="2000" b="1" dirty="0">
              <a:solidFill>
                <a:schemeClr val="bg2"/>
              </a:solidFill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TEST set Adjusted R²: </a:t>
            </a:r>
            <a:r>
              <a:rPr lang="en-US" altLang="en-US" sz="2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0.706</a:t>
            </a:r>
            <a:endParaRPr lang="bg-BG" altLang="en-US" sz="20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bg-BG" altLang="en-US" sz="20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TRAIN set MAE: </a:t>
            </a:r>
            <a:r>
              <a:rPr lang="en-US" altLang="en-US" sz="2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3.921 </a:t>
            </a:r>
            <a:endParaRPr lang="bg-BG" altLang="en-US" sz="20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TRAIN set MAPE: </a:t>
            </a:r>
            <a:r>
              <a:rPr lang="en-US" altLang="en-US" sz="2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5.60% </a:t>
            </a:r>
            <a:endParaRPr lang="bg-BG" altLang="en-US" sz="20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TRAIN set MSE: </a:t>
            </a:r>
            <a:r>
              <a:rPr lang="en-US" altLang="en-US" sz="2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26.027 </a:t>
            </a:r>
            <a:endParaRPr lang="bg-BG" altLang="en-US" sz="2000" b="1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2"/>
                </a:solidFill>
              </a:rPr>
              <a:t>TRAIN set R²: </a:t>
            </a:r>
            <a:r>
              <a:rPr lang="en-US" altLang="en-US" sz="2000" b="1" dirty="0">
                <a:solidFill>
                  <a:schemeClr val="bg2"/>
                </a:solidFill>
              </a:rPr>
              <a:t>0.711 </a:t>
            </a:r>
            <a:endParaRPr lang="bg-BG" altLang="en-US" sz="2000" b="1" dirty="0">
              <a:solidFill>
                <a:schemeClr val="bg2"/>
              </a:solidFill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TRAIN set Adjusted R²: </a:t>
            </a:r>
            <a:r>
              <a:rPr lang="en-US" altLang="en-US" sz="20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0.710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35254-2C81-4A8D-B691-AB5D9DD9B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3447668" cy="179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6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421A7F-D034-366C-04F3-BB20E49100A0}"/>
              </a:ext>
            </a:extLst>
          </p:cNvPr>
          <p:cNvSpPr/>
          <p:nvPr/>
        </p:nvSpPr>
        <p:spPr>
          <a:xfrm>
            <a:off x="0" y="446521"/>
            <a:ext cx="1219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3DDB80-4AD9-4A3A-9907-5A3E46B8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61" y="1678911"/>
            <a:ext cx="5515745" cy="4723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821ABB-2352-49C8-AB16-708192EDF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496" y="1678911"/>
            <a:ext cx="5515745" cy="47239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CAFEF0-1E61-4EAF-8790-697BD71D4EA7}"/>
              </a:ext>
            </a:extLst>
          </p:cNvPr>
          <p:cNvSpPr/>
          <p:nvPr/>
        </p:nvSpPr>
        <p:spPr>
          <a:xfrm>
            <a:off x="551421" y="520190"/>
            <a:ext cx="3936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600" dirty="0" err="1">
                <a:solidFill>
                  <a:schemeClr val="bg2"/>
                </a:solidFill>
              </a:rPr>
              <a:t>Residue</a:t>
            </a:r>
            <a:r>
              <a:rPr lang="bg-BG" sz="3600" dirty="0">
                <a:solidFill>
                  <a:schemeClr val="bg2"/>
                </a:solidFill>
              </a:rPr>
              <a:t> </a:t>
            </a:r>
            <a:r>
              <a:rPr lang="bg-BG" sz="3600" dirty="0" err="1">
                <a:solidFill>
                  <a:schemeClr val="bg2"/>
                </a:solidFill>
              </a:rPr>
              <a:t>diagnostics</a:t>
            </a:r>
            <a:endParaRPr lang="bg-BG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4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E2B659-22A5-4D86-97FC-F5250F69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04" y="1030209"/>
            <a:ext cx="10602391" cy="479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4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401C-1517-45E1-94C3-4EF54BFD07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5695" y="5611813"/>
            <a:ext cx="2752725" cy="923925"/>
          </a:xfrm>
        </p:spPr>
        <p:txBody>
          <a:bodyPr>
            <a:norm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+mn-lt"/>
              </a:rPr>
              <a:t>0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= </a:t>
            </a:r>
            <a:r>
              <a:rPr lang="bg-BG" sz="1100" dirty="0">
                <a:solidFill>
                  <a:schemeClr val="tx1"/>
                </a:solidFill>
                <a:latin typeface="+mn-lt"/>
              </a:rPr>
              <a:t>2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0 hours per week</a:t>
            </a:r>
            <a:br>
              <a:rPr lang="bg-BG" sz="1100" dirty="0">
                <a:solidFill>
                  <a:schemeClr val="tx1"/>
                </a:solidFill>
                <a:latin typeface="+mn-lt"/>
              </a:rPr>
            </a:br>
            <a:r>
              <a:rPr lang="en-US" sz="1100" b="1" dirty="0">
                <a:solidFill>
                  <a:schemeClr val="tx1"/>
                </a:solidFill>
                <a:latin typeface="+mn-lt"/>
              </a:rPr>
              <a:t>1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= </a:t>
            </a:r>
            <a:r>
              <a:rPr lang="bg-BG" sz="1100" dirty="0">
                <a:solidFill>
                  <a:schemeClr val="tx1"/>
                </a:solidFill>
                <a:latin typeface="+mn-lt"/>
              </a:rPr>
              <a:t>30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hours per week</a:t>
            </a:r>
            <a:br>
              <a:rPr lang="bg-BG" sz="1100" dirty="0">
                <a:solidFill>
                  <a:schemeClr val="tx1"/>
                </a:solidFill>
                <a:latin typeface="+mn-lt"/>
              </a:rPr>
            </a:br>
            <a:r>
              <a:rPr lang="en-US" sz="1100" b="1" dirty="0">
                <a:solidFill>
                  <a:schemeClr val="tx1"/>
                </a:solidFill>
                <a:latin typeface="+mn-lt"/>
              </a:rPr>
              <a:t>2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bg-BG" sz="1100" dirty="0">
                <a:solidFill>
                  <a:schemeClr val="tx1"/>
                </a:solidFill>
                <a:latin typeface="+mn-lt"/>
              </a:rPr>
              <a:t>40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hours per week</a:t>
            </a:r>
            <a:r>
              <a:rPr lang="bg-BG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(full-time)</a:t>
            </a:r>
            <a:br>
              <a:rPr lang="bg-BG" sz="1100" dirty="0">
                <a:solidFill>
                  <a:schemeClr val="tx1"/>
                </a:solidFill>
                <a:latin typeface="+mn-lt"/>
              </a:rPr>
            </a:br>
            <a:r>
              <a:rPr lang="en-US" sz="1100" b="1" dirty="0">
                <a:solidFill>
                  <a:schemeClr val="tx1"/>
                </a:solidFill>
                <a:latin typeface="+mn-lt"/>
              </a:rPr>
              <a:t>3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= </a:t>
            </a:r>
            <a:r>
              <a:rPr lang="bg-BG" sz="1100" dirty="0">
                <a:solidFill>
                  <a:schemeClr val="tx1"/>
                </a:solidFill>
                <a:latin typeface="+mn-lt"/>
              </a:rPr>
              <a:t>50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hours per week</a:t>
            </a:r>
            <a:r>
              <a:rPr lang="bg-BG" sz="1100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overtime</a:t>
            </a:r>
            <a:r>
              <a:rPr lang="bg-BG" sz="1100" dirty="0">
                <a:solidFill>
                  <a:schemeClr val="tx1"/>
                </a:solidFill>
                <a:latin typeface="+mn-lt"/>
              </a:rPr>
              <a:t>)</a:t>
            </a:r>
            <a:br>
              <a:rPr lang="bg-BG" sz="1100" dirty="0">
                <a:solidFill>
                  <a:schemeClr val="tx1"/>
                </a:solidFill>
                <a:latin typeface="+mn-lt"/>
              </a:rPr>
            </a:br>
            <a:r>
              <a:rPr lang="en-US" sz="1100" b="1" dirty="0">
                <a:solidFill>
                  <a:schemeClr val="tx1"/>
                </a:solidFill>
                <a:latin typeface="+mn-lt"/>
              </a:rPr>
              <a:t>4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= </a:t>
            </a:r>
            <a:r>
              <a:rPr lang="bg-BG" sz="1100" dirty="0">
                <a:solidFill>
                  <a:schemeClr val="tx1"/>
                </a:solidFill>
                <a:latin typeface="+mn-lt"/>
              </a:rPr>
              <a:t>60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hours per week (heavy workers)</a:t>
            </a:r>
            <a:endParaRPr lang="bg-BG" sz="11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13DA0-0822-4819-A895-85F70C67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0" y="1577665"/>
            <a:ext cx="5896300" cy="3951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046F0B-7843-44C4-ADE1-2A39F84D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47" y="1577665"/>
            <a:ext cx="5896300" cy="3951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BC0EDB1-4FB2-4929-AA37-8EF8CEBDA9EF}"/>
              </a:ext>
            </a:extLst>
          </p:cNvPr>
          <p:cNvSpPr txBox="1">
            <a:spLocks/>
          </p:cNvSpPr>
          <p:nvPr/>
        </p:nvSpPr>
        <p:spPr>
          <a:xfrm>
            <a:off x="8352631" y="5683748"/>
            <a:ext cx="923364" cy="85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0 </a:t>
            </a:r>
            <a:r>
              <a:rPr lang="en-US" sz="1100" dirty="0"/>
              <a:t>=</a:t>
            </a:r>
            <a:r>
              <a:rPr lang="bg-BG" sz="1100" dirty="0"/>
              <a:t> 20 000 </a:t>
            </a:r>
            <a:br>
              <a:rPr lang="bg-BG" sz="1100" dirty="0"/>
            </a:br>
            <a:r>
              <a:rPr lang="en-US" sz="1100" b="1" dirty="0"/>
              <a:t>1 </a:t>
            </a:r>
            <a:r>
              <a:rPr lang="en-US" sz="1100" dirty="0"/>
              <a:t>= 4</a:t>
            </a:r>
            <a:r>
              <a:rPr lang="bg-BG" sz="1100" dirty="0"/>
              <a:t>0 000</a:t>
            </a:r>
            <a:br>
              <a:rPr lang="bg-BG" sz="1100" dirty="0"/>
            </a:br>
            <a:r>
              <a:rPr lang="en-US" sz="1100" b="1" dirty="0"/>
              <a:t>2</a:t>
            </a:r>
            <a:r>
              <a:rPr lang="en-US" sz="1100" dirty="0"/>
              <a:t> = </a:t>
            </a:r>
            <a:r>
              <a:rPr lang="bg-BG" sz="1100" dirty="0"/>
              <a:t>40 000</a:t>
            </a:r>
            <a:br>
              <a:rPr lang="bg-BG" sz="1100" dirty="0"/>
            </a:br>
            <a:r>
              <a:rPr lang="en-US" sz="1100" b="1" dirty="0"/>
              <a:t>3</a:t>
            </a:r>
            <a:r>
              <a:rPr lang="en-US" sz="1100" dirty="0"/>
              <a:t> = </a:t>
            </a:r>
            <a:r>
              <a:rPr lang="bg-BG" sz="1100" dirty="0"/>
              <a:t>50</a:t>
            </a:r>
            <a:r>
              <a:rPr lang="en-US" sz="1100" dirty="0"/>
              <a:t> </a:t>
            </a:r>
            <a:r>
              <a:rPr lang="bg-BG" sz="1100" dirty="0"/>
              <a:t>000</a:t>
            </a:r>
          </a:p>
          <a:p>
            <a:r>
              <a:rPr lang="en-US" sz="1100" b="1" dirty="0"/>
              <a:t>4 </a:t>
            </a:r>
            <a:r>
              <a:rPr lang="en-US" sz="1100" dirty="0"/>
              <a:t>= 8</a:t>
            </a:r>
            <a:r>
              <a:rPr lang="bg-BG" sz="1100" dirty="0"/>
              <a:t>0</a:t>
            </a:r>
            <a:r>
              <a:rPr lang="en-US" sz="1100" dirty="0"/>
              <a:t> </a:t>
            </a:r>
            <a:r>
              <a:rPr lang="bg-BG" sz="1100" dirty="0"/>
              <a:t>000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6AE1A4-1A2B-E516-7E4F-C96C8C843A11}"/>
              </a:ext>
            </a:extLst>
          </p:cNvPr>
          <p:cNvSpPr/>
          <p:nvPr/>
        </p:nvSpPr>
        <p:spPr>
          <a:xfrm>
            <a:off x="0" y="446521"/>
            <a:ext cx="1219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029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0CDA47-9908-4833-A166-CB1FDC70D37F}"/>
              </a:ext>
            </a:extLst>
          </p:cNvPr>
          <p:cNvGraphicFramePr>
            <a:graphicFrameLocks noGrp="1"/>
          </p:cNvGraphicFramePr>
          <p:nvPr/>
        </p:nvGraphicFramePr>
        <p:xfrm>
          <a:off x="237995" y="63506"/>
          <a:ext cx="11837096" cy="6692506"/>
        </p:xfrm>
        <a:graphic>
          <a:graphicData uri="http://schemas.openxmlformats.org/drawingml/2006/table">
            <a:tbl>
              <a:tblPr/>
              <a:tblGrid>
                <a:gridCol w="1176040">
                  <a:extLst>
                    <a:ext uri="{9D8B030D-6E8A-4147-A177-3AD203B41FA5}">
                      <a16:colId xmlns:a16="http://schemas.microsoft.com/office/drawing/2014/main" val="4015696648"/>
                    </a:ext>
                  </a:extLst>
                </a:gridCol>
                <a:gridCol w="903566">
                  <a:extLst>
                    <a:ext uri="{9D8B030D-6E8A-4147-A177-3AD203B41FA5}">
                      <a16:colId xmlns:a16="http://schemas.microsoft.com/office/drawing/2014/main" val="555844269"/>
                    </a:ext>
                  </a:extLst>
                </a:gridCol>
                <a:gridCol w="3420459">
                  <a:extLst>
                    <a:ext uri="{9D8B030D-6E8A-4147-A177-3AD203B41FA5}">
                      <a16:colId xmlns:a16="http://schemas.microsoft.com/office/drawing/2014/main" val="1277837101"/>
                    </a:ext>
                  </a:extLst>
                </a:gridCol>
                <a:gridCol w="1594523">
                  <a:extLst>
                    <a:ext uri="{9D8B030D-6E8A-4147-A177-3AD203B41FA5}">
                      <a16:colId xmlns:a16="http://schemas.microsoft.com/office/drawing/2014/main" val="3788032486"/>
                    </a:ext>
                  </a:extLst>
                </a:gridCol>
                <a:gridCol w="813892">
                  <a:extLst>
                    <a:ext uri="{9D8B030D-6E8A-4147-A177-3AD203B41FA5}">
                      <a16:colId xmlns:a16="http://schemas.microsoft.com/office/drawing/2014/main" val="433706432"/>
                    </a:ext>
                  </a:extLst>
                </a:gridCol>
                <a:gridCol w="3928616">
                  <a:extLst>
                    <a:ext uri="{9D8B030D-6E8A-4147-A177-3AD203B41FA5}">
                      <a16:colId xmlns:a16="http://schemas.microsoft.com/office/drawing/2014/main" val="1125405051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Variable_down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Effect_down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Label by SHARE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Variable_up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Effect_up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Label by SHARE3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332792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ep325_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Unemployed since last interview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ep208_1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How many months did he receive a state old-age pension?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867592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ep013_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hours worked per week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ch016_1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Years of contributions to the plan, public old-age pension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178074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cf016tot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Learning a list of ten words to learn and remember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ch019_1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children per 1st child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16682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bfi10_neuro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Neuroticism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chronicw8c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chronic diseases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74488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bfi10_extra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Extraversion 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co002ub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Amount spent on food at home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430753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ep205e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Earnings employment per year after taxes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ep328_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Month of retirement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201320"/>
                  </a:ext>
                </a:extLst>
              </a:tr>
              <a:tr h="356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te035_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Hours spent on paid work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ac035d9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Activities in last year: did word or number games (crossword puzzles/Sudoku...)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305452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ac035d5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Hours spent on paid work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ch019_2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children per 2nd child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50755"/>
                  </a:ext>
                </a:extLst>
              </a:tr>
              <a:tr h="356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ac036_9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How often did word or number games the last 12 months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ch021_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grandchildren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422332"/>
                  </a:ext>
                </a:extLst>
              </a:tr>
              <a:tr h="356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bmi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Body mass index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ac036_5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How often gone to a sport/social/other kind of club the last 12 months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43494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exrate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Exchange rate 1 euro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sn007_2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Contact on social network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14493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dn036_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How many brothers alive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ep671d7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Sources of income: sickness benefits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18162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te005_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Hours spent on chores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ex801_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Chances to run out of money in the future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3052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ex007_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Chance government reduces pension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ch_occupation_3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Professional status of the 3rd child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19926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ep671d12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Income sources: public long-term care insurance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ep671d6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Sources of income: disability pension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41324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maxgrip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Maximum grip strength measurement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ep649_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Years worked in last job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208928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ex009_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Life expectancy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ch_outhh_receive_care_2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Outside the household: assistance received from 2nd child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887303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ep152isco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ISCO code: respondent's last job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ho034_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Years in accommodation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311720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dn037_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How many sisters alive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ch_school_education_2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School degree of child 2, based on ch017_2 &amp; ch510_2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146275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areabldgi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Area of building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ch_closeness_1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Emotional closeness with 1st child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119522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as051e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Amount selling cars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ep078e_1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Typical old-age pension payment for last year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496716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br003_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How many years smoked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ep678e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Amount received from all occupational pensions last year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15738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br006_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Average amount of cigarettes per day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ft009_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Received financial gift of 250 or more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333600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hc877_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Contacts specialist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ch022_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 great-grandchildren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850745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eurod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Depression on the EURO-D scale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isced2011_f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Parent's education: Father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2191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numeracy2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Math result: subtraction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te047_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Hours spent on napping and resting during daytime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941449"/>
                  </a:ext>
                </a:extLst>
              </a:tr>
              <a:tr h="356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hc125_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Satisfaction with own coverage in basic health insurance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as070e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Interest or dividend income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87046"/>
                  </a:ext>
                </a:extLst>
              </a:tr>
              <a:tr h="356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ac036_10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How often played cards or games such as chess the last 12 months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ch_closeness_3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Emotional closeness with the 3rd child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17818"/>
                  </a:ext>
                </a:extLst>
              </a:tr>
              <a:tr h="17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ep616isco</a:t>
                      </a:r>
                    </a:p>
                  </a:txBody>
                  <a:tcPr marL="2786" marR="2786" marT="2786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Respondent's current main job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ep078e_2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9E47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Typical sickness pension payment for last year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4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18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D2E4B-E809-7181-0079-278E68776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035B-5776-7740-3EF7-90758168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  <a:endParaRPr lang="bg-B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674275-9ACC-D0DA-C76F-8595B74967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85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4FC8F7-BB1B-6E4C-D908-51ADCFE2E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BBFC0-B324-B8FF-7A0C-1F6FB26622BB}"/>
              </a:ext>
            </a:extLst>
          </p:cNvPr>
          <p:cNvSpPr txBox="1">
            <a:spLocks/>
          </p:cNvSpPr>
          <p:nvPr/>
        </p:nvSpPr>
        <p:spPr>
          <a:xfrm>
            <a:off x="3722622" y="1298448"/>
            <a:ext cx="7187529" cy="2951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800" spc="-100" dirty="0"/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2820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D62C0-03DA-0622-BFED-2A44A940E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A1E4-FC8C-738E-AD32-F95DEBE6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 process</a:t>
            </a:r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EDA4716A-6053-0030-5BD3-21B48943DD75}"/>
              </a:ext>
            </a:extLst>
          </p:cNvPr>
          <p:cNvGraphicFramePr/>
          <p:nvPr/>
        </p:nvGraphicFramePr>
        <p:xfrm>
          <a:off x="4148667" y="1123837"/>
          <a:ext cx="7179733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418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AB7EB8E-8A2B-48FD-BAC8-43729329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0" y="761999"/>
            <a:ext cx="2925318" cy="5334001"/>
          </a:xfrm>
          <a:prstGeom prst="rect">
            <a:avLst/>
          </a:prstGeom>
          <a:solidFill>
            <a:srgbClr val="C8C8C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3222AA-4EF1-427F-B292-FAF0CC05B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381" y="761999"/>
            <a:ext cx="9141619" cy="5334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A8F107-8704-D7A1-2D7D-80148F4D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108" y="1400176"/>
            <a:ext cx="6342164" cy="40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7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D0849-9645-2D93-66EE-DD69596AF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4323-53DB-A417-A4A7-DA38E8D0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Outline</a:t>
            </a:r>
            <a:endParaRPr lang="bg-B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A995BD-8F87-4FAC-A358-DB3E90815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767637"/>
              </p:ext>
            </p:extLst>
          </p:nvPr>
        </p:nvGraphicFramePr>
        <p:xfrm>
          <a:off x="3869268" y="1123837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7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B7EB8E-8A2B-48FD-BAC8-43729329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0" y="761999"/>
            <a:ext cx="2925318" cy="5334001"/>
          </a:xfrm>
          <a:prstGeom prst="rect">
            <a:avLst/>
          </a:prstGeom>
          <a:solidFill>
            <a:srgbClr val="C8C8C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222AA-4EF1-427F-B292-FAF0CC05B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381" y="761999"/>
            <a:ext cx="9141619" cy="5334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701DA25-9AE5-5727-608B-1CB6B0387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48" y="1578193"/>
            <a:ext cx="7854685" cy="36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03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B7EB8E-8A2B-48FD-BAC8-43729329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0" y="761999"/>
            <a:ext cx="2925318" cy="5334001"/>
          </a:xfrm>
          <a:prstGeom prst="rect">
            <a:avLst/>
          </a:prstGeom>
          <a:solidFill>
            <a:srgbClr val="C8C8C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222AA-4EF1-427F-B292-FAF0CC05B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381" y="761999"/>
            <a:ext cx="9141619" cy="5334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7015940-CD61-1411-A89E-75224EB01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48" y="1737750"/>
            <a:ext cx="7854685" cy="33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04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F4A222C-90C7-D9AA-5113-5F567C1D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60" y="1805201"/>
            <a:ext cx="6646012" cy="3071023"/>
          </a:xfrm>
          <a:prstGeom prst="rect">
            <a:avLst/>
          </a:prstGeom>
        </p:spPr>
      </p:pic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92E33F2-0705-4625-0A5E-C7F162D6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075" y="4376180"/>
            <a:ext cx="4288690" cy="1868965"/>
          </a:xfrm>
          <a:prstGeom prst="rect">
            <a:avLst/>
          </a:prstGeom>
        </p:spPr>
      </p:pic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2E81754-FF08-5410-CA22-BADFD6DDA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393" y="1127323"/>
            <a:ext cx="4108054" cy="22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47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E58EE06-9B03-4D70-A63C-13660A9C8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0A257B-6D54-40C8-8E37-BA113BEB8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92EDE9-7E29-473D-8499-DB2B5854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381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D8BE8A-E50B-5F99-B420-A52ACBFF7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114" y="1083731"/>
            <a:ext cx="8184221" cy="4758797"/>
          </a:xfrm>
        </p:spPr>
        <p:txBody>
          <a:bodyPr anchor="ctr">
            <a:normAutofit/>
          </a:bodyPr>
          <a:lstStyle/>
          <a:p>
            <a:r>
              <a:rPr lang="en-US" sz="7200"/>
              <a:t>Reading the cookbook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929EE64-648B-143F-FA31-8AC1D5125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614" y="1151995"/>
            <a:ext cx="2241971" cy="4690534"/>
          </a:xfrm>
        </p:spPr>
        <p:txBody>
          <a:bodyPr anchor="ctr">
            <a:normAutofit/>
          </a:bodyPr>
          <a:lstStyle/>
          <a:p>
            <a:pPr algn="r"/>
            <a:endParaRPr 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942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8A08-DBB7-0B6D-FBD9-4FF88987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reduction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7AB8F-7283-8AF3-4751-41C5DA9D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about 1000 features, carefully evading leaky ones</a:t>
            </a:r>
          </a:p>
          <a:p>
            <a:r>
              <a:rPr lang="en-US" dirty="0"/>
              <a:t>Processing these features through a pipeline</a:t>
            </a:r>
          </a:p>
          <a:p>
            <a:r>
              <a:rPr lang="en-US" dirty="0"/>
              <a:t>Extracting the feature importance of the ~400 features left</a:t>
            </a:r>
          </a:p>
          <a:p>
            <a:r>
              <a:rPr lang="en-US" dirty="0"/>
              <a:t>Grouping the features in 11 </a:t>
            </a:r>
            <a:r>
              <a:rPr lang="en-US" dirty="0" err="1"/>
              <a:t>cathegories</a:t>
            </a:r>
            <a:endParaRPr lang="en-US" dirty="0"/>
          </a:p>
          <a:p>
            <a:r>
              <a:rPr lang="en-US" dirty="0"/>
              <a:t>Training the model using different combinations of the groups</a:t>
            </a:r>
          </a:p>
        </p:txBody>
      </p:sp>
    </p:spTree>
    <p:extLst>
      <p:ext uri="{BB962C8B-B14F-4D97-AF65-F5344CB8AC3E}">
        <p14:creationId xmlns:p14="http://schemas.microsoft.com/office/powerpoint/2010/main" val="16666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FBE4-F54D-5E17-AC24-9B296518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conclusions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B0D58-E567-BE46-B0DE-C2E75CCEC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0248" y="1562666"/>
            <a:ext cx="7292169" cy="3732667"/>
          </a:xfrm>
        </p:spPr>
      </p:pic>
    </p:spTree>
    <p:extLst>
      <p:ext uri="{BB962C8B-B14F-4D97-AF65-F5344CB8AC3E}">
        <p14:creationId xmlns:p14="http://schemas.microsoft.com/office/powerpoint/2010/main" val="3803106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05AD9-4A2A-2B33-70B5-DB3ACA186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8D8C5A-D6A8-4B82-A915-65B3BE9D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4306A5-A549-4C0D-A7D2-34D4D4A99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8E6146-1C0A-4739-84A4-CE454A7B2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psules and pills inside a glass bowl">
            <a:extLst>
              <a:ext uri="{FF2B5EF4-FFF2-40B4-BE49-F238E27FC236}">
                <a16:creationId xmlns:a16="http://schemas.microsoft.com/office/drawing/2014/main" id="{DA723E90-DC93-E78F-AED0-FB680C2A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73" b="7227"/>
          <a:stretch>
            <a:fillRect/>
          </a:stretch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6DB519C-E7E6-4ED7-8440-9702C7004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3A4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EFF42-BE55-7087-F837-DABF6663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Health and physical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B5255-9B4D-E0FE-5F7B-10C6E5F3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4" y="5666792"/>
            <a:ext cx="10180696" cy="542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Functional limitation and chronic </a:t>
            </a:r>
            <a:r>
              <a:rPr lang="en-US">
                <a:solidFill>
                  <a:srgbClr val="FFFFFF">
                    <a:alpha val="80000"/>
                  </a:srgbClr>
                </a:solidFill>
              </a:rPr>
              <a:t>desieses</a:t>
            </a:r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 are the prime factor of chang in self perceived health</a:t>
            </a:r>
          </a:p>
        </p:txBody>
      </p:sp>
    </p:spTree>
    <p:extLst>
      <p:ext uri="{BB962C8B-B14F-4D97-AF65-F5344CB8AC3E}">
        <p14:creationId xmlns:p14="http://schemas.microsoft.com/office/powerpoint/2010/main" val="324280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33738F-F83C-4B87-B2FE-47C89029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084354E3-4CE9-F8D8-98A8-75857F03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428" r="-1" b="-1"/>
          <a:stretch>
            <a:fillRect/>
          </a:stretch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BF0EFF-1CF1-4170-85D9-F374F80C8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16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9FD0E-DD8F-9F27-4456-DA534EF9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en-US" sz="2800"/>
              <a:t>Psychological &amp; Cognitive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8ADB-8DCE-93FC-307C-60157F58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Broader well-being (CASP) matters more than raw memory scores, though numeracy and loneliness also play roles.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59E22E-2E4E-400B-B6CD-86ED04367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354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8D8C5A-D6A8-4B82-A915-65B3BE9D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4306A5-A549-4C0D-A7D2-34D4D4A99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8E6146-1C0A-4739-84A4-CE454A7B2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del of atoms">
            <a:extLst>
              <a:ext uri="{FF2B5EF4-FFF2-40B4-BE49-F238E27FC236}">
                <a16:creationId xmlns:a16="http://schemas.microsoft.com/office/drawing/2014/main" id="{851893D6-2F58-229D-B1A5-3FB7185FD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283" b="7131"/>
          <a:stretch>
            <a:fillRect/>
          </a:stretch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6DB519C-E7E6-4ED7-8440-9702C7004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3C4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3A50C-8DED-F841-EB27-EE1D6311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Less influational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AB9B-2892-F91E-21D7-592F450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4" y="5666792"/>
            <a:ext cx="10180696" cy="542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>
                    <a:alpha val="80000"/>
                  </a:srgbClr>
                </a:solidFill>
              </a:rPr>
              <a:t>These domains had very small individual importances</a:t>
            </a:r>
          </a:p>
        </p:txBody>
      </p:sp>
    </p:spTree>
    <p:extLst>
      <p:ext uri="{BB962C8B-B14F-4D97-AF65-F5344CB8AC3E}">
        <p14:creationId xmlns:p14="http://schemas.microsoft.com/office/powerpoint/2010/main" val="150356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5710-4755-4866-CD06-8CFD8E7B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64" y="1272322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spc="-100" dirty="0"/>
              <a:t>The problem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779214D-8D2A-E245-DA19-341F433C0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658" y="1816579"/>
            <a:ext cx="6890778" cy="3215697"/>
          </a:xfrm>
        </p:spPr>
      </p:pic>
    </p:spTree>
    <p:extLst>
      <p:ext uri="{BB962C8B-B14F-4D97-AF65-F5344CB8AC3E}">
        <p14:creationId xmlns:p14="http://schemas.microsoft.com/office/powerpoint/2010/main" val="253963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E62AE-A55B-7BD6-7BB8-6FC26FCD4CB1}"/>
              </a:ext>
            </a:extLst>
          </p:cNvPr>
          <p:cNvSpPr txBox="1"/>
          <p:nvPr/>
        </p:nvSpPr>
        <p:spPr>
          <a:xfrm>
            <a:off x="4570808" y="1610105"/>
            <a:ext cx="50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bg-BG" dirty="0"/>
              <a:t> </a:t>
            </a:r>
            <a:r>
              <a:rPr lang="en-US" dirty="0"/>
              <a:t>waves from 2004 to 2021/2022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E445D-D093-5EC8-70DF-52C73BA6FFA3}"/>
              </a:ext>
            </a:extLst>
          </p:cNvPr>
          <p:cNvSpPr txBox="1"/>
          <p:nvPr/>
        </p:nvSpPr>
        <p:spPr>
          <a:xfrm>
            <a:off x="4570808" y="2181213"/>
            <a:ext cx="50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Bulgaria – from the 7</a:t>
            </a:r>
            <a:r>
              <a:rPr lang="en-US" baseline="30000" dirty="0"/>
              <a:t>th</a:t>
            </a:r>
            <a:r>
              <a:rPr lang="bg-BG" dirty="0"/>
              <a:t> </a:t>
            </a:r>
            <a:r>
              <a:rPr lang="en-US" dirty="0"/>
              <a:t>wave (2018–)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68D0F-A96C-0740-B9A0-AF65833527A6}"/>
              </a:ext>
            </a:extLst>
          </p:cNvPr>
          <p:cNvSpPr txBox="1"/>
          <p:nvPr/>
        </p:nvSpPr>
        <p:spPr>
          <a:xfrm>
            <a:off x="4570808" y="761998"/>
            <a:ext cx="7220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 research infrastructure for studying the effects of health, social, economic and environmental policies over the life-course of European citizens and beyond.</a:t>
            </a:r>
          </a:p>
        </p:txBody>
      </p:sp>
      <p:pic>
        <p:nvPicPr>
          <p:cNvPr id="9" name="Picture 8" descr="A logo with black text&#10;&#10;AI-generated content may be incorrect.">
            <a:extLst>
              <a:ext uri="{FF2B5EF4-FFF2-40B4-BE49-F238E27FC236}">
                <a16:creationId xmlns:a16="http://schemas.microsoft.com/office/drawing/2014/main" id="{B02B3B47-2C98-F169-A994-6AC34DAD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45" y="3922820"/>
            <a:ext cx="4534672" cy="18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36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41238-029A-444C-EF02-9E39DA239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yellow puzzle piece completing a black puzzle">
            <a:extLst>
              <a:ext uri="{FF2B5EF4-FFF2-40B4-BE49-F238E27FC236}">
                <a16:creationId xmlns:a16="http://schemas.microsoft.com/office/drawing/2014/main" id="{9DEB0142-F7E3-3816-7F9B-41338DB6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CF03DB-10FE-99EA-9C42-C24D9525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301140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3E7E9-1AF9-DC75-F6FD-144A59B91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6F7E-2E35-4072-EBAA-E1DF6AFE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What have I learned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B127D212-0A9F-22A7-97DF-D945459796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08489" y="1056874"/>
          <a:ext cx="6627377" cy="4744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655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4B76E-D5D7-7FEB-0ED3-DCB68C936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E28C2-3E33-53C3-3470-B0551770E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A6C517-365F-95E0-FBF1-D1560D62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AF5247-5E7B-829D-52A0-BEB37F05A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E10408-A34C-8EC1-428A-E3730F7DC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FA4EF-FC7D-D208-069E-FE53B71C9B63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900" b="1" spc="-100" dirty="0"/>
              <a:t>Q &amp; A</a:t>
            </a:r>
            <a:endParaRPr lang="en-US" sz="5900" spc="-100" dirty="0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F7A77F75-EFD1-E098-2A19-256136FB2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47" y="484632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0C757-B61E-5F22-5444-2737AF9A2F0D}"/>
              </a:ext>
            </a:extLst>
          </p:cNvPr>
          <p:cNvSpPr txBox="1">
            <a:spLocks/>
          </p:cNvSpPr>
          <p:nvPr/>
        </p:nvSpPr>
        <p:spPr>
          <a:xfrm>
            <a:off x="1516351" y="772833"/>
            <a:ext cx="6597678" cy="3840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6000" b="1" spc="-100" dirty="0">
                <a:solidFill>
                  <a:schemeClr val="tx1"/>
                </a:solidFill>
              </a:rPr>
              <a:t>Thank you for your attention! </a:t>
            </a:r>
            <a:endParaRPr lang="en-US" sz="6000" spc="-1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0286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C98F3A3-40EE-441A-B2C5-11D679551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CF81E6-4845-4DC0-84A6-AF0706857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9524-BDB9-AA79-4FBF-ADA8787AC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US" b="1" dirty="0"/>
              <a:t>Appendix</a:t>
            </a:r>
            <a:endParaRPr lang="bg-BG" b="1" dirty="0"/>
          </a:p>
        </p:txBody>
      </p:sp>
      <p:pic>
        <p:nvPicPr>
          <p:cNvPr id="16" name="Graphic 15" descr="Paperclip">
            <a:extLst>
              <a:ext uri="{FF2B5EF4-FFF2-40B4-BE49-F238E27FC236}">
                <a16:creationId xmlns:a16="http://schemas.microsoft.com/office/drawing/2014/main" id="{65FD167E-F84B-E843-968B-A440EE73C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47" y="484632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50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C548-ED56-87FB-EBAA-15E350E8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List of Countries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F433-2E53-BD0F-E6B4-103059A9A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2680" y="1123837"/>
            <a:ext cx="7315200" cy="5120640"/>
          </a:xfrm>
        </p:spPr>
        <p:txBody>
          <a:bodyPr numCol="3">
            <a:normAutofit/>
          </a:bodyPr>
          <a:lstStyle/>
          <a:p>
            <a:r>
              <a:rPr lang="en-US" sz="2400" noProof="0" dirty="0"/>
              <a:t>Austria </a:t>
            </a:r>
          </a:p>
          <a:p>
            <a:r>
              <a:rPr lang="en-US" sz="2400" noProof="0" dirty="0"/>
              <a:t>Germany </a:t>
            </a:r>
          </a:p>
          <a:p>
            <a:r>
              <a:rPr lang="en-US" sz="2400" noProof="0" dirty="0"/>
              <a:t>Sweden </a:t>
            </a:r>
          </a:p>
          <a:p>
            <a:r>
              <a:rPr lang="en-US" sz="2400" noProof="0" dirty="0"/>
              <a:t>Netherlands </a:t>
            </a:r>
          </a:p>
          <a:p>
            <a:r>
              <a:rPr lang="en-US" sz="2400" noProof="0" dirty="0"/>
              <a:t>Spain </a:t>
            </a:r>
          </a:p>
          <a:p>
            <a:r>
              <a:rPr lang="en-US" sz="2400" noProof="0" dirty="0"/>
              <a:t>Italy </a:t>
            </a:r>
          </a:p>
          <a:p>
            <a:r>
              <a:rPr lang="en-US" sz="2400" noProof="0" dirty="0"/>
              <a:t>France </a:t>
            </a:r>
          </a:p>
          <a:p>
            <a:r>
              <a:rPr lang="en-US" sz="2400" noProof="0" dirty="0"/>
              <a:t>Denmark </a:t>
            </a:r>
          </a:p>
          <a:p>
            <a:r>
              <a:rPr lang="en-US" sz="2400" noProof="0" dirty="0"/>
              <a:t>Greece</a:t>
            </a:r>
            <a:br>
              <a:rPr lang="en-US" sz="2400" noProof="0" dirty="0"/>
            </a:br>
            <a:br>
              <a:rPr lang="en-US" sz="2400" noProof="0" dirty="0"/>
            </a:br>
            <a:endParaRPr lang="en-US" sz="2400" noProof="0" dirty="0"/>
          </a:p>
          <a:p>
            <a:r>
              <a:rPr lang="en-US" sz="2400" noProof="0" dirty="0"/>
              <a:t>Switzerland </a:t>
            </a:r>
          </a:p>
          <a:p>
            <a:r>
              <a:rPr lang="en-US" sz="2400" noProof="0" dirty="0"/>
              <a:t>Belgium </a:t>
            </a:r>
          </a:p>
          <a:p>
            <a:r>
              <a:rPr lang="en-US" sz="2400" noProof="0" dirty="0"/>
              <a:t>Israel </a:t>
            </a:r>
          </a:p>
          <a:p>
            <a:r>
              <a:rPr lang="en-US" sz="2400" noProof="0" dirty="0"/>
              <a:t>Czech Republic </a:t>
            </a:r>
          </a:p>
          <a:p>
            <a:r>
              <a:rPr lang="en-US" sz="2400" noProof="0" dirty="0"/>
              <a:t>Poland </a:t>
            </a:r>
          </a:p>
          <a:p>
            <a:r>
              <a:rPr lang="en-US" sz="2400" noProof="0" dirty="0"/>
              <a:t>Luxembourg </a:t>
            </a:r>
          </a:p>
          <a:p>
            <a:r>
              <a:rPr lang="en-US" sz="2400" noProof="0" dirty="0"/>
              <a:t>Hungary </a:t>
            </a:r>
          </a:p>
          <a:p>
            <a:r>
              <a:rPr lang="en-US" sz="2400" noProof="0" dirty="0"/>
              <a:t>Slovenia </a:t>
            </a:r>
          </a:p>
          <a:p>
            <a:r>
              <a:rPr lang="en-US" sz="2400" noProof="0" dirty="0"/>
              <a:t>Estonia</a:t>
            </a:r>
            <a:br>
              <a:rPr lang="en-US" sz="2400" noProof="0" dirty="0"/>
            </a:br>
            <a:br>
              <a:rPr lang="en-US" sz="2400" noProof="0" dirty="0"/>
            </a:br>
            <a:endParaRPr lang="en-US" sz="2400" noProof="0" dirty="0"/>
          </a:p>
          <a:p>
            <a:r>
              <a:rPr lang="en-US" sz="2400" noProof="0" dirty="0"/>
              <a:t>Croatia </a:t>
            </a:r>
          </a:p>
          <a:p>
            <a:r>
              <a:rPr lang="en-US" sz="2400" noProof="0" dirty="0"/>
              <a:t>Lithuania </a:t>
            </a:r>
          </a:p>
          <a:p>
            <a:r>
              <a:rPr lang="en-US" sz="2400" noProof="0" dirty="0"/>
              <a:t>Bulgaria </a:t>
            </a:r>
          </a:p>
          <a:p>
            <a:r>
              <a:rPr lang="en-US" sz="2400" noProof="0" dirty="0"/>
              <a:t>Cyprus </a:t>
            </a:r>
          </a:p>
          <a:p>
            <a:r>
              <a:rPr lang="en-US" sz="2400" noProof="0" dirty="0"/>
              <a:t>Finland </a:t>
            </a:r>
          </a:p>
          <a:p>
            <a:r>
              <a:rPr lang="en-US" sz="2400" noProof="0" dirty="0"/>
              <a:t>Latvia </a:t>
            </a:r>
          </a:p>
          <a:p>
            <a:r>
              <a:rPr lang="en-US" sz="2400" noProof="0" dirty="0"/>
              <a:t>Malta </a:t>
            </a:r>
          </a:p>
          <a:p>
            <a:r>
              <a:rPr lang="en-US" sz="2400" noProof="0" dirty="0"/>
              <a:t>Romania </a:t>
            </a:r>
          </a:p>
          <a:p>
            <a:r>
              <a:rPr lang="en-US" sz="2400" noProof="0" dirty="0"/>
              <a:t>Slovakia</a:t>
            </a:r>
          </a:p>
        </p:txBody>
      </p:sp>
    </p:spTree>
    <p:extLst>
      <p:ext uri="{BB962C8B-B14F-4D97-AF65-F5344CB8AC3E}">
        <p14:creationId xmlns:p14="http://schemas.microsoft.com/office/powerpoint/2010/main" val="196227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8706-5254-31A7-0153-77D9574D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Dataset</a:t>
            </a:r>
            <a:endParaRPr lang="bg-B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415F3B-52DF-D28D-FA99-44E0B15CE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137846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33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7604-B334-847C-8D8B-CA9B0623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Aim</a:t>
            </a:r>
            <a:endParaRPr lang="bg-B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A000B-1375-93AF-618C-140A742B5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614965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61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CB30E1-4F5E-79BE-3FC4-9C7ECC5AF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37826C-4A8B-4AA5-BE8C-A755B1970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B47C81-5765-4486-9BD1-E0EB32F4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C98F3A3-40EE-441A-B2C5-11D679551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F81E6-4845-4DC0-84A6-AF0706857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B9354-AE29-F499-DE36-B1D3E728C515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900" b="1" spc="-100" dirty="0"/>
              <a:t>Charts</a:t>
            </a:r>
            <a:endParaRPr lang="en-US" sz="5900" spc="-100" dirty="0"/>
          </a:p>
        </p:txBody>
      </p:sp>
      <p:pic>
        <p:nvPicPr>
          <p:cNvPr id="6" name="Graphic 5" descr="Upward trend with solid fill">
            <a:extLst>
              <a:ext uri="{FF2B5EF4-FFF2-40B4-BE49-F238E27FC236}">
                <a16:creationId xmlns:a16="http://schemas.microsoft.com/office/drawing/2014/main" id="{E5828CC7-CAE0-244F-AA7B-AE0F70B2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9847" y="484632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441F08-A122-40EA-94AF-21EE2481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Feature Selection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58226B-68ED-454C-A985-803D093E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753" y="2535446"/>
            <a:ext cx="8475576" cy="35544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lvl="0" indent="-2857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Remove predefined redundant and multicollinear columns </a:t>
            </a:r>
            <a:br>
              <a:rPr lang="en-US" altLang="en-US" sz="2400" dirty="0"/>
            </a:br>
            <a:r>
              <a:rPr lang="en-US" altLang="en-US" sz="2400" dirty="0"/>
              <a:t>(from two exclusion lists)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Replace all negative values with </a:t>
            </a:r>
            <a:r>
              <a:rPr lang="en-US" altLang="en-US" sz="2400" dirty="0" err="1"/>
              <a:t>NaN</a:t>
            </a:r>
            <a:r>
              <a:rPr lang="en-US" altLang="en-US" sz="2400" dirty="0"/>
              <a:t> (in numeric columns)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Drop columns with ≥70% missing values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Impute remaining missing numeric values with the median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Split features into 10 chunks and compute feature importance using a Decision Tree for each chunk</a:t>
            </a:r>
          </a:p>
          <a:p>
            <a:pPr marL="285750" lvl="0" indent="-2857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Select features</a:t>
            </a:r>
          </a:p>
        </p:txBody>
      </p:sp>
    </p:spTree>
    <p:extLst>
      <p:ext uri="{BB962C8B-B14F-4D97-AF65-F5344CB8AC3E}">
        <p14:creationId xmlns:p14="http://schemas.microsoft.com/office/powerpoint/2010/main" val="168942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BC0EDB1-4FB2-4929-AA37-8EF8CEBDA9EF}"/>
              </a:ext>
            </a:extLst>
          </p:cNvPr>
          <p:cNvSpPr txBox="1">
            <a:spLocks/>
          </p:cNvSpPr>
          <p:nvPr/>
        </p:nvSpPr>
        <p:spPr>
          <a:xfrm>
            <a:off x="71892" y="2454895"/>
            <a:ext cx="3603277" cy="309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>
                <a:solidFill>
                  <a:schemeClr val="bg2"/>
                </a:solidFill>
              </a:rPr>
              <a:t>TEST set </a:t>
            </a:r>
            <a:r>
              <a:rPr lang="en-US" sz="2000" dirty="0">
                <a:solidFill>
                  <a:schemeClr val="bg2"/>
                </a:solidFill>
              </a:rPr>
              <a:t>MAE: </a:t>
            </a:r>
            <a:r>
              <a:rPr lang="en-US" sz="2000" b="1" dirty="0">
                <a:solidFill>
                  <a:schemeClr val="bg2"/>
                </a:solidFill>
              </a:rPr>
              <a:t>2.534</a:t>
            </a:r>
          </a:p>
          <a:p>
            <a:r>
              <a:rPr lang="en-US" altLang="en-US" sz="2000" dirty="0">
                <a:solidFill>
                  <a:schemeClr val="bg2"/>
                </a:solidFill>
              </a:rPr>
              <a:t>TEST set </a:t>
            </a:r>
            <a:r>
              <a:rPr lang="en-US" sz="2000" dirty="0">
                <a:solidFill>
                  <a:schemeClr val="bg2"/>
                </a:solidFill>
              </a:rPr>
              <a:t>MAPE: </a:t>
            </a:r>
            <a:r>
              <a:rPr lang="en-US" sz="2000" b="1" dirty="0">
                <a:solidFill>
                  <a:schemeClr val="bg2"/>
                </a:solidFill>
              </a:rPr>
              <a:t>3.62%</a:t>
            </a:r>
          </a:p>
          <a:p>
            <a:r>
              <a:rPr lang="en-US" altLang="en-US" sz="2000" dirty="0">
                <a:solidFill>
                  <a:schemeClr val="bg2"/>
                </a:solidFill>
              </a:rPr>
              <a:t>TEST set </a:t>
            </a:r>
            <a:r>
              <a:rPr lang="en-US" sz="2000" dirty="0">
                <a:solidFill>
                  <a:schemeClr val="bg2"/>
                </a:solidFill>
              </a:rPr>
              <a:t>R²: </a:t>
            </a:r>
            <a:r>
              <a:rPr lang="en-US" sz="2000" b="1" dirty="0">
                <a:solidFill>
                  <a:schemeClr val="bg2"/>
                </a:solidFill>
              </a:rPr>
              <a:t>0.871</a:t>
            </a:r>
          </a:p>
          <a:p>
            <a:r>
              <a:rPr lang="en-US" altLang="en-US" sz="2000" dirty="0">
                <a:solidFill>
                  <a:schemeClr val="bg2"/>
                </a:solidFill>
              </a:rPr>
              <a:t>TEST set </a:t>
            </a:r>
            <a:r>
              <a:rPr lang="en-US" sz="2000" dirty="0">
                <a:solidFill>
                  <a:schemeClr val="bg2"/>
                </a:solidFill>
              </a:rPr>
              <a:t>Adjusted R²: </a:t>
            </a:r>
            <a:r>
              <a:rPr lang="en-US" sz="2000" b="1" dirty="0">
                <a:solidFill>
                  <a:schemeClr val="bg2"/>
                </a:solidFill>
              </a:rPr>
              <a:t>0.868</a:t>
            </a:r>
          </a:p>
          <a:p>
            <a:endParaRPr lang="en-US" sz="2000" b="1" dirty="0">
              <a:solidFill>
                <a:schemeClr val="bg2"/>
              </a:solidFill>
            </a:endParaRPr>
          </a:p>
          <a:p>
            <a:r>
              <a:rPr lang="en-US" altLang="en-US" sz="2000" dirty="0">
                <a:solidFill>
                  <a:schemeClr val="bg2"/>
                </a:solidFill>
              </a:rPr>
              <a:t>TRAIN set </a:t>
            </a:r>
            <a:r>
              <a:rPr lang="en-US" sz="2000" dirty="0">
                <a:solidFill>
                  <a:schemeClr val="bg2"/>
                </a:solidFill>
              </a:rPr>
              <a:t>MAE: </a:t>
            </a:r>
            <a:r>
              <a:rPr lang="en-US" sz="2000" b="1" dirty="0">
                <a:solidFill>
                  <a:schemeClr val="bg2"/>
                </a:solidFill>
              </a:rPr>
              <a:t>2.489</a:t>
            </a:r>
          </a:p>
          <a:p>
            <a:r>
              <a:rPr lang="en-US" altLang="en-US" sz="2000" dirty="0">
                <a:solidFill>
                  <a:schemeClr val="bg2"/>
                </a:solidFill>
              </a:rPr>
              <a:t>TRAIN set </a:t>
            </a:r>
            <a:r>
              <a:rPr lang="en-US" sz="2000" dirty="0">
                <a:solidFill>
                  <a:schemeClr val="bg2"/>
                </a:solidFill>
              </a:rPr>
              <a:t>MAPE: </a:t>
            </a:r>
            <a:r>
              <a:rPr lang="en-US" sz="2000" b="1" dirty="0">
                <a:solidFill>
                  <a:schemeClr val="bg2"/>
                </a:solidFill>
              </a:rPr>
              <a:t>3.56%</a:t>
            </a:r>
          </a:p>
          <a:p>
            <a:r>
              <a:rPr lang="en-US" altLang="en-US" sz="2000" dirty="0">
                <a:solidFill>
                  <a:schemeClr val="bg2"/>
                </a:solidFill>
              </a:rPr>
              <a:t>TRAIN set</a:t>
            </a:r>
            <a:r>
              <a:rPr lang="en-US" alt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R²: 0.878</a:t>
            </a:r>
          </a:p>
          <a:p>
            <a:r>
              <a:rPr lang="en-US" altLang="en-US" sz="2000" dirty="0">
                <a:solidFill>
                  <a:schemeClr val="bg2"/>
                </a:solidFill>
              </a:rPr>
              <a:t>TRAIN set </a:t>
            </a:r>
            <a:r>
              <a:rPr lang="en-US" sz="2000" dirty="0">
                <a:solidFill>
                  <a:schemeClr val="bg2"/>
                </a:solidFill>
              </a:rPr>
              <a:t>Adjusted R²: </a:t>
            </a:r>
            <a:r>
              <a:rPr lang="en-US" sz="2000" b="1" dirty="0">
                <a:solidFill>
                  <a:schemeClr val="bg2"/>
                </a:solidFill>
              </a:rPr>
              <a:t>0.878</a:t>
            </a:r>
            <a:endParaRPr lang="bg-BG" sz="2000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F6197-635D-4FCF-9008-76C9BAB1E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8"/>
            <a:ext cx="3458135" cy="1936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6E7299-E7EA-4754-B5FB-023BFEC9B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340" y="1507476"/>
            <a:ext cx="5930720" cy="4990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FD06DBB-9009-9176-340B-E665C4C1211B}"/>
              </a:ext>
            </a:extLst>
          </p:cNvPr>
          <p:cNvSpPr txBox="1">
            <a:spLocks/>
          </p:cNvSpPr>
          <p:nvPr/>
        </p:nvSpPr>
        <p:spPr>
          <a:xfrm>
            <a:off x="5145915" y="683731"/>
            <a:ext cx="6714391" cy="602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/>
              <a:t>The data is split into 80% training and 20% test sets.</a:t>
            </a:r>
          </a:p>
        </p:txBody>
      </p:sp>
    </p:spTree>
    <p:extLst>
      <p:ext uri="{BB962C8B-B14F-4D97-AF65-F5344CB8AC3E}">
        <p14:creationId xmlns:p14="http://schemas.microsoft.com/office/powerpoint/2010/main" val="364953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D670D-BC78-4F27-90CF-85609EC8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05" y="823078"/>
            <a:ext cx="10602391" cy="516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65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105</TotalTime>
  <Words>2002</Words>
  <Application>Microsoft Office PowerPoint</Application>
  <PresentationFormat>Widescreen</PresentationFormat>
  <Paragraphs>337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Aptos</vt:lpstr>
      <vt:lpstr>Arial</vt:lpstr>
      <vt:lpstr>Arial Narrow</vt:lpstr>
      <vt:lpstr>Corbel</vt:lpstr>
      <vt:lpstr>Gill Sans MT</vt:lpstr>
      <vt:lpstr>Times New Roman</vt:lpstr>
      <vt:lpstr>Wingdings 2</vt:lpstr>
      <vt:lpstr>Frame</vt:lpstr>
      <vt:lpstr>Case Study:  Modeling  Self-Perceived Health  and Longevity  with SHARE Dataset</vt:lpstr>
      <vt:lpstr>Outline</vt:lpstr>
      <vt:lpstr>PowerPoint Presentation</vt:lpstr>
      <vt:lpstr>Dataset</vt:lpstr>
      <vt:lpstr>Aim</vt:lpstr>
      <vt:lpstr>PowerPoint Presentation</vt:lpstr>
      <vt:lpstr>Feature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 = 20 hours per week 1 = 30 hours per week 2 = 40 hours per week (full-time) 3 = 50 hours per week (overtime) 4 = 60 hours per week (heavy workers)</vt:lpstr>
      <vt:lpstr>PowerPoint Presentation</vt:lpstr>
      <vt:lpstr>Outline</vt:lpstr>
      <vt:lpstr>PowerPoint Presentation</vt:lpstr>
      <vt:lpstr>The process</vt:lpstr>
      <vt:lpstr>PowerPoint Presentation</vt:lpstr>
      <vt:lpstr>PowerPoint Presentation</vt:lpstr>
      <vt:lpstr>PowerPoint Presentation</vt:lpstr>
      <vt:lpstr>PowerPoint Presentation</vt:lpstr>
      <vt:lpstr>Reading the cookbook</vt:lpstr>
      <vt:lpstr>Final reduction of data</vt:lpstr>
      <vt:lpstr>Drawing conclusions</vt:lpstr>
      <vt:lpstr>Health and physical</vt:lpstr>
      <vt:lpstr>Psychological &amp; Cognitive</vt:lpstr>
      <vt:lpstr>Less influational domains</vt:lpstr>
      <vt:lpstr>The problem</vt:lpstr>
      <vt:lpstr>The solution</vt:lpstr>
      <vt:lpstr>What have I learned</vt:lpstr>
      <vt:lpstr>PowerPoint Presentation</vt:lpstr>
      <vt:lpstr>PowerPoint Presentation</vt:lpstr>
      <vt:lpstr>Appendix</vt:lpstr>
      <vt:lpstr>List of Countries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 Ангелов</dc:creator>
  <cp:lastModifiedBy>Михаил Ангелов</cp:lastModifiedBy>
  <cp:revision>1</cp:revision>
  <dcterms:created xsi:type="dcterms:W3CDTF">2025-06-28T19:57:38Z</dcterms:created>
  <dcterms:modified xsi:type="dcterms:W3CDTF">2025-06-29T10:36:48Z</dcterms:modified>
</cp:coreProperties>
</file>