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2" r:id="rId24"/>
    <p:sldId id="277" r:id="rId25"/>
    <p:sldId id="278" r:id="rId26"/>
    <p:sldId id="280" r:id="rId27"/>
  </p:sldIdLst>
  <p:sldSz cx="9144000" cy="6858000" type="screen4x3"/>
  <p:notesSz cx="9144000" cy="6858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27" autoAdjust="0"/>
  </p:normalViewPr>
  <p:slideViewPr>
    <p:cSldViewPr>
      <p:cViewPr varScale="1">
        <p:scale>
          <a:sx n="99" d="100"/>
          <a:sy n="99" d="100"/>
        </p:scale>
        <p:origin x="-32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1A2BE-6140-4AE1-99E6-F750F2CD3279}" type="datetimeFigureOut">
              <a:rPr lang="bg-BG" smtClean="0"/>
              <a:pPr/>
              <a:t>24.9.2015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A6EA1-DFF3-4BD3-A576-7158303968AF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89763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spc="-30" noProof="0" dirty="0" smtClean="0">
                <a:latin typeface="+mn-lt"/>
                <a:cs typeface="Calibri"/>
              </a:rPr>
              <a:t>Е</a:t>
            </a:r>
            <a:r>
              <a:rPr lang="bg-BG" sz="1200" noProof="0" dirty="0" smtClean="0">
                <a:latin typeface="+mn-lt"/>
                <a:cs typeface="Calibri"/>
              </a:rPr>
              <a:t>л</a:t>
            </a:r>
            <a:r>
              <a:rPr lang="bg-BG" sz="1200" spc="-10" noProof="0" dirty="0" smtClean="0">
                <a:latin typeface="+mn-lt"/>
                <a:cs typeface="Calibri"/>
              </a:rPr>
              <a:t>е</a:t>
            </a:r>
            <a:r>
              <a:rPr lang="bg-BG" sz="1200" noProof="0" dirty="0" smtClean="0">
                <a:latin typeface="+mn-lt"/>
                <a:cs typeface="Calibri"/>
              </a:rPr>
              <a:t>менти</a:t>
            </a:r>
            <a:r>
              <a:rPr lang="bg-BG" sz="1200" spc="-10" noProof="0" dirty="0" smtClean="0">
                <a:latin typeface="+mn-lt"/>
                <a:cs typeface="Calibri"/>
              </a:rPr>
              <a:t> </a:t>
            </a:r>
            <a:r>
              <a:rPr lang="bg-BG" sz="1200" noProof="0" dirty="0" smtClean="0">
                <a:latin typeface="+mn-lt"/>
                <a:cs typeface="Calibri"/>
              </a:rPr>
              <a:t>на</a:t>
            </a:r>
            <a:r>
              <a:rPr lang="bg-BG" sz="1200" spc="10" noProof="0" dirty="0" smtClean="0">
                <a:latin typeface="+mn-lt"/>
                <a:cs typeface="Calibri"/>
              </a:rPr>
              <a:t> </a:t>
            </a:r>
            <a:r>
              <a:rPr lang="bg-BG" sz="1200" noProof="0" dirty="0" smtClean="0">
                <a:latin typeface="+mn-lt"/>
                <a:cs typeface="Calibri"/>
              </a:rPr>
              <a:t>ф</a:t>
            </a:r>
            <a:r>
              <a:rPr lang="bg-BG" sz="1200" spc="5" noProof="0" dirty="0" smtClean="0">
                <a:latin typeface="+mn-lt"/>
                <a:cs typeface="Calibri"/>
              </a:rPr>
              <a:t>а</a:t>
            </a:r>
            <a:r>
              <a:rPr lang="bg-BG" sz="1200" noProof="0" dirty="0" smtClean="0">
                <a:latin typeface="+mn-lt"/>
                <a:cs typeface="Calibri"/>
              </a:rPr>
              <a:t>кту</a:t>
            </a:r>
            <a:r>
              <a:rPr lang="bg-BG" sz="1200" spc="5" noProof="0" dirty="0" smtClean="0">
                <a:latin typeface="+mn-lt"/>
                <a:cs typeface="Calibri"/>
              </a:rPr>
              <a:t>р</a:t>
            </a:r>
            <a:r>
              <a:rPr lang="bg-BG" sz="1200" noProof="0" dirty="0" smtClean="0">
                <a:latin typeface="+mn-lt"/>
                <a:cs typeface="Calibri"/>
              </a:rPr>
              <a:t>ата:  но</a:t>
            </a:r>
            <a:r>
              <a:rPr lang="bg-BG" sz="1200" spc="-10" noProof="0" dirty="0" smtClean="0">
                <a:latin typeface="+mn-lt"/>
                <a:cs typeface="Calibri"/>
              </a:rPr>
              <a:t>м</a:t>
            </a:r>
            <a:r>
              <a:rPr lang="bg-BG" sz="1200" noProof="0" dirty="0" smtClean="0">
                <a:latin typeface="+mn-lt"/>
                <a:cs typeface="Calibri"/>
              </a:rPr>
              <a:t>е</a:t>
            </a:r>
            <a:r>
              <a:rPr lang="bg-BG" sz="1200" spc="5" noProof="0" dirty="0" smtClean="0">
                <a:latin typeface="+mn-lt"/>
                <a:cs typeface="Calibri"/>
              </a:rPr>
              <a:t>р</a:t>
            </a:r>
            <a:r>
              <a:rPr lang="bg-BG" sz="1200" noProof="0" dirty="0" smtClean="0">
                <a:latin typeface="+mn-lt"/>
                <a:cs typeface="Calibri"/>
              </a:rPr>
              <a:t>,</a:t>
            </a:r>
            <a:r>
              <a:rPr lang="bg-BG" sz="1200" spc="15" noProof="0" dirty="0" smtClean="0">
                <a:latin typeface="+mn-lt"/>
                <a:cs typeface="Calibri"/>
              </a:rPr>
              <a:t> </a:t>
            </a:r>
            <a:r>
              <a:rPr lang="bg-BG" sz="1200" noProof="0" dirty="0" smtClean="0">
                <a:latin typeface="+mn-lt"/>
                <a:cs typeface="Calibri"/>
              </a:rPr>
              <a:t>дат</a:t>
            </a:r>
            <a:r>
              <a:rPr lang="bg-BG" sz="1200" spc="5" noProof="0" dirty="0" smtClean="0">
                <a:latin typeface="+mn-lt"/>
                <a:cs typeface="Calibri"/>
              </a:rPr>
              <a:t>а</a:t>
            </a:r>
            <a:r>
              <a:rPr lang="bg-BG" sz="1200" noProof="0" dirty="0" smtClean="0">
                <a:latin typeface="+mn-lt"/>
                <a:cs typeface="Calibri"/>
              </a:rPr>
              <a:t>,</a:t>
            </a:r>
            <a:r>
              <a:rPr lang="bg-BG" sz="1200" spc="-10" noProof="0" dirty="0" smtClean="0">
                <a:latin typeface="+mn-lt"/>
                <a:cs typeface="Calibri"/>
              </a:rPr>
              <a:t> д</a:t>
            </a:r>
            <a:r>
              <a:rPr lang="bg-BG" sz="1200" noProof="0" dirty="0" smtClean="0">
                <a:latin typeface="+mn-lt"/>
                <a:cs typeface="Calibri"/>
              </a:rPr>
              <a:t>о</a:t>
            </a:r>
            <a:r>
              <a:rPr lang="bg-BG" sz="1200" spc="-10" noProof="0" dirty="0" smtClean="0">
                <a:latin typeface="+mn-lt"/>
                <a:cs typeface="Calibri"/>
              </a:rPr>
              <a:t>с</a:t>
            </a:r>
            <a:r>
              <a:rPr lang="bg-BG" sz="1200" noProof="0" dirty="0" smtClean="0">
                <a:latin typeface="+mn-lt"/>
                <a:cs typeface="Calibri"/>
              </a:rPr>
              <a:t>тавчик,</a:t>
            </a:r>
            <a:r>
              <a:rPr lang="bg-BG" sz="1200" spc="5" noProof="0" dirty="0" smtClean="0">
                <a:latin typeface="+mn-lt"/>
                <a:cs typeface="Calibri"/>
              </a:rPr>
              <a:t> </a:t>
            </a:r>
            <a:r>
              <a:rPr lang="bg-BG" sz="1200" noProof="0" dirty="0" smtClean="0">
                <a:latin typeface="+mn-lt"/>
                <a:cs typeface="Calibri"/>
              </a:rPr>
              <a:t>п</a:t>
            </a:r>
            <a:r>
              <a:rPr lang="bg-BG" sz="1200" spc="-40" noProof="0" dirty="0" smtClean="0">
                <a:latin typeface="+mn-lt"/>
                <a:cs typeface="Calibri"/>
              </a:rPr>
              <a:t>о</a:t>
            </a:r>
            <a:r>
              <a:rPr lang="bg-BG" sz="1200" noProof="0" dirty="0" smtClean="0">
                <a:latin typeface="+mn-lt"/>
                <a:cs typeface="Calibri"/>
              </a:rPr>
              <a:t>луча</a:t>
            </a:r>
            <a:r>
              <a:rPr lang="bg-BG" sz="1200" spc="-15" noProof="0" dirty="0" smtClean="0">
                <a:latin typeface="+mn-lt"/>
                <a:cs typeface="Calibri"/>
              </a:rPr>
              <a:t>т</a:t>
            </a:r>
            <a:r>
              <a:rPr lang="bg-BG" sz="1200" spc="-20" noProof="0" dirty="0" smtClean="0">
                <a:latin typeface="+mn-lt"/>
                <a:cs typeface="Calibri"/>
              </a:rPr>
              <a:t>е</a:t>
            </a:r>
            <a:r>
              <a:rPr lang="bg-BG" sz="1200" noProof="0" dirty="0" smtClean="0">
                <a:latin typeface="+mn-lt"/>
                <a:cs typeface="Calibri"/>
              </a:rPr>
              <a:t>л, опи</a:t>
            </a:r>
            <a:r>
              <a:rPr lang="bg-BG" sz="1200" spc="-10" noProof="0" dirty="0" smtClean="0">
                <a:latin typeface="+mn-lt"/>
                <a:cs typeface="Calibri"/>
              </a:rPr>
              <a:t>с</a:t>
            </a:r>
            <a:r>
              <a:rPr lang="bg-BG" sz="1200" noProof="0" dirty="0" smtClean="0">
                <a:latin typeface="+mn-lt"/>
                <a:cs typeface="Calibri"/>
              </a:rPr>
              <a:t>ание,</a:t>
            </a:r>
            <a:r>
              <a:rPr lang="bg-BG" sz="1200" spc="15" noProof="0" dirty="0" smtClean="0">
                <a:latin typeface="+mn-lt"/>
                <a:cs typeface="Calibri"/>
              </a:rPr>
              <a:t> </a:t>
            </a:r>
            <a:r>
              <a:rPr lang="bg-BG" sz="1200" spc="-20" noProof="0" dirty="0" smtClean="0">
                <a:latin typeface="+mn-lt"/>
                <a:cs typeface="Calibri"/>
              </a:rPr>
              <a:t>к</a:t>
            </a:r>
            <a:r>
              <a:rPr lang="bg-BG" sz="1200" spc="-40" noProof="0" dirty="0" smtClean="0">
                <a:latin typeface="+mn-lt"/>
                <a:cs typeface="Calibri"/>
              </a:rPr>
              <a:t>о</a:t>
            </a:r>
            <a:r>
              <a:rPr lang="bg-BG" sz="1200" noProof="0" dirty="0" smtClean="0">
                <a:latin typeface="+mn-lt"/>
                <a:cs typeface="Calibri"/>
              </a:rPr>
              <a:t>ли</a:t>
            </a:r>
            <a:r>
              <a:rPr lang="bg-BG" sz="1200" spc="-10" noProof="0" dirty="0" smtClean="0">
                <a:latin typeface="+mn-lt"/>
                <a:cs typeface="Calibri"/>
              </a:rPr>
              <a:t>ч</a:t>
            </a:r>
            <a:r>
              <a:rPr lang="bg-BG" sz="1200" noProof="0" dirty="0" smtClean="0">
                <a:latin typeface="+mn-lt"/>
                <a:cs typeface="Calibri"/>
              </a:rPr>
              <a:t>ество,</a:t>
            </a:r>
            <a:r>
              <a:rPr lang="bg-BG" sz="1200" spc="15" noProof="0" dirty="0" smtClean="0">
                <a:latin typeface="+mn-lt"/>
                <a:cs typeface="Calibri"/>
              </a:rPr>
              <a:t> </a:t>
            </a:r>
            <a:r>
              <a:rPr lang="bg-BG" sz="1200" spc="-20" noProof="0" dirty="0" smtClean="0">
                <a:latin typeface="+mn-lt"/>
                <a:cs typeface="Calibri"/>
              </a:rPr>
              <a:t>е</a:t>
            </a:r>
            <a:r>
              <a:rPr lang="bg-BG" sz="1200" noProof="0" dirty="0" smtClean="0">
                <a:latin typeface="+mn-lt"/>
                <a:cs typeface="Calibri"/>
              </a:rPr>
              <a:t>дини</a:t>
            </a:r>
            <a:r>
              <a:rPr lang="bg-BG" sz="1200" spc="-10" noProof="0" dirty="0" smtClean="0">
                <a:latin typeface="+mn-lt"/>
                <a:cs typeface="Calibri"/>
              </a:rPr>
              <a:t>ч</a:t>
            </a:r>
            <a:r>
              <a:rPr lang="bg-BG" sz="1200" noProof="0" dirty="0" smtClean="0">
                <a:latin typeface="+mn-lt"/>
                <a:cs typeface="Calibri"/>
              </a:rPr>
              <a:t>на</a:t>
            </a:r>
            <a:r>
              <a:rPr lang="bg-BG" sz="1200" spc="20" noProof="0" dirty="0" smtClean="0">
                <a:latin typeface="+mn-lt"/>
                <a:cs typeface="Calibri"/>
              </a:rPr>
              <a:t> </a:t>
            </a:r>
            <a:r>
              <a:rPr lang="bg-BG" sz="1200" spc="-20" noProof="0" dirty="0" smtClean="0">
                <a:latin typeface="+mn-lt"/>
                <a:cs typeface="Calibri"/>
              </a:rPr>
              <a:t>ц</a:t>
            </a:r>
            <a:r>
              <a:rPr lang="bg-BG" sz="1200" noProof="0" dirty="0" smtClean="0">
                <a:latin typeface="+mn-lt"/>
                <a:cs typeface="Calibri"/>
              </a:rPr>
              <a:t>ена, </a:t>
            </a:r>
            <a:r>
              <a:rPr lang="bg-BG" sz="1200" spc="-15" noProof="0" dirty="0" smtClean="0">
                <a:latin typeface="+mn-lt"/>
                <a:cs typeface="Calibri"/>
              </a:rPr>
              <a:t>от</a:t>
            </a:r>
            <a:r>
              <a:rPr lang="bg-BG" sz="1200" spc="-10" noProof="0" dirty="0" smtClean="0">
                <a:latin typeface="+mn-lt"/>
                <a:cs typeface="Calibri"/>
              </a:rPr>
              <a:t>с</a:t>
            </a:r>
            <a:r>
              <a:rPr lang="bg-BG" sz="1200" noProof="0" dirty="0" smtClean="0">
                <a:latin typeface="+mn-lt"/>
                <a:cs typeface="Calibri"/>
              </a:rPr>
              <a:t>тъ</a:t>
            </a:r>
            <a:r>
              <a:rPr lang="bg-BG" sz="1200" spc="-10" noProof="0" dirty="0" smtClean="0">
                <a:latin typeface="+mn-lt"/>
                <a:cs typeface="Calibri"/>
              </a:rPr>
              <a:t>п</a:t>
            </a:r>
            <a:r>
              <a:rPr lang="bg-BG" sz="1200" spc="-20" noProof="0" dirty="0" smtClean="0">
                <a:latin typeface="+mn-lt"/>
                <a:cs typeface="Calibri"/>
              </a:rPr>
              <a:t>к</a:t>
            </a:r>
            <a:r>
              <a:rPr lang="bg-BG" sz="1200" noProof="0" dirty="0" smtClean="0">
                <a:latin typeface="+mn-lt"/>
                <a:cs typeface="Calibri"/>
              </a:rPr>
              <a:t>а, </a:t>
            </a:r>
            <a:r>
              <a:rPr lang="bg-BG" sz="1200" spc="15" noProof="0" dirty="0" smtClean="0">
                <a:latin typeface="+mn-lt"/>
                <a:cs typeface="Calibri"/>
              </a:rPr>
              <a:t> </a:t>
            </a:r>
            <a:r>
              <a:rPr lang="bg-BG" sz="1200" noProof="0" dirty="0" smtClean="0">
                <a:latin typeface="+mn-lt"/>
                <a:cs typeface="Calibri"/>
              </a:rPr>
              <a:t>д</a:t>
            </a:r>
            <a:r>
              <a:rPr lang="bg-BG" sz="1200" spc="5" noProof="0" dirty="0" smtClean="0">
                <a:latin typeface="+mn-lt"/>
                <a:cs typeface="Calibri"/>
              </a:rPr>
              <a:t>а</a:t>
            </a:r>
            <a:r>
              <a:rPr lang="bg-BG" sz="1200" noProof="0" dirty="0" smtClean="0">
                <a:latin typeface="+mn-lt"/>
                <a:cs typeface="Calibri"/>
              </a:rPr>
              <a:t>н</a:t>
            </a:r>
            <a:r>
              <a:rPr lang="bg-BG" sz="1200" spc="-10" noProof="0" dirty="0" smtClean="0">
                <a:latin typeface="+mn-lt"/>
                <a:cs typeface="Calibri"/>
              </a:rPr>
              <a:t>ъ</a:t>
            </a:r>
            <a:r>
              <a:rPr lang="bg-BG" sz="1200" noProof="0" dirty="0" smtClean="0">
                <a:latin typeface="+mn-lt"/>
                <a:cs typeface="Calibri"/>
              </a:rPr>
              <a:t>ч</a:t>
            </a:r>
            <a:r>
              <a:rPr lang="bg-BG" sz="1200" spc="-10" noProof="0" dirty="0" smtClean="0">
                <a:latin typeface="+mn-lt"/>
                <a:cs typeface="Calibri"/>
              </a:rPr>
              <a:t>н</a:t>
            </a:r>
            <a:r>
              <a:rPr lang="bg-BG" sz="1200" noProof="0" dirty="0" smtClean="0">
                <a:latin typeface="+mn-lt"/>
                <a:cs typeface="Calibri"/>
              </a:rPr>
              <a:t>а о</a:t>
            </a:r>
            <a:r>
              <a:rPr lang="bg-BG" sz="1200" spc="-10" noProof="0" dirty="0" smtClean="0">
                <a:latin typeface="+mn-lt"/>
                <a:cs typeface="Calibri"/>
              </a:rPr>
              <a:t>с</a:t>
            </a:r>
            <a:r>
              <a:rPr lang="bg-BG" sz="1200" noProof="0" dirty="0" smtClean="0">
                <a:latin typeface="+mn-lt"/>
                <a:cs typeface="Calibri"/>
              </a:rPr>
              <a:t>нова,</a:t>
            </a:r>
            <a:r>
              <a:rPr lang="bg-BG" sz="1200" spc="15" noProof="0" dirty="0" smtClean="0">
                <a:latin typeface="+mn-lt"/>
                <a:cs typeface="Calibri"/>
              </a:rPr>
              <a:t> </a:t>
            </a:r>
            <a:r>
              <a:rPr lang="bg-BG" sz="1200" noProof="0" dirty="0" smtClean="0">
                <a:latin typeface="+mn-lt"/>
                <a:cs typeface="Calibri"/>
              </a:rPr>
              <a:t>раз</a:t>
            </a:r>
            <a:r>
              <a:rPr lang="bg-BG" sz="1200" spc="-10" noProof="0" dirty="0" smtClean="0">
                <a:latin typeface="+mn-lt"/>
                <a:cs typeface="Calibri"/>
              </a:rPr>
              <a:t>м</a:t>
            </a:r>
            <a:r>
              <a:rPr lang="bg-BG" sz="1200" noProof="0" dirty="0" smtClean="0">
                <a:latin typeface="+mn-lt"/>
                <a:cs typeface="Calibri"/>
              </a:rPr>
              <a:t>ер</a:t>
            </a:r>
            <a:r>
              <a:rPr lang="bg-BG" sz="1200" spc="15" noProof="0" dirty="0" smtClean="0">
                <a:latin typeface="+mn-lt"/>
                <a:cs typeface="Calibri"/>
              </a:rPr>
              <a:t> </a:t>
            </a:r>
            <a:r>
              <a:rPr lang="bg-BG" sz="1200" noProof="0" dirty="0" smtClean="0">
                <a:latin typeface="+mn-lt"/>
                <a:cs typeface="Calibri"/>
              </a:rPr>
              <a:t>на данъ</a:t>
            </a:r>
            <a:r>
              <a:rPr lang="bg-BG" sz="1200" spc="-25" noProof="0" dirty="0" smtClean="0">
                <a:latin typeface="+mn-lt"/>
                <a:cs typeface="Calibri"/>
              </a:rPr>
              <a:t>к</a:t>
            </a:r>
            <a:r>
              <a:rPr lang="bg-BG" sz="1200" noProof="0" dirty="0" smtClean="0">
                <a:latin typeface="+mn-lt"/>
                <a:cs typeface="Calibri"/>
              </a:rPr>
              <a:t>а, </a:t>
            </a:r>
            <a:r>
              <a:rPr lang="bg-BG" sz="1200" spc="-10" noProof="0" dirty="0" smtClean="0">
                <a:latin typeface="+mn-lt"/>
                <a:cs typeface="Calibri"/>
              </a:rPr>
              <a:t>с</a:t>
            </a:r>
            <a:r>
              <a:rPr lang="bg-BG" sz="1200" spc="-15" noProof="0" dirty="0" smtClean="0">
                <a:latin typeface="+mn-lt"/>
                <a:cs typeface="Calibri"/>
              </a:rPr>
              <a:t>у</a:t>
            </a:r>
            <a:r>
              <a:rPr lang="bg-BG" sz="1200" noProof="0" dirty="0" smtClean="0">
                <a:latin typeface="+mn-lt"/>
                <a:cs typeface="Calibri"/>
              </a:rPr>
              <a:t>ма</a:t>
            </a:r>
            <a:r>
              <a:rPr lang="bg-BG" sz="1200" spc="5" noProof="0" dirty="0" smtClean="0">
                <a:latin typeface="+mn-lt"/>
                <a:cs typeface="Calibri"/>
              </a:rPr>
              <a:t> </a:t>
            </a:r>
            <a:r>
              <a:rPr lang="bg-BG" sz="1200" spc="-10" noProof="0" dirty="0" smtClean="0">
                <a:latin typeface="+mn-lt"/>
                <a:cs typeface="Calibri"/>
              </a:rPr>
              <a:t>з</a:t>
            </a:r>
            <a:r>
              <a:rPr lang="bg-BG" sz="1200" noProof="0" dirty="0" smtClean="0">
                <a:latin typeface="+mn-lt"/>
                <a:cs typeface="Calibri"/>
              </a:rPr>
              <a:t>а</a:t>
            </a:r>
            <a:r>
              <a:rPr lang="bg-BG" sz="1200" spc="10" noProof="0" dirty="0" smtClean="0">
                <a:latin typeface="+mn-lt"/>
                <a:cs typeface="Calibri"/>
              </a:rPr>
              <a:t> </a:t>
            </a:r>
            <a:r>
              <a:rPr lang="bg-BG" sz="1200" noProof="0" dirty="0" smtClean="0">
                <a:latin typeface="+mn-lt"/>
                <a:cs typeface="Calibri"/>
              </a:rPr>
              <a:t>плаща</a:t>
            </a:r>
            <a:r>
              <a:rPr lang="bg-BG" sz="1200" spc="-10" noProof="0" dirty="0" smtClean="0">
                <a:latin typeface="+mn-lt"/>
                <a:cs typeface="Calibri"/>
              </a:rPr>
              <a:t>н</a:t>
            </a:r>
            <a:r>
              <a:rPr lang="bg-BG" sz="1200" noProof="0" dirty="0" smtClean="0">
                <a:latin typeface="+mn-lt"/>
                <a:cs typeface="Calibri"/>
              </a:rPr>
              <a:t>е, дата</a:t>
            </a:r>
            <a:r>
              <a:rPr lang="bg-BG" sz="1200" spc="5" noProof="0" dirty="0" smtClean="0">
                <a:latin typeface="+mn-lt"/>
                <a:cs typeface="Calibri"/>
              </a:rPr>
              <a:t> </a:t>
            </a:r>
            <a:r>
              <a:rPr lang="bg-BG" sz="1200" noProof="0" dirty="0" smtClean="0">
                <a:latin typeface="+mn-lt"/>
                <a:cs typeface="Calibri"/>
              </a:rPr>
              <a:t>на данъ</a:t>
            </a:r>
            <a:r>
              <a:rPr lang="bg-BG" sz="1200" spc="-10" noProof="0" dirty="0" smtClean="0">
                <a:latin typeface="+mn-lt"/>
                <a:cs typeface="Calibri"/>
              </a:rPr>
              <a:t>ч</a:t>
            </a:r>
            <a:r>
              <a:rPr lang="bg-BG" sz="1200" noProof="0" dirty="0" smtClean="0">
                <a:latin typeface="+mn-lt"/>
                <a:cs typeface="Calibri"/>
              </a:rPr>
              <a:t>но </a:t>
            </a:r>
            <a:r>
              <a:rPr lang="bg-BG" sz="1200" spc="-10" noProof="0" dirty="0" smtClean="0">
                <a:latin typeface="+mn-lt"/>
                <a:cs typeface="Calibri"/>
              </a:rPr>
              <a:t>съ</a:t>
            </a:r>
            <a:r>
              <a:rPr lang="bg-BG" sz="1200" noProof="0" dirty="0" smtClean="0">
                <a:latin typeface="+mn-lt"/>
                <a:cs typeface="Calibri"/>
              </a:rPr>
              <a:t>бит</a:t>
            </a:r>
            <a:r>
              <a:rPr lang="bg-BG" sz="1200" spc="-10" noProof="0" dirty="0" smtClean="0">
                <a:latin typeface="+mn-lt"/>
                <a:cs typeface="Calibri"/>
              </a:rPr>
              <a:t>и</a:t>
            </a:r>
            <a:r>
              <a:rPr lang="bg-BG" sz="1200" noProof="0" dirty="0" smtClean="0">
                <a:latin typeface="+mn-lt"/>
                <a:cs typeface="Calibri"/>
              </a:rPr>
              <a:t>е,</a:t>
            </a:r>
            <a:r>
              <a:rPr lang="bg-BG" sz="1200" spc="30" noProof="0" dirty="0" smtClean="0">
                <a:latin typeface="+mn-lt"/>
                <a:cs typeface="Calibri"/>
              </a:rPr>
              <a:t> </a:t>
            </a:r>
            <a:r>
              <a:rPr lang="bg-BG" sz="1200" spc="-10" noProof="0" dirty="0" smtClean="0">
                <a:latin typeface="+mn-lt"/>
                <a:cs typeface="Calibri"/>
              </a:rPr>
              <a:t>с</a:t>
            </a:r>
            <a:r>
              <a:rPr lang="bg-BG" sz="1200" noProof="0" dirty="0" smtClean="0">
                <a:latin typeface="+mn-lt"/>
                <a:cs typeface="Calibri"/>
              </a:rPr>
              <a:t>рок</a:t>
            </a:r>
            <a:r>
              <a:rPr lang="bg-BG" sz="1200" spc="15" noProof="0" dirty="0" smtClean="0">
                <a:latin typeface="+mn-lt"/>
                <a:cs typeface="Calibri"/>
              </a:rPr>
              <a:t> </a:t>
            </a:r>
            <a:r>
              <a:rPr lang="bg-BG" sz="1200" spc="-10" noProof="0" dirty="0" smtClean="0">
                <a:latin typeface="+mn-lt"/>
                <a:cs typeface="Calibri"/>
              </a:rPr>
              <a:t>з</a:t>
            </a:r>
            <a:r>
              <a:rPr lang="bg-BG" sz="1200" noProof="0" dirty="0" smtClean="0">
                <a:latin typeface="+mn-lt"/>
                <a:cs typeface="Calibri"/>
              </a:rPr>
              <a:t>а</a:t>
            </a:r>
            <a:r>
              <a:rPr lang="bg-BG" sz="1200" spc="10" noProof="0" dirty="0" smtClean="0">
                <a:latin typeface="+mn-lt"/>
                <a:cs typeface="Calibri"/>
              </a:rPr>
              <a:t> </a:t>
            </a:r>
            <a:r>
              <a:rPr lang="bg-BG" sz="1200" noProof="0" dirty="0" smtClean="0">
                <a:latin typeface="+mn-lt"/>
                <a:cs typeface="Calibri"/>
              </a:rPr>
              <a:t>плаща</a:t>
            </a:r>
            <a:r>
              <a:rPr lang="bg-BG" sz="1200" spc="-10" noProof="0" dirty="0" smtClean="0">
                <a:latin typeface="+mn-lt"/>
                <a:cs typeface="Calibri"/>
              </a:rPr>
              <a:t>н</a:t>
            </a:r>
            <a:r>
              <a:rPr lang="bg-BG" sz="1200" noProof="0" dirty="0" smtClean="0">
                <a:latin typeface="+mn-lt"/>
                <a:cs typeface="Calibri"/>
              </a:rPr>
              <a:t>е и на</a:t>
            </a:r>
            <a:r>
              <a:rPr lang="bg-BG" sz="1200" spc="-10" noProof="0" dirty="0" smtClean="0">
                <a:latin typeface="+mn-lt"/>
                <a:cs typeface="Calibri"/>
              </a:rPr>
              <a:t>ч</a:t>
            </a:r>
            <a:r>
              <a:rPr lang="bg-BG" sz="1200" noProof="0" dirty="0" smtClean="0">
                <a:latin typeface="+mn-lt"/>
                <a:cs typeface="Calibri"/>
              </a:rPr>
              <a:t>ин</a:t>
            </a:r>
            <a:r>
              <a:rPr lang="bg-BG" sz="1200" spc="15" noProof="0" dirty="0" smtClean="0">
                <a:latin typeface="+mn-lt"/>
                <a:cs typeface="Calibri"/>
              </a:rPr>
              <a:t> </a:t>
            </a:r>
            <a:r>
              <a:rPr lang="bg-BG" sz="1200" noProof="0" dirty="0" smtClean="0">
                <a:latin typeface="+mn-lt"/>
                <a:cs typeface="Calibri"/>
              </a:rPr>
              <a:t>на </a:t>
            </a:r>
            <a:r>
              <a:rPr lang="bg-BG" sz="1200" spc="-10" noProof="0" dirty="0" smtClean="0">
                <a:latin typeface="+mn-lt"/>
                <a:cs typeface="Calibri"/>
              </a:rPr>
              <a:t>п</a:t>
            </a:r>
            <a:r>
              <a:rPr lang="bg-BG" sz="1200" noProof="0" dirty="0" smtClean="0">
                <a:latin typeface="+mn-lt"/>
                <a:cs typeface="Calibri"/>
              </a:rPr>
              <a:t>ла</a:t>
            </a:r>
            <a:r>
              <a:rPr lang="bg-BG" sz="1200" spc="-10" noProof="0" dirty="0" smtClean="0">
                <a:latin typeface="+mn-lt"/>
                <a:cs typeface="Calibri"/>
              </a:rPr>
              <a:t>щ</a:t>
            </a:r>
            <a:r>
              <a:rPr lang="bg-BG" sz="1200" noProof="0" dirty="0" smtClean="0">
                <a:latin typeface="+mn-lt"/>
                <a:cs typeface="Calibri"/>
              </a:rPr>
              <a:t>ане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sz="1200" noProof="0" dirty="0" smtClean="0">
              <a:latin typeface="+mn-lt"/>
              <a:cs typeface="Calibri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spc="-10" noProof="0" dirty="0" smtClean="0">
                <a:latin typeface="+mn-lt"/>
                <a:cs typeface="Calibri"/>
              </a:rPr>
              <a:t>с</a:t>
            </a:r>
            <a:r>
              <a:rPr lang="bg-BG" sz="1200" noProof="0" dirty="0" smtClean="0">
                <a:latin typeface="+mn-lt"/>
                <a:cs typeface="Calibri"/>
              </a:rPr>
              <a:t>прав</a:t>
            </a:r>
            <a:r>
              <a:rPr lang="bg-BG" sz="1200" spc="5" noProof="0" dirty="0" smtClean="0">
                <a:latin typeface="+mn-lt"/>
                <a:cs typeface="Calibri"/>
              </a:rPr>
              <a:t>к</a:t>
            </a:r>
            <a:r>
              <a:rPr lang="bg-BG" sz="1200" noProof="0" dirty="0" smtClean="0">
                <a:latin typeface="+mn-lt"/>
                <a:cs typeface="Calibri"/>
              </a:rPr>
              <a:t>и:</a:t>
            </a:r>
            <a:r>
              <a:rPr lang="bg-BG" sz="1200" spc="15" noProof="0" dirty="0" smtClean="0">
                <a:latin typeface="+mn-lt"/>
                <a:cs typeface="Calibri"/>
              </a:rPr>
              <a:t> </a:t>
            </a:r>
            <a:r>
              <a:rPr lang="bg-BG" sz="1200" noProof="0" dirty="0" smtClean="0">
                <a:latin typeface="+mn-lt"/>
                <a:cs typeface="Calibri"/>
              </a:rPr>
              <a:t>по </a:t>
            </a:r>
            <a:r>
              <a:rPr lang="bg-BG" sz="1200" spc="-10" noProof="0" dirty="0" smtClean="0">
                <a:latin typeface="+mn-lt"/>
                <a:cs typeface="Calibri"/>
              </a:rPr>
              <a:t>д</a:t>
            </a:r>
            <a:r>
              <a:rPr lang="bg-BG" sz="1200" noProof="0" dirty="0" smtClean="0">
                <a:latin typeface="+mn-lt"/>
                <a:cs typeface="Calibri"/>
              </a:rPr>
              <a:t>ен,</a:t>
            </a:r>
            <a:r>
              <a:rPr lang="bg-BG" sz="1200" spc="-10" noProof="0" dirty="0" smtClean="0">
                <a:latin typeface="+mn-lt"/>
                <a:cs typeface="Calibri"/>
              </a:rPr>
              <a:t> </a:t>
            </a:r>
            <a:r>
              <a:rPr lang="bg-BG" sz="1200" noProof="0" dirty="0" smtClean="0">
                <a:latin typeface="+mn-lt"/>
                <a:cs typeface="Calibri"/>
              </a:rPr>
              <a:t>по</a:t>
            </a:r>
            <a:r>
              <a:rPr lang="bg-BG" sz="1200" spc="10" noProof="0" dirty="0" smtClean="0">
                <a:latin typeface="+mn-lt"/>
                <a:cs typeface="Calibri"/>
              </a:rPr>
              <a:t> </a:t>
            </a:r>
            <a:r>
              <a:rPr lang="bg-BG" sz="1200" noProof="0" dirty="0" smtClean="0">
                <a:latin typeface="+mn-lt"/>
                <a:cs typeface="Calibri"/>
              </a:rPr>
              <a:t>ме</a:t>
            </a:r>
            <a:r>
              <a:rPr lang="bg-BG" sz="1200" spc="-10" noProof="0" dirty="0" smtClean="0">
                <a:latin typeface="+mn-lt"/>
                <a:cs typeface="Calibri"/>
              </a:rPr>
              <a:t>с</a:t>
            </a:r>
            <a:r>
              <a:rPr lang="bg-BG" sz="1200" noProof="0" dirty="0" smtClean="0">
                <a:latin typeface="+mn-lt"/>
                <a:cs typeface="Calibri"/>
              </a:rPr>
              <a:t>е</a:t>
            </a:r>
            <a:r>
              <a:rPr lang="bg-BG" sz="1200" spc="70" noProof="0" dirty="0" smtClean="0">
                <a:latin typeface="+mn-lt"/>
                <a:cs typeface="Calibri"/>
              </a:rPr>
              <a:t>ц</a:t>
            </a:r>
            <a:r>
              <a:rPr lang="bg-BG" sz="1200" noProof="0" dirty="0" smtClean="0">
                <a:latin typeface="+mn-lt"/>
                <a:cs typeface="Calibri"/>
              </a:rPr>
              <a:t>,</a:t>
            </a:r>
            <a:r>
              <a:rPr lang="bg-BG" sz="1200" spc="15" noProof="0" dirty="0" smtClean="0">
                <a:latin typeface="+mn-lt"/>
                <a:cs typeface="Calibri"/>
              </a:rPr>
              <a:t> </a:t>
            </a:r>
            <a:r>
              <a:rPr lang="bg-BG" sz="1200" noProof="0" dirty="0" smtClean="0">
                <a:latin typeface="+mn-lt"/>
                <a:cs typeface="Calibri"/>
              </a:rPr>
              <a:t>по фирма, по</a:t>
            </a:r>
            <a:r>
              <a:rPr lang="bg-BG" sz="1200" spc="5" noProof="0" dirty="0" smtClean="0">
                <a:latin typeface="+mn-lt"/>
                <a:cs typeface="Calibri"/>
              </a:rPr>
              <a:t> </a:t>
            </a:r>
            <a:r>
              <a:rPr lang="bg-BG" sz="1200" noProof="0" dirty="0" smtClean="0">
                <a:latin typeface="+mn-lt"/>
                <a:cs typeface="Calibri"/>
              </a:rPr>
              <a:t>пери</a:t>
            </a:r>
            <a:r>
              <a:rPr lang="bg-BG" sz="1200" spc="-45" noProof="0" dirty="0" smtClean="0">
                <a:latin typeface="+mn-lt"/>
                <a:cs typeface="Calibri"/>
              </a:rPr>
              <a:t>о</a:t>
            </a:r>
            <a:r>
              <a:rPr lang="bg-BG" sz="1200" spc="70" noProof="0" dirty="0" smtClean="0">
                <a:latin typeface="+mn-lt"/>
                <a:cs typeface="Calibri"/>
              </a:rPr>
              <a:t>д</a:t>
            </a:r>
            <a:r>
              <a:rPr lang="bg-BG" sz="1200" noProof="0" dirty="0" smtClean="0">
                <a:latin typeface="+mn-lt"/>
                <a:cs typeface="Calibri"/>
              </a:rPr>
              <a:t>,</a:t>
            </a:r>
            <a:r>
              <a:rPr lang="bg-BG" sz="1200" spc="5" noProof="0" dirty="0" smtClean="0">
                <a:latin typeface="+mn-lt"/>
                <a:cs typeface="Calibri"/>
              </a:rPr>
              <a:t> </a:t>
            </a:r>
            <a:r>
              <a:rPr lang="bg-BG" sz="1200" noProof="0" dirty="0" smtClean="0">
                <a:latin typeface="+mn-lt"/>
                <a:cs typeface="Calibri"/>
              </a:rPr>
              <a:t>по о</a:t>
            </a:r>
            <a:r>
              <a:rPr lang="bg-BG" sz="1200" spc="-10" noProof="0" dirty="0" smtClean="0">
                <a:latin typeface="+mn-lt"/>
                <a:cs typeface="Calibri"/>
              </a:rPr>
              <a:t>ч</a:t>
            </a:r>
            <a:r>
              <a:rPr lang="bg-BG" sz="1200" noProof="0" dirty="0" smtClean="0">
                <a:latin typeface="+mn-lt"/>
                <a:cs typeface="Calibri"/>
              </a:rPr>
              <a:t>а</a:t>
            </a:r>
            <a:r>
              <a:rPr lang="bg-BG" sz="1200" spc="5" noProof="0" dirty="0" smtClean="0">
                <a:latin typeface="+mn-lt"/>
                <a:cs typeface="Calibri"/>
              </a:rPr>
              <a:t>к</a:t>
            </a:r>
            <a:r>
              <a:rPr lang="bg-BG" sz="1200" noProof="0" dirty="0" smtClean="0">
                <a:latin typeface="+mn-lt"/>
                <a:cs typeface="Calibri"/>
              </a:rPr>
              <a:t>вани</a:t>
            </a:r>
            <a:r>
              <a:rPr lang="bg-BG" sz="1200" spc="20" noProof="0" dirty="0" smtClean="0">
                <a:latin typeface="+mn-lt"/>
                <a:cs typeface="Calibri"/>
              </a:rPr>
              <a:t> </a:t>
            </a:r>
            <a:r>
              <a:rPr lang="bg-BG" sz="1200" noProof="0" dirty="0" smtClean="0">
                <a:latin typeface="+mn-lt"/>
                <a:cs typeface="Calibri"/>
              </a:rPr>
              <a:t>плаща</a:t>
            </a:r>
            <a:r>
              <a:rPr lang="bg-BG" sz="1200" spc="-10" noProof="0" dirty="0" smtClean="0">
                <a:latin typeface="+mn-lt"/>
                <a:cs typeface="Calibri"/>
              </a:rPr>
              <a:t>н</a:t>
            </a:r>
            <a:r>
              <a:rPr lang="bg-BG" sz="1200" noProof="0" dirty="0" smtClean="0">
                <a:latin typeface="+mn-lt"/>
                <a:cs typeface="Calibri"/>
              </a:rPr>
              <a:t>ия и по</a:t>
            </a:r>
            <a:r>
              <a:rPr lang="bg-BG" sz="1200" spc="5" noProof="0" dirty="0" smtClean="0">
                <a:latin typeface="+mn-lt"/>
                <a:cs typeface="Calibri"/>
              </a:rPr>
              <a:t> </a:t>
            </a:r>
            <a:r>
              <a:rPr lang="bg-BG" sz="1200" spc="-10" noProof="0" dirty="0" smtClean="0">
                <a:latin typeface="+mn-lt"/>
                <a:cs typeface="Calibri"/>
              </a:rPr>
              <a:t>з</a:t>
            </a:r>
            <a:r>
              <a:rPr lang="bg-BG" sz="1200" noProof="0" dirty="0" smtClean="0">
                <a:latin typeface="+mn-lt"/>
                <a:cs typeface="Calibri"/>
              </a:rPr>
              <a:t>а</a:t>
            </a:r>
            <a:r>
              <a:rPr lang="bg-BG" sz="1200" spc="-10" noProof="0" dirty="0" smtClean="0">
                <a:latin typeface="+mn-lt"/>
                <a:cs typeface="Calibri"/>
              </a:rPr>
              <a:t>к</a:t>
            </a:r>
            <a:r>
              <a:rPr lang="bg-BG" sz="1200" noProof="0" dirty="0" smtClean="0">
                <a:latin typeface="+mn-lt"/>
                <a:cs typeface="Calibri"/>
              </a:rPr>
              <a:t>ъ</a:t>
            </a:r>
            <a:r>
              <a:rPr lang="bg-BG" sz="1200" spc="-15" noProof="0" dirty="0" smtClean="0">
                <a:latin typeface="+mn-lt"/>
                <a:cs typeface="Calibri"/>
              </a:rPr>
              <a:t>с</a:t>
            </a:r>
            <a:r>
              <a:rPr lang="bg-BG" sz="1200" noProof="0" dirty="0" smtClean="0">
                <a:latin typeface="+mn-lt"/>
                <a:cs typeface="Calibri"/>
              </a:rPr>
              <a:t>н</a:t>
            </a:r>
            <a:r>
              <a:rPr lang="bg-BG" sz="1200" spc="-25" noProof="0" dirty="0" smtClean="0">
                <a:latin typeface="+mn-lt"/>
                <a:cs typeface="Calibri"/>
              </a:rPr>
              <a:t>е</a:t>
            </a:r>
            <a:r>
              <a:rPr lang="bg-BG" sz="1200" noProof="0" dirty="0" smtClean="0">
                <a:latin typeface="+mn-lt"/>
                <a:cs typeface="Calibri"/>
              </a:rPr>
              <a:t>ли плаща</a:t>
            </a:r>
            <a:r>
              <a:rPr lang="bg-BG" sz="1200" spc="-10" noProof="0" dirty="0" smtClean="0">
                <a:latin typeface="+mn-lt"/>
                <a:cs typeface="Calibri"/>
              </a:rPr>
              <a:t>н</a:t>
            </a:r>
            <a:r>
              <a:rPr lang="bg-BG" sz="1200" noProof="0" dirty="0" smtClean="0">
                <a:latin typeface="+mn-lt"/>
                <a:cs typeface="Calibri"/>
              </a:rPr>
              <a:t>ия.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A6EA1-DFF3-4BD3-A576-7158303968AF}" type="slidenum">
              <a:rPr lang="bg-BG" smtClean="0"/>
              <a:pPr/>
              <a:t>2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628548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dirty="0" smtClean="0">
                <a:solidFill>
                  <a:srgbClr val="E75C00"/>
                </a:solidFill>
                <a:latin typeface="Times New Roman"/>
                <a:cs typeface="Times New Roman"/>
              </a:rPr>
              <a:t>Res</a:t>
            </a:r>
            <a:r>
              <a:rPr lang="de-DE" sz="1200" b="1" spc="5" dirty="0" smtClean="0">
                <a:solidFill>
                  <a:srgbClr val="E75C00"/>
                </a:solidFill>
                <a:latin typeface="Times New Roman"/>
                <a:cs typeface="Times New Roman"/>
              </a:rPr>
              <a:t>o</a:t>
            </a:r>
            <a:r>
              <a:rPr lang="de-DE" sz="1200" b="1" dirty="0" smtClean="0">
                <a:solidFill>
                  <a:srgbClr val="E75C00"/>
                </a:solidFill>
                <a:latin typeface="Times New Roman"/>
                <a:cs typeface="Times New Roman"/>
              </a:rPr>
              <a:t>u</a:t>
            </a:r>
            <a:r>
              <a:rPr lang="de-DE" sz="1200" b="1" spc="-40" dirty="0" smtClean="0">
                <a:solidFill>
                  <a:srgbClr val="E75C00"/>
                </a:solidFill>
                <a:latin typeface="Times New Roman"/>
                <a:cs typeface="Times New Roman"/>
              </a:rPr>
              <a:t>r</a:t>
            </a:r>
            <a:r>
              <a:rPr lang="de-DE" sz="1200" b="1" dirty="0" smtClean="0">
                <a:solidFill>
                  <a:srgbClr val="E75C00"/>
                </a:solidFill>
                <a:latin typeface="Times New Roman"/>
                <a:cs typeface="Times New Roman"/>
              </a:rPr>
              <a:t>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spc="-5" noProof="0" dirty="0" smtClean="0">
                <a:latin typeface="Times New Roman"/>
                <a:cs typeface="Times New Roman"/>
              </a:rPr>
              <a:t>З</a:t>
            </a:r>
            <a:r>
              <a:rPr lang="bg-BG" sz="1200" noProof="0" dirty="0" smtClean="0">
                <a:latin typeface="Times New Roman"/>
                <a:cs typeface="Times New Roman"/>
              </a:rPr>
              <a:t>а</a:t>
            </a:r>
            <a:r>
              <a:rPr lang="bg-BG" sz="1200" spc="-5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с</a:t>
            </a:r>
            <a:r>
              <a:rPr lang="bg-BG" sz="1200" spc="5" noProof="0" dirty="0" smtClean="0">
                <a:latin typeface="Times New Roman"/>
                <a:cs typeface="Times New Roman"/>
              </a:rPr>
              <a:t>ъ</a:t>
            </a:r>
            <a:r>
              <a:rPr lang="bg-BG" sz="1200" noProof="0" dirty="0" smtClean="0">
                <a:latin typeface="Times New Roman"/>
                <a:cs typeface="Times New Roman"/>
              </a:rPr>
              <a:t>хран</a:t>
            </a:r>
            <a:r>
              <a:rPr lang="bg-BG" sz="1200" spc="5" noProof="0" dirty="0" smtClean="0">
                <a:latin typeface="Times New Roman"/>
                <a:cs typeface="Times New Roman"/>
              </a:rPr>
              <a:t>е</a:t>
            </a:r>
            <a:r>
              <a:rPr lang="bg-BG" sz="1200" noProof="0" dirty="0" smtClean="0">
                <a:latin typeface="Times New Roman"/>
                <a:cs typeface="Times New Roman"/>
              </a:rPr>
              <a:t>н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и</a:t>
            </a:r>
            <a:r>
              <a:rPr lang="bg-BG" sz="1200" noProof="0" dirty="0" smtClean="0">
                <a:latin typeface="Times New Roman"/>
                <a:cs typeface="Times New Roman"/>
              </a:rPr>
              <a:t>е,</a:t>
            </a:r>
            <a:r>
              <a:rPr lang="bg-BG" sz="1200" spc="-5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организ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и</a:t>
            </a:r>
            <a:r>
              <a:rPr lang="bg-BG" sz="1200" noProof="0" dirty="0" smtClean="0">
                <a:latin typeface="Times New Roman"/>
                <a:cs typeface="Times New Roman"/>
              </a:rPr>
              <a:t>ране и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и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з</a:t>
            </a:r>
            <a:r>
              <a:rPr lang="bg-BG" sz="1200" spc="-25" noProof="0" dirty="0" smtClean="0">
                <a:latin typeface="Times New Roman"/>
                <a:cs typeface="Times New Roman"/>
              </a:rPr>
              <a:t>в</a:t>
            </a:r>
            <a:r>
              <a:rPr lang="bg-BG" sz="1200" noProof="0" dirty="0" smtClean="0">
                <a:latin typeface="Times New Roman"/>
                <a:cs typeface="Times New Roman"/>
              </a:rPr>
              <a:t>ли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ч</a:t>
            </a:r>
            <a:r>
              <a:rPr lang="bg-BG" sz="1200" noProof="0" dirty="0" smtClean="0">
                <a:latin typeface="Times New Roman"/>
                <a:cs typeface="Times New Roman"/>
              </a:rPr>
              <a:t>ане</a:t>
            </a:r>
            <a:r>
              <a:rPr lang="bg-BG" sz="1200" spc="10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5" noProof="0" dirty="0" smtClean="0">
                <a:latin typeface="Times New Roman"/>
                <a:cs typeface="Times New Roman"/>
              </a:rPr>
              <a:t>н</a:t>
            </a:r>
            <a:r>
              <a:rPr lang="bg-BG" sz="1200" noProof="0" dirty="0" smtClean="0">
                <a:latin typeface="Times New Roman"/>
                <a:cs typeface="Times New Roman"/>
              </a:rPr>
              <a:t>а</a:t>
            </a:r>
            <a:r>
              <a:rPr lang="bg-BG" sz="1200" spc="10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дан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н</a:t>
            </a:r>
            <a:r>
              <a:rPr lang="bg-BG" sz="1200" noProof="0" dirty="0" smtClean="0">
                <a:latin typeface="Times New Roman"/>
                <a:cs typeface="Times New Roman"/>
              </a:rPr>
              <a:t>и,</a:t>
            </a:r>
            <a:r>
              <a:rPr lang="bg-BG" sz="1200" spc="-5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по</a:t>
            </a:r>
            <a:r>
              <a:rPr lang="bg-BG" sz="1200" spc="-15" noProof="0" dirty="0" smtClean="0">
                <a:latin typeface="Times New Roman"/>
                <a:cs typeface="Times New Roman"/>
              </a:rPr>
              <a:t>в</a:t>
            </a:r>
            <a:r>
              <a:rPr lang="bg-BG" sz="1200" spc="-45" noProof="0" dirty="0" smtClean="0">
                <a:latin typeface="Times New Roman"/>
                <a:cs typeface="Times New Roman"/>
              </a:rPr>
              <a:t>е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ч</a:t>
            </a:r>
            <a:r>
              <a:rPr lang="bg-BG" sz="1200" noProof="0" dirty="0" smtClean="0">
                <a:latin typeface="Times New Roman"/>
                <a:cs typeface="Times New Roman"/>
              </a:rPr>
              <a:t>е</a:t>
            </a:r>
            <a:r>
              <a:rPr lang="bg-BG" sz="1200" spc="-15" noProof="0" dirty="0" smtClean="0">
                <a:latin typeface="Times New Roman"/>
                <a:cs typeface="Times New Roman"/>
              </a:rPr>
              <a:t>т</a:t>
            </a:r>
            <a:r>
              <a:rPr lang="bg-BG" sz="1200" noProof="0" dirty="0" smtClean="0">
                <a:latin typeface="Times New Roman"/>
                <a:cs typeface="Times New Roman"/>
              </a:rPr>
              <a:t>о</a:t>
            </a:r>
            <a:r>
              <a:rPr lang="bg-BG" sz="1200" spc="-5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пр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и</a:t>
            </a:r>
            <a:r>
              <a:rPr lang="bg-BG" sz="1200" noProof="0" dirty="0" smtClean="0">
                <a:latin typeface="Times New Roman"/>
                <a:cs typeface="Times New Roman"/>
              </a:rPr>
              <a:t>л</a:t>
            </a:r>
            <a:r>
              <a:rPr lang="bg-BG" sz="1200" spc="-50" noProof="0" dirty="0" smtClean="0">
                <a:latin typeface="Times New Roman"/>
                <a:cs typeface="Times New Roman"/>
              </a:rPr>
              <a:t>о</a:t>
            </a:r>
            <a:r>
              <a:rPr lang="bg-BG" sz="1200" spc="-20" noProof="0" dirty="0" smtClean="0">
                <a:latin typeface="Times New Roman"/>
                <a:cs typeface="Times New Roman"/>
              </a:rPr>
              <a:t>ж</a:t>
            </a:r>
            <a:r>
              <a:rPr lang="bg-BG" sz="1200" noProof="0" dirty="0" smtClean="0">
                <a:latin typeface="Times New Roman"/>
                <a:cs typeface="Times New Roman"/>
              </a:rPr>
              <a:t>ения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и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з</a:t>
            </a:r>
            <a:r>
              <a:rPr lang="bg-BG" sz="1200" noProof="0" dirty="0" smtClean="0">
                <a:latin typeface="Times New Roman"/>
                <a:cs typeface="Times New Roman"/>
              </a:rPr>
              <a:t>п</a:t>
            </a:r>
            <a:r>
              <a:rPr lang="bg-BG" sz="1200" spc="-30" noProof="0" dirty="0" smtClean="0">
                <a:latin typeface="Times New Roman"/>
                <a:cs typeface="Times New Roman"/>
              </a:rPr>
              <a:t>о</a:t>
            </a:r>
            <a:r>
              <a:rPr lang="bg-BG" sz="1200" noProof="0" dirty="0" smtClean="0">
                <a:latin typeface="Times New Roman"/>
                <a:cs typeface="Times New Roman"/>
              </a:rPr>
              <a:t>лз</a:t>
            </a:r>
            <a:r>
              <a:rPr lang="bg-BG" sz="1200" spc="-25" noProof="0" dirty="0" smtClean="0">
                <a:latin typeface="Times New Roman"/>
                <a:cs typeface="Times New Roman"/>
              </a:rPr>
              <a:t>в</a:t>
            </a:r>
            <a:r>
              <a:rPr lang="bg-BG" sz="1200" spc="-45" noProof="0" dirty="0" smtClean="0">
                <a:latin typeface="Times New Roman"/>
                <a:cs typeface="Times New Roman"/>
              </a:rPr>
              <a:t>а</a:t>
            </a:r>
            <a:r>
              <a:rPr lang="bg-BG" sz="1200" noProof="0" dirty="0" smtClean="0">
                <a:latin typeface="Times New Roman"/>
                <a:cs typeface="Times New Roman"/>
              </a:rPr>
              <a:t>т ре</a:t>
            </a:r>
            <a:r>
              <a:rPr lang="bg-BG" sz="1200" spc="5" noProof="0" dirty="0" smtClean="0">
                <a:latin typeface="Times New Roman"/>
                <a:cs typeface="Times New Roman"/>
              </a:rPr>
              <a:t>л</a:t>
            </a:r>
            <a:r>
              <a:rPr lang="bg-BG" sz="1200" noProof="0" dirty="0" smtClean="0">
                <a:latin typeface="Times New Roman"/>
                <a:cs typeface="Times New Roman"/>
              </a:rPr>
              <a:t>ацион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н</a:t>
            </a:r>
            <a:r>
              <a:rPr lang="bg-BG" sz="1200" noProof="0" dirty="0" smtClean="0">
                <a:latin typeface="Times New Roman"/>
                <a:cs typeface="Times New Roman"/>
              </a:rPr>
              <a:t>и</a:t>
            </a:r>
            <a:r>
              <a:rPr lang="bg-BG" sz="1200" spc="120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бази</a:t>
            </a:r>
            <a:r>
              <a:rPr lang="bg-BG" sz="1200" spc="120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25" noProof="0" dirty="0" smtClean="0">
                <a:latin typeface="Times New Roman"/>
                <a:cs typeface="Times New Roman"/>
              </a:rPr>
              <a:t>о</a:t>
            </a:r>
            <a:r>
              <a:rPr lang="bg-BG" sz="1200" noProof="0" dirty="0" smtClean="0">
                <a:latin typeface="Times New Roman"/>
                <a:cs typeface="Times New Roman"/>
              </a:rPr>
              <a:t>т</a:t>
            </a:r>
            <a:r>
              <a:rPr lang="bg-BG" sz="1200" spc="130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20" noProof="0" dirty="0" smtClean="0">
                <a:latin typeface="Times New Roman"/>
                <a:cs typeface="Times New Roman"/>
              </a:rPr>
              <a:t>д</a:t>
            </a:r>
            <a:r>
              <a:rPr lang="bg-BG" sz="1200" noProof="0" dirty="0" smtClean="0">
                <a:latin typeface="Times New Roman"/>
                <a:cs typeface="Times New Roman"/>
              </a:rPr>
              <a:t>анн</a:t>
            </a:r>
            <a:r>
              <a:rPr lang="bg-BG" sz="1200" spc="-5" noProof="0" dirty="0" smtClean="0">
                <a:latin typeface="Times New Roman"/>
                <a:cs typeface="Times New Roman"/>
              </a:rPr>
              <a:t>и</a:t>
            </a:r>
            <a:r>
              <a:rPr lang="bg-BG" sz="1200" noProof="0" dirty="0" smtClean="0">
                <a:latin typeface="Times New Roman"/>
                <a:cs typeface="Times New Roman"/>
              </a:rPr>
              <a:t>.</a:t>
            </a:r>
            <a:r>
              <a:rPr lang="bg-BG" sz="1200" spc="130" noProof="0" dirty="0" smtClean="0">
                <a:latin typeface="Times New Roman"/>
                <a:cs typeface="Times New Roman"/>
              </a:rPr>
              <a:t> </a:t>
            </a:r>
            <a:endParaRPr lang="bg-BG" sz="1200" noProof="0" dirty="0" smtClean="0">
              <a:latin typeface="Times New Roman"/>
              <a:cs typeface="Times New Roman"/>
            </a:endParaRPr>
          </a:p>
          <a:p>
            <a:r>
              <a:rPr lang="bg-BG" sz="1200" noProof="0" dirty="0" smtClean="0">
                <a:latin typeface="Times New Roman"/>
                <a:cs typeface="Times New Roman"/>
              </a:rPr>
              <a:t>Ja</a:t>
            </a:r>
            <a:r>
              <a:rPr lang="bg-BG" sz="1200" spc="-15" noProof="0" dirty="0" smtClean="0">
                <a:latin typeface="Times New Roman"/>
                <a:cs typeface="Times New Roman"/>
              </a:rPr>
              <a:t>v</a:t>
            </a:r>
            <a:r>
              <a:rPr lang="bg-BG" sz="1200" noProof="0" dirty="0" smtClean="0">
                <a:latin typeface="Times New Roman"/>
                <a:cs typeface="Times New Roman"/>
              </a:rPr>
              <a:t>a</a:t>
            </a:r>
            <a:r>
              <a:rPr lang="bg-BG" sz="1200" spc="130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E</a:t>
            </a:r>
            <a:r>
              <a:rPr lang="bg-BG" sz="1200" noProof="0" dirty="0" smtClean="0">
                <a:latin typeface="Times New Roman"/>
                <a:cs typeface="Times New Roman"/>
              </a:rPr>
              <a:t>E</a:t>
            </a:r>
            <a:r>
              <a:rPr lang="bg-BG" sz="1200" spc="130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пр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и</a:t>
            </a:r>
            <a:r>
              <a:rPr lang="bg-BG" sz="1200" noProof="0" dirty="0" smtClean="0">
                <a:latin typeface="Times New Roman"/>
                <a:cs typeface="Times New Roman"/>
              </a:rPr>
              <a:t>л</a:t>
            </a:r>
            <a:r>
              <a:rPr lang="bg-BG" sz="1200" spc="-50" noProof="0" dirty="0" smtClean="0">
                <a:latin typeface="Times New Roman"/>
                <a:cs typeface="Times New Roman"/>
              </a:rPr>
              <a:t>о</a:t>
            </a:r>
            <a:r>
              <a:rPr lang="bg-BG" sz="1200" spc="-35" noProof="0" dirty="0" smtClean="0">
                <a:latin typeface="Times New Roman"/>
                <a:cs typeface="Times New Roman"/>
              </a:rPr>
              <a:t>ж</a:t>
            </a:r>
            <a:r>
              <a:rPr lang="bg-BG" sz="1200" noProof="0" dirty="0" smtClean="0">
                <a:latin typeface="Times New Roman"/>
                <a:cs typeface="Times New Roman"/>
              </a:rPr>
              <a:t>е</a:t>
            </a:r>
            <a:r>
              <a:rPr lang="bg-BG" sz="1200" spc="-15" noProof="0" dirty="0" smtClean="0">
                <a:latin typeface="Times New Roman"/>
                <a:cs typeface="Times New Roman"/>
              </a:rPr>
              <a:t>н</a:t>
            </a:r>
            <a:r>
              <a:rPr lang="bg-BG" sz="1200" noProof="0" dirty="0" smtClean="0">
                <a:latin typeface="Times New Roman"/>
                <a:cs typeface="Times New Roman"/>
              </a:rPr>
              <a:t>ия</a:t>
            </a:r>
            <a:r>
              <a:rPr lang="bg-BG" sz="1200" spc="25" noProof="0" dirty="0" smtClean="0">
                <a:latin typeface="Times New Roman"/>
                <a:cs typeface="Times New Roman"/>
              </a:rPr>
              <a:t>т</a:t>
            </a:r>
            <a:r>
              <a:rPr lang="bg-BG" sz="1200" noProof="0" dirty="0" smtClean="0">
                <a:latin typeface="Times New Roman"/>
                <a:cs typeface="Times New Roman"/>
              </a:rPr>
              <a:t>а</a:t>
            </a:r>
            <a:r>
              <a:rPr lang="bg-BG" sz="1200" spc="120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д</a:t>
            </a:r>
            <a:r>
              <a:rPr lang="bg-BG" sz="1200" spc="40" noProof="0" dirty="0" smtClean="0">
                <a:latin typeface="Times New Roman"/>
                <a:cs typeface="Times New Roman"/>
              </a:rPr>
              <a:t>о</a:t>
            </a:r>
            <a:r>
              <a:rPr lang="bg-BG" sz="1200" noProof="0" dirty="0" smtClean="0">
                <a:latin typeface="Times New Roman"/>
                <a:cs typeface="Times New Roman"/>
              </a:rPr>
              <a:t>стъп</a:t>
            </a:r>
            <a:r>
              <a:rPr lang="bg-BG" sz="1200" spc="-35" noProof="0" dirty="0" smtClean="0">
                <a:latin typeface="Times New Roman"/>
                <a:cs typeface="Times New Roman"/>
              </a:rPr>
              <a:t>в</a:t>
            </a:r>
            <a:r>
              <a:rPr lang="bg-BG" sz="1200" spc="-45" noProof="0" dirty="0" smtClean="0">
                <a:latin typeface="Times New Roman"/>
                <a:cs typeface="Times New Roman"/>
              </a:rPr>
              <a:t>а</a:t>
            </a:r>
            <a:r>
              <a:rPr lang="bg-BG" sz="1200" noProof="0" dirty="0" smtClean="0">
                <a:latin typeface="Times New Roman"/>
                <a:cs typeface="Times New Roman"/>
              </a:rPr>
              <a:t>т</a:t>
            </a:r>
            <a:r>
              <a:rPr lang="bg-BG" sz="1200" spc="110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ре</a:t>
            </a:r>
            <a:r>
              <a:rPr lang="bg-BG" sz="1200" spc="5" noProof="0" dirty="0" smtClean="0">
                <a:latin typeface="Times New Roman"/>
                <a:cs typeface="Times New Roman"/>
              </a:rPr>
              <a:t>л</a:t>
            </a:r>
            <a:r>
              <a:rPr lang="bg-BG" sz="1200" noProof="0" dirty="0" smtClean="0">
                <a:latin typeface="Times New Roman"/>
                <a:cs typeface="Times New Roman"/>
              </a:rPr>
              <a:t>ацион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н</a:t>
            </a:r>
            <a:r>
              <a:rPr lang="bg-BG" sz="1200" noProof="0" dirty="0" smtClean="0">
                <a:latin typeface="Times New Roman"/>
                <a:cs typeface="Times New Roman"/>
              </a:rPr>
              <a:t>и</a:t>
            </a:r>
            <a:r>
              <a:rPr lang="bg-BG" sz="1200" spc="120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бази</a:t>
            </a:r>
            <a:r>
              <a:rPr lang="bg-BG" sz="1200" spc="120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дан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н</a:t>
            </a:r>
            <a:r>
              <a:rPr lang="bg-BG" sz="1200" noProof="0" dirty="0" smtClean="0">
                <a:latin typeface="Times New Roman"/>
                <a:cs typeface="Times New Roman"/>
              </a:rPr>
              <a:t>и пр</a:t>
            </a:r>
            <a:r>
              <a:rPr lang="bg-BG" sz="1200" spc="20" noProof="0" dirty="0" smtClean="0">
                <a:latin typeface="Times New Roman"/>
                <a:cs typeface="Times New Roman"/>
              </a:rPr>
              <a:t>е</a:t>
            </a:r>
            <a:r>
              <a:rPr lang="bg-BG" sz="1200" noProof="0" dirty="0" smtClean="0">
                <a:latin typeface="Times New Roman"/>
                <a:cs typeface="Times New Roman"/>
              </a:rPr>
              <a:t>з </a:t>
            </a:r>
            <a:r>
              <a:rPr lang="bg-BG" sz="1200" spc="-85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J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D</a:t>
            </a:r>
            <a:r>
              <a:rPr lang="bg-BG" sz="1200" noProof="0" dirty="0" smtClean="0">
                <a:latin typeface="Times New Roman"/>
                <a:cs typeface="Times New Roman"/>
              </a:rPr>
              <a:t>BC </a:t>
            </a:r>
            <a:r>
              <a:rPr lang="bg-BG" sz="1200" spc="-75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A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P</a:t>
            </a:r>
            <a:r>
              <a:rPr lang="bg-BG" sz="1200" noProof="0" dirty="0" smtClean="0">
                <a:latin typeface="Times New Roman"/>
                <a:cs typeface="Times New Roman"/>
              </a:rPr>
              <a:t>I. </a:t>
            </a:r>
            <a:r>
              <a:rPr lang="bg-BG" sz="1200" spc="-70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J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D</a:t>
            </a:r>
            <a:r>
              <a:rPr lang="bg-BG" sz="1200" noProof="0" dirty="0" smtClean="0">
                <a:latin typeface="Times New Roman"/>
                <a:cs typeface="Times New Roman"/>
              </a:rPr>
              <a:t>BC </a:t>
            </a:r>
            <a:r>
              <a:rPr lang="bg-BG" sz="1200" spc="-90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р</a:t>
            </a:r>
            <a:r>
              <a:rPr lang="bg-BG" sz="1200" spc="35" noProof="0" dirty="0" smtClean="0">
                <a:latin typeface="Times New Roman"/>
                <a:cs typeface="Times New Roman"/>
              </a:rPr>
              <a:t>е</a:t>
            </a:r>
            <a:r>
              <a:rPr lang="bg-BG" sz="1200" spc="-35" noProof="0" dirty="0" smtClean="0">
                <a:latin typeface="Times New Roman"/>
                <a:cs typeface="Times New Roman"/>
              </a:rPr>
              <a:t>с</a:t>
            </a:r>
            <a:r>
              <a:rPr lang="bg-BG" sz="1200" spc="10" noProof="0" dirty="0" smtClean="0">
                <a:latin typeface="Times New Roman"/>
                <a:cs typeface="Times New Roman"/>
              </a:rPr>
              <a:t>у</a:t>
            </a:r>
            <a:r>
              <a:rPr lang="bg-BG" sz="1200" noProof="0" dirty="0" smtClean="0">
                <a:latin typeface="Times New Roman"/>
                <a:cs typeface="Times New Roman"/>
              </a:rPr>
              <a:t>рс </a:t>
            </a:r>
            <a:r>
              <a:rPr lang="bg-BG" sz="1200" spc="-80" noProof="0" dirty="0" smtClean="0">
                <a:latin typeface="Times New Roman"/>
                <a:cs typeface="Times New Roman"/>
              </a:rPr>
              <a:t> </a:t>
            </a:r>
            <a:r>
              <a:rPr lang="bg-BG" sz="1200" spc="30" noProof="0" dirty="0" smtClean="0">
                <a:latin typeface="Times New Roman"/>
                <a:cs typeface="Times New Roman"/>
              </a:rPr>
              <a:t>о</a:t>
            </a:r>
            <a:r>
              <a:rPr lang="bg-BG" sz="1200" noProof="0" dirty="0" smtClean="0">
                <a:latin typeface="Times New Roman"/>
                <a:cs typeface="Times New Roman"/>
              </a:rPr>
              <a:t>сиг</a:t>
            </a:r>
            <a:r>
              <a:rPr lang="bg-BG" sz="1200" spc="5" noProof="0" dirty="0" smtClean="0">
                <a:latin typeface="Times New Roman"/>
                <a:cs typeface="Times New Roman"/>
              </a:rPr>
              <a:t>у</a:t>
            </a:r>
            <a:r>
              <a:rPr lang="bg-BG" sz="1200" noProof="0" dirty="0" smtClean="0">
                <a:latin typeface="Times New Roman"/>
                <a:cs typeface="Times New Roman"/>
              </a:rPr>
              <a:t>ря</a:t>
            </a:r>
            <a:r>
              <a:rPr lang="bg-BG" sz="1200" spc="-35" noProof="0" dirty="0" smtClean="0">
                <a:latin typeface="Times New Roman"/>
                <a:cs typeface="Times New Roman"/>
              </a:rPr>
              <a:t>в</a:t>
            </a:r>
            <a:r>
              <a:rPr lang="bg-BG" sz="1200" noProof="0" dirty="0" smtClean="0">
                <a:latin typeface="Times New Roman"/>
                <a:cs typeface="Times New Roman"/>
              </a:rPr>
              <a:t>а </a:t>
            </a:r>
            <a:r>
              <a:rPr lang="bg-BG" sz="1200" spc="-75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5" noProof="0" dirty="0" smtClean="0">
                <a:latin typeface="Times New Roman"/>
                <a:cs typeface="Times New Roman"/>
              </a:rPr>
              <a:t>н</a:t>
            </a:r>
            <a:r>
              <a:rPr lang="bg-BG" sz="1200" noProof="0" dirty="0" smtClean="0">
                <a:latin typeface="Times New Roman"/>
                <a:cs typeface="Times New Roman"/>
              </a:rPr>
              <a:t>а </a:t>
            </a:r>
            <a:r>
              <a:rPr lang="bg-BG" sz="1200" spc="-95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пр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и</a:t>
            </a:r>
            <a:r>
              <a:rPr lang="bg-BG" sz="1200" noProof="0" dirty="0" smtClean="0">
                <a:latin typeface="Times New Roman"/>
                <a:cs typeface="Times New Roman"/>
              </a:rPr>
              <a:t>л</a:t>
            </a:r>
            <a:r>
              <a:rPr lang="bg-BG" sz="1200" spc="-50" noProof="0" dirty="0" smtClean="0">
                <a:latin typeface="Times New Roman"/>
                <a:cs typeface="Times New Roman"/>
              </a:rPr>
              <a:t>о</a:t>
            </a:r>
            <a:r>
              <a:rPr lang="bg-BG" sz="1200" spc="-20" noProof="0" dirty="0" smtClean="0">
                <a:latin typeface="Times New Roman"/>
                <a:cs typeface="Times New Roman"/>
              </a:rPr>
              <a:t>ж</a:t>
            </a:r>
            <a:r>
              <a:rPr lang="bg-BG" sz="1200" noProof="0" dirty="0" smtClean="0">
                <a:latin typeface="Times New Roman"/>
                <a:cs typeface="Times New Roman"/>
              </a:rPr>
              <a:t>ения</a:t>
            </a:r>
            <a:r>
              <a:rPr lang="bg-BG" sz="1200" spc="25" noProof="0" dirty="0" smtClean="0">
                <a:latin typeface="Times New Roman"/>
                <a:cs typeface="Times New Roman"/>
              </a:rPr>
              <a:t>т</a:t>
            </a:r>
            <a:r>
              <a:rPr lang="bg-BG" sz="1200" noProof="0" dirty="0" smtClean="0">
                <a:latin typeface="Times New Roman"/>
                <a:cs typeface="Times New Roman"/>
              </a:rPr>
              <a:t>а </a:t>
            </a:r>
            <a:r>
              <a:rPr lang="bg-BG" sz="1200" spc="-90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вр</a:t>
            </a:r>
            <a:r>
              <a:rPr lang="bg-BG" sz="1200" spc="5" noProof="0" dirty="0" smtClean="0">
                <a:latin typeface="Times New Roman"/>
                <a:cs typeface="Times New Roman"/>
              </a:rPr>
              <a:t>ъ</a:t>
            </a:r>
            <a:r>
              <a:rPr lang="bg-BG" sz="1200" noProof="0" dirty="0" smtClean="0">
                <a:latin typeface="Times New Roman"/>
                <a:cs typeface="Times New Roman"/>
              </a:rPr>
              <a:t>з</a:t>
            </a:r>
            <a:r>
              <a:rPr lang="bg-BG" sz="1200" spc="-30" noProof="0" dirty="0" smtClean="0">
                <a:latin typeface="Times New Roman"/>
                <a:cs typeface="Times New Roman"/>
              </a:rPr>
              <a:t>к</a:t>
            </a:r>
            <a:r>
              <a:rPr lang="bg-BG" sz="1200" spc="-60" noProof="0" dirty="0" smtClean="0">
                <a:latin typeface="Times New Roman"/>
                <a:cs typeface="Times New Roman"/>
              </a:rPr>
              <a:t>а</a:t>
            </a:r>
            <a:r>
              <a:rPr lang="bg-BG" sz="1200" spc="25" noProof="0" dirty="0" smtClean="0">
                <a:latin typeface="Times New Roman"/>
                <a:cs typeface="Times New Roman"/>
              </a:rPr>
              <a:t>т</a:t>
            </a:r>
            <a:r>
              <a:rPr lang="bg-BG" sz="1200" noProof="0" dirty="0" smtClean="0">
                <a:latin typeface="Times New Roman"/>
                <a:cs typeface="Times New Roman"/>
              </a:rPr>
              <a:t>а </a:t>
            </a:r>
            <a:r>
              <a:rPr lang="bg-BG" sz="1200" spc="-75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15" noProof="0" dirty="0" smtClean="0">
                <a:latin typeface="Times New Roman"/>
                <a:cs typeface="Times New Roman"/>
              </a:rPr>
              <a:t>к</a:t>
            </a:r>
            <a:r>
              <a:rPr lang="bg-BG" sz="1200" noProof="0" dirty="0" smtClean="0">
                <a:latin typeface="Times New Roman"/>
                <a:cs typeface="Times New Roman"/>
              </a:rPr>
              <a:t>ъм </a:t>
            </a:r>
            <a:r>
              <a:rPr lang="bg-BG" sz="1200" spc="-80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20" noProof="0" dirty="0" smtClean="0">
                <a:latin typeface="Times New Roman"/>
                <a:cs typeface="Times New Roman"/>
              </a:rPr>
              <a:t>б</a:t>
            </a:r>
            <a:r>
              <a:rPr lang="bg-BG" sz="1200" noProof="0" dirty="0" smtClean="0">
                <a:latin typeface="Times New Roman"/>
                <a:cs typeface="Times New Roman"/>
              </a:rPr>
              <a:t>аз</a:t>
            </a:r>
            <a:r>
              <a:rPr lang="bg-BG" sz="1200" spc="-45" noProof="0" dirty="0" smtClean="0">
                <a:latin typeface="Times New Roman"/>
                <a:cs typeface="Times New Roman"/>
              </a:rPr>
              <a:t>а</a:t>
            </a:r>
            <a:r>
              <a:rPr lang="bg-BG" sz="1200" spc="25" noProof="0" dirty="0" smtClean="0">
                <a:latin typeface="Times New Roman"/>
                <a:cs typeface="Times New Roman"/>
              </a:rPr>
              <a:t>т</a:t>
            </a:r>
            <a:r>
              <a:rPr lang="bg-BG" sz="1200" noProof="0" dirty="0" smtClean="0">
                <a:latin typeface="Times New Roman"/>
                <a:cs typeface="Times New Roman"/>
              </a:rPr>
              <a:t>а </a:t>
            </a:r>
            <a:r>
              <a:rPr lang="bg-BG" sz="1200" spc="-75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25" noProof="0" dirty="0" smtClean="0">
                <a:latin typeface="Times New Roman"/>
                <a:cs typeface="Times New Roman"/>
              </a:rPr>
              <a:t>от </a:t>
            </a:r>
            <a:r>
              <a:rPr lang="bg-BG" sz="1200" noProof="0" dirty="0" smtClean="0">
                <a:latin typeface="Times New Roman"/>
                <a:cs typeface="Times New Roman"/>
              </a:rPr>
              <a:t>дан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н</a:t>
            </a:r>
            <a:r>
              <a:rPr lang="bg-BG" sz="1200" spc="-5" noProof="0" dirty="0" smtClean="0">
                <a:latin typeface="Times New Roman"/>
                <a:cs typeface="Times New Roman"/>
              </a:rPr>
              <a:t>и</a:t>
            </a:r>
            <a:r>
              <a:rPr lang="bg-BG" sz="1200" noProof="0" dirty="0" smtClean="0">
                <a:latin typeface="Times New Roman"/>
                <a:cs typeface="Times New Roman"/>
              </a:rPr>
              <a:t>. </a:t>
            </a:r>
            <a:r>
              <a:rPr lang="bg-BG" sz="1200" spc="-190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О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б</a:t>
            </a:r>
            <a:r>
              <a:rPr lang="bg-BG" sz="1200" noProof="0" dirty="0" smtClean="0">
                <a:latin typeface="Times New Roman"/>
                <a:cs typeface="Times New Roman"/>
              </a:rPr>
              <a:t>икно</a:t>
            </a:r>
            <a:r>
              <a:rPr lang="bg-BG" sz="1200" spc="-15" noProof="0" dirty="0" smtClean="0">
                <a:latin typeface="Times New Roman"/>
                <a:cs typeface="Times New Roman"/>
              </a:rPr>
              <a:t>в</a:t>
            </a:r>
            <a:r>
              <a:rPr lang="bg-BG" sz="1200" noProof="0" dirty="0" smtClean="0">
                <a:latin typeface="Times New Roman"/>
                <a:cs typeface="Times New Roman"/>
              </a:rPr>
              <a:t>ено, </a:t>
            </a:r>
            <a:r>
              <a:rPr lang="bg-BG" sz="1200" spc="-185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а</a:t>
            </a:r>
            <a:r>
              <a:rPr lang="bg-BG" sz="1200" spc="-15" noProof="0" dirty="0" smtClean="0">
                <a:latin typeface="Times New Roman"/>
                <a:cs typeface="Times New Roman"/>
              </a:rPr>
              <a:t>д</a:t>
            </a:r>
            <a:r>
              <a:rPr lang="bg-BG" sz="1200" noProof="0" dirty="0" smtClean="0">
                <a:latin typeface="Times New Roman"/>
                <a:cs typeface="Times New Roman"/>
              </a:rPr>
              <a:t>ми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н</a:t>
            </a:r>
            <a:r>
              <a:rPr lang="bg-BG" sz="1200" noProof="0" dirty="0" smtClean="0">
                <a:latin typeface="Times New Roman"/>
                <a:cs typeface="Times New Roman"/>
              </a:rPr>
              <a:t>ис</a:t>
            </a:r>
            <a:r>
              <a:rPr lang="bg-BG" sz="1200" spc="15" noProof="0" dirty="0" smtClean="0">
                <a:latin typeface="Times New Roman"/>
                <a:cs typeface="Times New Roman"/>
              </a:rPr>
              <a:t>т</a:t>
            </a:r>
            <a:r>
              <a:rPr lang="bg-BG" sz="1200" noProof="0" dirty="0" smtClean="0">
                <a:latin typeface="Times New Roman"/>
                <a:cs typeface="Times New Roman"/>
              </a:rPr>
              <a:t>р</a:t>
            </a:r>
            <a:r>
              <a:rPr lang="bg-BG" sz="1200" spc="-45" noProof="0" dirty="0" smtClean="0">
                <a:latin typeface="Times New Roman"/>
                <a:cs typeface="Times New Roman"/>
              </a:rPr>
              <a:t>а</a:t>
            </a:r>
            <a:r>
              <a:rPr lang="bg-BG" sz="1200" spc="-20" noProof="0" dirty="0" smtClean="0">
                <a:latin typeface="Times New Roman"/>
                <a:cs typeface="Times New Roman"/>
              </a:rPr>
              <a:t>т</a:t>
            </a:r>
            <a:r>
              <a:rPr lang="bg-BG" sz="1200" noProof="0" dirty="0" smtClean="0">
                <a:latin typeface="Times New Roman"/>
                <a:cs typeface="Times New Roman"/>
              </a:rPr>
              <a:t>ор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ъ</a:t>
            </a:r>
            <a:r>
              <a:rPr lang="bg-BG" sz="1200" noProof="0" dirty="0" smtClean="0">
                <a:latin typeface="Times New Roman"/>
                <a:cs typeface="Times New Roman"/>
              </a:rPr>
              <a:t>т </a:t>
            </a:r>
            <a:r>
              <a:rPr lang="bg-BG" sz="1200" spc="-200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с</a:t>
            </a:r>
            <a:r>
              <a:rPr lang="bg-BG" sz="1200" noProof="0" dirty="0" smtClean="0">
                <a:latin typeface="Times New Roman"/>
                <a:cs typeface="Times New Roman"/>
              </a:rPr>
              <a:t>ъ</a:t>
            </a:r>
            <a:r>
              <a:rPr lang="bg-BG" sz="1200" spc="-35" noProof="0" dirty="0" smtClean="0">
                <a:latin typeface="Times New Roman"/>
                <a:cs typeface="Times New Roman"/>
              </a:rPr>
              <a:t>з</a:t>
            </a:r>
            <a:r>
              <a:rPr lang="bg-BG" sz="1200" noProof="0" dirty="0" smtClean="0">
                <a:latin typeface="Times New Roman"/>
                <a:cs typeface="Times New Roman"/>
              </a:rPr>
              <a:t>да</a:t>
            </a:r>
            <a:r>
              <a:rPr lang="bg-BG" sz="1200" spc="-25" noProof="0" dirty="0" smtClean="0">
                <a:latin typeface="Times New Roman"/>
                <a:cs typeface="Times New Roman"/>
              </a:rPr>
              <a:t>в</a:t>
            </a:r>
            <a:r>
              <a:rPr lang="bg-BG" sz="1200" noProof="0" dirty="0" smtClean="0">
                <a:latin typeface="Times New Roman"/>
                <a:cs typeface="Times New Roman"/>
              </a:rPr>
              <a:t>а </a:t>
            </a:r>
            <a:r>
              <a:rPr lang="bg-BG" sz="1200" spc="-190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J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D</a:t>
            </a:r>
            <a:r>
              <a:rPr lang="bg-BG" sz="1200" noProof="0" dirty="0" smtClean="0">
                <a:latin typeface="Times New Roman"/>
                <a:cs typeface="Times New Roman"/>
              </a:rPr>
              <a:t>BC </a:t>
            </a:r>
            <a:r>
              <a:rPr lang="bg-BG" sz="1200" spc="-195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р</a:t>
            </a:r>
            <a:r>
              <a:rPr lang="bg-BG" sz="1200" spc="50" noProof="0" dirty="0" smtClean="0">
                <a:latin typeface="Times New Roman"/>
                <a:cs typeface="Times New Roman"/>
              </a:rPr>
              <a:t>е</a:t>
            </a:r>
            <a:r>
              <a:rPr lang="bg-BG" sz="1200" spc="-35" noProof="0" dirty="0" smtClean="0">
                <a:latin typeface="Times New Roman"/>
                <a:cs typeface="Times New Roman"/>
              </a:rPr>
              <a:t>с</a:t>
            </a:r>
            <a:r>
              <a:rPr lang="bg-BG" sz="1200" spc="10" noProof="0" dirty="0" smtClean="0">
                <a:latin typeface="Times New Roman"/>
                <a:cs typeface="Times New Roman"/>
              </a:rPr>
              <a:t>у</a:t>
            </a:r>
            <a:r>
              <a:rPr lang="bg-BG" sz="1200" spc="-15" noProof="0" dirty="0" smtClean="0">
                <a:latin typeface="Times New Roman"/>
                <a:cs typeface="Times New Roman"/>
              </a:rPr>
              <a:t>р</a:t>
            </a:r>
            <a:r>
              <a:rPr lang="bg-BG" sz="1200" noProof="0" dirty="0" smtClean="0">
                <a:latin typeface="Times New Roman"/>
                <a:cs typeface="Times New Roman"/>
              </a:rPr>
              <a:t>с </a:t>
            </a:r>
            <a:r>
              <a:rPr lang="bg-BG" sz="1200" spc="-195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5" noProof="0" dirty="0" smtClean="0">
                <a:latin typeface="Times New Roman"/>
                <a:cs typeface="Times New Roman"/>
              </a:rPr>
              <a:t>з</a:t>
            </a:r>
            <a:r>
              <a:rPr lang="bg-BG" sz="1200" noProof="0" dirty="0" smtClean="0">
                <a:latin typeface="Times New Roman"/>
                <a:cs typeface="Times New Roman"/>
              </a:rPr>
              <a:t>а </a:t>
            </a:r>
            <a:r>
              <a:rPr lang="bg-BG" sz="1200" spc="-190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в</a:t>
            </a:r>
            <a:r>
              <a:rPr lang="bg-BG" sz="1200" noProof="0" dirty="0" smtClean="0">
                <a:latin typeface="Times New Roman"/>
                <a:cs typeface="Times New Roman"/>
              </a:rPr>
              <a:t>с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я</a:t>
            </a:r>
            <a:r>
              <a:rPr lang="bg-BG" sz="1200" spc="-25" noProof="0" dirty="0" smtClean="0">
                <a:latin typeface="Times New Roman"/>
                <a:cs typeface="Times New Roman"/>
              </a:rPr>
              <a:t>к</a:t>
            </a:r>
            <a:r>
              <a:rPr lang="bg-BG" sz="1200" noProof="0" dirty="0" smtClean="0">
                <a:latin typeface="Times New Roman"/>
                <a:cs typeface="Times New Roman"/>
              </a:rPr>
              <a:t>а </a:t>
            </a:r>
            <a:r>
              <a:rPr lang="bg-BG" sz="1200" spc="-200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база </a:t>
            </a:r>
            <a:r>
              <a:rPr lang="bg-BG" sz="1200" spc="-204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25" noProof="0" dirty="0" smtClean="0">
                <a:latin typeface="Times New Roman"/>
                <a:cs typeface="Times New Roman"/>
              </a:rPr>
              <a:t>о</a:t>
            </a:r>
            <a:r>
              <a:rPr lang="bg-BG" sz="1200" noProof="0" dirty="0" smtClean="0">
                <a:latin typeface="Times New Roman"/>
                <a:cs typeface="Times New Roman"/>
              </a:rPr>
              <a:t>т </a:t>
            </a:r>
            <a:r>
              <a:rPr lang="bg-BG" sz="1200" spc="-185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дан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н</a:t>
            </a:r>
            <a:r>
              <a:rPr lang="bg-BG" sz="1200" noProof="0" dirty="0" smtClean="0">
                <a:latin typeface="Times New Roman"/>
                <a:cs typeface="Times New Roman"/>
              </a:rPr>
              <a:t>и, </a:t>
            </a:r>
            <a:r>
              <a:rPr lang="bg-BG" sz="1200" spc="-100" noProof="0" dirty="0" smtClean="0">
                <a:latin typeface="Times New Roman"/>
                <a:cs typeface="Times New Roman"/>
              </a:rPr>
              <a:t>к</a:t>
            </a:r>
            <a:r>
              <a:rPr lang="bg-BG" sz="1200" spc="-40" noProof="0" dirty="0" smtClean="0">
                <a:latin typeface="Times New Roman"/>
                <a:cs typeface="Times New Roman"/>
              </a:rPr>
              <a:t>о</a:t>
            </a:r>
            <a:r>
              <a:rPr lang="bg-BG" sz="1200" noProof="0" dirty="0" smtClean="0">
                <a:latin typeface="Times New Roman"/>
                <a:cs typeface="Times New Roman"/>
              </a:rPr>
              <a:t>я</a:t>
            </a:r>
            <a:r>
              <a:rPr lang="bg-BG" sz="1200" spc="-25" noProof="0" dirty="0" smtClean="0">
                <a:latin typeface="Times New Roman"/>
                <a:cs typeface="Times New Roman"/>
              </a:rPr>
              <a:t>т</a:t>
            </a:r>
            <a:r>
              <a:rPr lang="bg-BG" sz="1200" noProof="0" dirty="0" smtClean="0">
                <a:latin typeface="Times New Roman"/>
                <a:cs typeface="Times New Roman"/>
              </a:rPr>
              <a:t>о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 </a:t>
            </a:r>
            <a:r>
              <a:rPr lang="bg-BG" sz="1200" spc="25" noProof="0" dirty="0" smtClean="0">
                <a:latin typeface="Times New Roman"/>
                <a:cs typeface="Times New Roman"/>
              </a:rPr>
              <a:t>с</a:t>
            </a:r>
            <a:r>
              <a:rPr lang="bg-BG" sz="1200" noProof="0" dirty="0" smtClean="0">
                <a:latin typeface="Times New Roman"/>
                <a:cs typeface="Times New Roman"/>
              </a:rPr>
              <a:t>е</a:t>
            </a:r>
            <a:r>
              <a:rPr lang="bg-BG" sz="1200" spc="-5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п</a:t>
            </a:r>
            <a:r>
              <a:rPr lang="bg-BG" sz="1200" spc="-30" noProof="0" dirty="0" smtClean="0">
                <a:latin typeface="Times New Roman"/>
                <a:cs typeface="Times New Roman"/>
              </a:rPr>
              <a:t>о</a:t>
            </a:r>
            <a:r>
              <a:rPr lang="bg-BG" sz="1200" noProof="0" dirty="0" smtClean="0">
                <a:latin typeface="Times New Roman"/>
                <a:cs typeface="Times New Roman"/>
              </a:rPr>
              <a:t>лз</a:t>
            </a:r>
            <a:r>
              <a:rPr lang="bg-BG" sz="1200" spc="-30" noProof="0" dirty="0" smtClean="0">
                <a:latin typeface="Times New Roman"/>
                <a:cs typeface="Times New Roman"/>
              </a:rPr>
              <a:t>в</a:t>
            </a:r>
            <a:r>
              <a:rPr lang="bg-BG" sz="1200" noProof="0" dirty="0" smtClean="0">
                <a:latin typeface="Times New Roman"/>
                <a:cs typeface="Times New Roman"/>
              </a:rPr>
              <a:t>а</a:t>
            </a:r>
            <a:r>
              <a:rPr lang="bg-BG" sz="1200" spc="10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30" noProof="0" dirty="0" smtClean="0">
                <a:latin typeface="Times New Roman"/>
                <a:cs typeface="Times New Roman"/>
              </a:rPr>
              <a:t>о</a:t>
            </a:r>
            <a:r>
              <a:rPr lang="bg-BG" sz="1200" noProof="0" dirty="0" smtClean="0">
                <a:latin typeface="Times New Roman"/>
                <a:cs typeface="Times New Roman"/>
              </a:rPr>
              <a:t>т</a:t>
            </a:r>
            <a:r>
              <a:rPr lang="bg-BG" sz="1200" spc="-5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п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р</a:t>
            </a:r>
            <a:r>
              <a:rPr lang="bg-BG" sz="1200" noProof="0" dirty="0" smtClean="0">
                <a:latin typeface="Times New Roman"/>
                <a:cs typeface="Times New Roman"/>
              </a:rPr>
              <a:t>ил</a:t>
            </a:r>
            <a:r>
              <a:rPr lang="bg-BG" sz="1200" spc="-55" noProof="0" dirty="0" smtClean="0">
                <a:latin typeface="Times New Roman"/>
                <a:cs typeface="Times New Roman"/>
              </a:rPr>
              <a:t>о</a:t>
            </a:r>
            <a:r>
              <a:rPr lang="bg-BG" sz="1200" spc="-25" noProof="0" dirty="0" smtClean="0">
                <a:latin typeface="Times New Roman"/>
                <a:cs typeface="Times New Roman"/>
              </a:rPr>
              <a:t>ж</a:t>
            </a:r>
            <a:r>
              <a:rPr lang="bg-BG" sz="1200" noProof="0" dirty="0" smtClean="0">
                <a:latin typeface="Times New Roman"/>
                <a:cs typeface="Times New Roman"/>
              </a:rPr>
              <a:t>ени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я</a:t>
            </a:r>
            <a:r>
              <a:rPr lang="bg-BG" sz="1200" spc="25" noProof="0" dirty="0" smtClean="0">
                <a:latin typeface="Times New Roman"/>
                <a:cs typeface="Times New Roman"/>
              </a:rPr>
              <a:t>т</a:t>
            </a:r>
            <a:r>
              <a:rPr lang="bg-BG" sz="1200" noProof="0" dirty="0" smtClean="0">
                <a:latin typeface="Times New Roman"/>
                <a:cs typeface="Times New Roman"/>
              </a:rPr>
              <a:t>а, </a:t>
            </a:r>
            <a:r>
              <a:rPr lang="bg-BG" sz="1200" spc="-5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р</a:t>
            </a:r>
            <a:r>
              <a:rPr lang="bg-BG" sz="1200" spc="5" noProof="0" dirty="0" smtClean="0">
                <a:latin typeface="Times New Roman"/>
                <a:cs typeface="Times New Roman"/>
              </a:rPr>
              <a:t>а</a:t>
            </a:r>
            <a:r>
              <a:rPr lang="bg-BG" sz="1200" noProof="0" dirty="0" smtClean="0">
                <a:latin typeface="Times New Roman"/>
                <a:cs typeface="Times New Roman"/>
              </a:rPr>
              <a:t>зп</a:t>
            </a:r>
            <a:r>
              <a:rPr lang="bg-BG" sz="1200" spc="-30" noProof="0" dirty="0" smtClean="0">
                <a:latin typeface="Times New Roman"/>
                <a:cs typeface="Times New Roman"/>
              </a:rPr>
              <a:t>о</a:t>
            </a:r>
            <a:r>
              <a:rPr lang="bg-BG" sz="1200" noProof="0" dirty="0" smtClean="0">
                <a:latin typeface="Times New Roman"/>
                <a:cs typeface="Times New Roman"/>
              </a:rPr>
              <a:t>л</a:t>
            </a:r>
            <a:r>
              <a:rPr lang="bg-BG" sz="1200" spc="-45" noProof="0" dirty="0" smtClean="0">
                <a:latin typeface="Times New Roman"/>
                <a:cs typeface="Times New Roman"/>
              </a:rPr>
              <a:t>о</a:t>
            </a:r>
            <a:r>
              <a:rPr lang="bg-BG" sz="1200" spc="-20" noProof="0" dirty="0" smtClean="0">
                <a:latin typeface="Times New Roman"/>
                <a:cs typeface="Times New Roman"/>
              </a:rPr>
              <a:t>ж</a:t>
            </a:r>
            <a:r>
              <a:rPr lang="bg-BG" sz="1200" noProof="0" dirty="0" smtClean="0">
                <a:latin typeface="Times New Roman"/>
                <a:cs typeface="Times New Roman"/>
              </a:rPr>
              <a:t>ени</a:t>
            </a:r>
            <a:r>
              <a:rPr lang="bg-BG" sz="1200" spc="-45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в</a:t>
            </a:r>
            <a:r>
              <a:rPr lang="bg-BG" sz="1200" spc="5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д</a:t>
            </a:r>
            <a:r>
              <a:rPr lang="bg-BG" sz="1200" noProof="0" dirty="0" smtClean="0">
                <a:latin typeface="Times New Roman"/>
                <a:cs typeface="Times New Roman"/>
              </a:rPr>
              <a:t>аден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д</a:t>
            </a:r>
            <a:r>
              <a:rPr lang="bg-BG" sz="1200" spc="-40" noProof="0" dirty="0" smtClean="0">
                <a:latin typeface="Times New Roman"/>
                <a:cs typeface="Times New Roman"/>
              </a:rPr>
              <a:t>о</a:t>
            </a:r>
            <a:r>
              <a:rPr lang="bg-BG" sz="1200" noProof="0" dirty="0" smtClean="0">
                <a:latin typeface="Times New Roman"/>
                <a:cs typeface="Times New Roman"/>
              </a:rPr>
              <a:t>м</a:t>
            </a:r>
            <a:r>
              <a:rPr lang="bg-BG" sz="1200" spc="5" noProof="0" dirty="0" smtClean="0">
                <a:latin typeface="Times New Roman"/>
                <a:cs typeface="Times New Roman"/>
              </a:rPr>
              <a:t>е</a:t>
            </a:r>
            <a:r>
              <a:rPr lang="bg-BG" sz="1200" noProof="0" dirty="0" smtClean="0">
                <a:latin typeface="Times New Roman"/>
                <a:cs typeface="Times New Roman"/>
              </a:rPr>
              <a:t>й</a:t>
            </a:r>
            <a:r>
              <a:rPr lang="bg-BG" sz="1200" spc="-15" noProof="0" dirty="0" smtClean="0">
                <a:latin typeface="Times New Roman"/>
                <a:cs typeface="Times New Roman"/>
              </a:rPr>
              <a:t>н</a:t>
            </a:r>
            <a:r>
              <a:rPr lang="bg-BG" sz="1200" noProof="0" dirty="0" smtClean="0">
                <a:latin typeface="Times New Roman"/>
                <a:cs typeface="Times New Roman"/>
              </a:rPr>
              <a:t>.</a:t>
            </a:r>
            <a:r>
              <a:rPr lang="bg-BG" sz="1200" spc="-5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Въпреки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20" noProof="0" dirty="0" smtClean="0">
                <a:latin typeface="Times New Roman"/>
                <a:cs typeface="Times New Roman"/>
              </a:rPr>
              <a:t>т</a:t>
            </a:r>
            <a:r>
              <a:rPr lang="bg-BG" sz="1200" noProof="0" dirty="0" smtClean="0">
                <a:latin typeface="Times New Roman"/>
                <a:cs typeface="Times New Roman"/>
              </a:rPr>
              <a:t>о</a:t>
            </a:r>
            <a:r>
              <a:rPr lang="bg-BG" sz="1200" spc="-25" noProof="0" dirty="0" smtClean="0">
                <a:latin typeface="Times New Roman"/>
                <a:cs typeface="Times New Roman"/>
              </a:rPr>
              <a:t>в</a:t>
            </a:r>
            <a:r>
              <a:rPr lang="bg-BG" sz="1200" noProof="0" dirty="0" smtClean="0">
                <a:latin typeface="Times New Roman"/>
                <a:cs typeface="Times New Roman"/>
              </a:rPr>
              <a:t>а</a:t>
            </a:r>
            <a:r>
              <a:rPr lang="bg-BG" sz="1200" spc="-15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е </a:t>
            </a:r>
            <a:r>
              <a:rPr lang="bg-BG" sz="1200" spc="-45" noProof="0" dirty="0" smtClean="0">
                <a:latin typeface="Times New Roman"/>
                <a:cs typeface="Times New Roman"/>
              </a:rPr>
              <a:t>в</a:t>
            </a:r>
            <a:r>
              <a:rPr lang="bg-BG" sz="1200" noProof="0" dirty="0" smtClean="0">
                <a:latin typeface="Times New Roman"/>
                <a:cs typeface="Times New Roman"/>
              </a:rPr>
              <a:t>ъ</a:t>
            </a:r>
            <a:r>
              <a:rPr lang="bg-BG" sz="1200" spc="-25" noProof="0" dirty="0" smtClean="0">
                <a:latin typeface="Times New Roman"/>
                <a:cs typeface="Times New Roman"/>
              </a:rPr>
              <a:t>з</a:t>
            </a:r>
            <a:r>
              <a:rPr lang="bg-BG" sz="1200" noProof="0" dirty="0" smtClean="0">
                <a:latin typeface="Times New Roman"/>
                <a:cs typeface="Times New Roman"/>
              </a:rPr>
              <a:t>м</a:t>
            </a:r>
            <a:r>
              <a:rPr lang="bg-BG" sz="1200" spc="-50" noProof="0" dirty="0" smtClean="0">
                <a:latin typeface="Times New Roman"/>
                <a:cs typeface="Times New Roman"/>
              </a:rPr>
              <a:t>о</a:t>
            </a:r>
            <a:r>
              <a:rPr lang="bg-BG" sz="1200" noProof="0" dirty="0" smtClean="0">
                <a:latin typeface="Times New Roman"/>
                <a:cs typeface="Times New Roman"/>
              </a:rPr>
              <a:t>жно</a:t>
            </a:r>
            <a:r>
              <a:rPr lang="bg-BG" sz="1200" spc="-20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с</a:t>
            </a:r>
            <a:r>
              <a:rPr lang="bg-BG" sz="1200" spc="5" noProof="0" dirty="0" smtClean="0">
                <a:latin typeface="Times New Roman"/>
                <a:cs typeface="Times New Roman"/>
              </a:rPr>
              <a:t>ъ</a:t>
            </a:r>
            <a:r>
              <a:rPr lang="bg-BG" sz="1200" spc="-40" noProof="0" dirty="0" smtClean="0">
                <a:latin typeface="Times New Roman"/>
                <a:cs typeface="Times New Roman"/>
              </a:rPr>
              <a:t>з</a:t>
            </a:r>
            <a:r>
              <a:rPr lang="bg-BG" sz="1200" noProof="0" dirty="0" smtClean="0">
                <a:latin typeface="Times New Roman"/>
                <a:cs typeface="Times New Roman"/>
              </a:rPr>
              <a:t>да</a:t>
            </a:r>
            <a:r>
              <a:rPr lang="bg-BG" sz="1200" spc="-25" noProof="0" dirty="0" smtClean="0">
                <a:latin typeface="Times New Roman"/>
                <a:cs typeface="Times New Roman"/>
              </a:rPr>
              <a:t>в</a:t>
            </a:r>
            <a:r>
              <a:rPr lang="bg-BG" sz="1200" noProof="0" dirty="0" smtClean="0">
                <a:latin typeface="Times New Roman"/>
                <a:cs typeface="Times New Roman"/>
              </a:rPr>
              <a:t>ан</a:t>
            </a:r>
            <a:r>
              <a:rPr lang="bg-BG" sz="1200" spc="5" noProof="0" dirty="0" smtClean="0">
                <a:latin typeface="Times New Roman"/>
                <a:cs typeface="Times New Roman"/>
              </a:rPr>
              <a:t>е</a:t>
            </a:r>
            <a:r>
              <a:rPr lang="bg-BG" sz="1200" spc="-20" noProof="0" dirty="0" smtClean="0">
                <a:latin typeface="Times New Roman"/>
                <a:cs typeface="Times New Roman"/>
              </a:rPr>
              <a:t>т</a:t>
            </a:r>
            <a:r>
              <a:rPr lang="bg-BG" sz="1200" noProof="0" dirty="0" smtClean="0">
                <a:latin typeface="Times New Roman"/>
                <a:cs typeface="Times New Roman"/>
              </a:rPr>
              <a:t>о</a:t>
            </a:r>
            <a:r>
              <a:rPr lang="bg-BG" sz="1200" spc="-15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5" noProof="0" dirty="0" smtClean="0">
                <a:latin typeface="Times New Roman"/>
                <a:cs typeface="Times New Roman"/>
              </a:rPr>
              <a:t>н</a:t>
            </a:r>
            <a:r>
              <a:rPr lang="bg-BG" sz="1200" noProof="0" dirty="0" smtClean="0">
                <a:latin typeface="Times New Roman"/>
                <a:cs typeface="Times New Roman"/>
              </a:rPr>
              <a:t>а</a:t>
            </a:r>
            <a:r>
              <a:rPr lang="bg-BG" sz="1200" spc="-5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по</a:t>
            </a:r>
            <a:r>
              <a:rPr lang="bg-BG" sz="1200" spc="-15" noProof="0" dirty="0" smtClean="0">
                <a:latin typeface="Times New Roman"/>
                <a:cs typeface="Times New Roman"/>
              </a:rPr>
              <a:t>в</a:t>
            </a:r>
            <a:r>
              <a:rPr lang="bg-BG" sz="1200" spc="-45" noProof="0" dirty="0" smtClean="0">
                <a:latin typeface="Times New Roman"/>
                <a:cs typeface="Times New Roman"/>
              </a:rPr>
              <a:t>е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ч</a:t>
            </a:r>
            <a:r>
              <a:rPr lang="bg-BG" sz="1200" noProof="0" dirty="0" smtClean="0">
                <a:latin typeface="Times New Roman"/>
                <a:cs typeface="Times New Roman"/>
              </a:rPr>
              <a:t>е</a:t>
            </a:r>
            <a:r>
              <a:rPr lang="bg-BG" sz="1200" spc="10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25" noProof="0" dirty="0" smtClean="0">
                <a:latin typeface="Times New Roman"/>
                <a:cs typeface="Times New Roman"/>
              </a:rPr>
              <a:t>о</a:t>
            </a:r>
            <a:r>
              <a:rPr lang="bg-BG" sz="1200" noProof="0" dirty="0" smtClean="0">
                <a:latin typeface="Times New Roman"/>
                <a:cs typeface="Times New Roman"/>
              </a:rPr>
              <a:t>т</a:t>
            </a:r>
            <a:r>
              <a:rPr lang="bg-BG" sz="1200" spc="-5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20" noProof="0" dirty="0" smtClean="0">
                <a:latin typeface="Times New Roman"/>
                <a:cs typeface="Times New Roman"/>
              </a:rPr>
              <a:t>е</a:t>
            </a:r>
            <a:r>
              <a:rPr lang="bg-BG" sz="1200" noProof="0" dirty="0" smtClean="0">
                <a:latin typeface="Times New Roman"/>
                <a:cs typeface="Times New Roman"/>
              </a:rPr>
              <a:t>дин</a:t>
            </a:r>
            <a:r>
              <a:rPr lang="bg-BG" sz="1200" spc="-20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J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D</a:t>
            </a:r>
            <a:r>
              <a:rPr lang="bg-BG" sz="1200" noProof="0" dirty="0" smtClean="0">
                <a:latin typeface="Times New Roman"/>
                <a:cs typeface="Times New Roman"/>
              </a:rPr>
              <a:t>BC</a:t>
            </a:r>
            <a:r>
              <a:rPr lang="bg-BG" sz="1200" spc="15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р</a:t>
            </a:r>
            <a:r>
              <a:rPr lang="bg-BG" sz="1200" spc="50" noProof="0" dirty="0" smtClean="0">
                <a:latin typeface="Times New Roman"/>
                <a:cs typeface="Times New Roman"/>
              </a:rPr>
              <a:t>е</a:t>
            </a:r>
            <a:r>
              <a:rPr lang="bg-BG" sz="1200" spc="-20" noProof="0" dirty="0" smtClean="0">
                <a:latin typeface="Times New Roman"/>
                <a:cs typeface="Times New Roman"/>
              </a:rPr>
              <a:t>с</a:t>
            </a:r>
            <a:r>
              <a:rPr lang="bg-BG" sz="1200" spc="20" noProof="0" dirty="0" smtClean="0">
                <a:latin typeface="Times New Roman"/>
                <a:cs typeface="Times New Roman"/>
              </a:rPr>
              <a:t>у</a:t>
            </a:r>
            <a:r>
              <a:rPr lang="bg-BG" sz="1200" noProof="0" dirty="0" smtClean="0">
                <a:latin typeface="Times New Roman"/>
                <a:cs typeface="Times New Roman"/>
              </a:rPr>
              <a:t>рс</a:t>
            </a:r>
            <a:r>
              <a:rPr lang="bg-BG" sz="1200" spc="-35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5" noProof="0" dirty="0" smtClean="0">
                <a:latin typeface="Times New Roman"/>
                <a:cs typeface="Times New Roman"/>
              </a:rPr>
              <a:t>з</a:t>
            </a:r>
            <a:r>
              <a:rPr lang="bg-BG" sz="1200" noProof="0" dirty="0" smtClean="0">
                <a:latin typeface="Times New Roman"/>
                <a:cs typeface="Times New Roman"/>
              </a:rPr>
              <a:t>а </a:t>
            </a:r>
            <a:r>
              <a:rPr lang="bg-BG" sz="1200" spc="-20" noProof="0" dirty="0" smtClean="0">
                <a:latin typeface="Times New Roman"/>
                <a:cs typeface="Times New Roman"/>
              </a:rPr>
              <a:t>е</a:t>
            </a:r>
            <a:r>
              <a:rPr lang="bg-BG" sz="1200" noProof="0" dirty="0" smtClean="0">
                <a:latin typeface="Times New Roman"/>
                <a:cs typeface="Times New Roman"/>
              </a:rPr>
              <a:t>д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н</a:t>
            </a:r>
            <a:r>
              <a:rPr lang="bg-BG" sz="1200" noProof="0" dirty="0" smtClean="0">
                <a:latin typeface="Times New Roman"/>
                <a:cs typeface="Times New Roman"/>
              </a:rPr>
              <a:t>а</a:t>
            </a:r>
            <a:r>
              <a:rPr lang="bg-BG" sz="1200" spc="10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база</a:t>
            </a:r>
            <a:r>
              <a:rPr lang="bg-BG" sz="1200" spc="-5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25" noProof="0" dirty="0" smtClean="0">
                <a:latin typeface="Times New Roman"/>
                <a:cs typeface="Times New Roman"/>
              </a:rPr>
              <a:t>о</a:t>
            </a:r>
            <a:r>
              <a:rPr lang="bg-BG" sz="1200" noProof="0" dirty="0" smtClean="0">
                <a:latin typeface="Times New Roman"/>
                <a:cs typeface="Times New Roman"/>
              </a:rPr>
              <a:t>т</a:t>
            </a:r>
            <a:r>
              <a:rPr lang="bg-BG" sz="1200" spc="-5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дан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н</a:t>
            </a:r>
            <a:r>
              <a:rPr lang="bg-BG" sz="1200" spc="-5" noProof="0" dirty="0" smtClean="0">
                <a:latin typeface="Times New Roman"/>
                <a:cs typeface="Times New Roman"/>
              </a:rPr>
              <a:t>и</a:t>
            </a:r>
            <a:r>
              <a:rPr lang="bg-BG" sz="1200" noProof="0" dirty="0" smtClean="0">
                <a:latin typeface="Times New Roman"/>
                <a:cs typeface="Times New Roman"/>
              </a:rPr>
              <a:t>.</a:t>
            </a:r>
            <a:endParaRPr lang="bg-BG" noProof="0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A6EA1-DFF3-4BD3-A576-7158303968AF}" type="slidenum">
              <a:rPr lang="bg-BG" smtClean="0"/>
              <a:pPr/>
              <a:t>6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39371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2700" marR="5080" indent="914400" algn="just">
              <a:lnSpc>
                <a:spcPct val="100000"/>
              </a:lnSpc>
            </a:pPr>
            <a:r>
              <a:rPr lang="bg-BG" sz="1200" noProof="0" dirty="0" smtClean="0">
                <a:latin typeface="Times New Roman"/>
                <a:cs typeface="Times New Roman"/>
              </a:rPr>
              <a:t>Един</a:t>
            </a:r>
            <a:r>
              <a:rPr lang="bg-BG" sz="1200" spc="180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EJB</a:t>
            </a:r>
            <a:r>
              <a:rPr lang="bg-BG" sz="1200" spc="170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15" noProof="0" dirty="0" smtClean="0">
                <a:latin typeface="Times New Roman"/>
                <a:cs typeface="Times New Roman"/>
              </a:rPr>
              <a:t>у</a:t>
            </a:r>
            <a:r>
              <a:rPr lang="bg-BG" sz="1200" noProof="0" dirty="0" smtClean="0">
                <a:latin typeface="Times New Roman"/>
                <a:cs typeface="Times New Roman"/>
              </a:rPr>
              <a:t>еб</a:t>
            </a:r>
            <a:r>
              <a:rPr lang="bg-BG" sz="1200" spc="185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110" noProof="0" dirty="0" smtClean="0">
                <a:latin typeface="Times New Roman"/>
                <a:cs typeface="Times New Roman"/>
              </a:rPr>
              <a:t>к</a:t>
            </a:r>
            <a:r>
              <a:rPr lang="bg-BG" sz="1200" noProof="0" dirty="0" smtClean="0">
                <a:latin typeface="Times New Roman"/>
                <a:cs typeface="Times New Roman"/>
              </a:rPr>
              <a:t>онт</a:t>
            </a:r>
            <a:r>
              <a:rPr lang="bg-BG" sz="1200" spc="5" noProof="0" dirty="0" smtClean="0">
                <a:latin typeface="Times New Roman"/>
                <a:cs typeface="Times New Roman"/>
              </a:rPr>
              <a:t>е</a:t>
            </a:r>
            <a:r>
              <a:rPr lang="bg-BG" sz="1200" noProof="0" dirty="0" smtClean="0">
                <a:latin typeface="Times New Roman"/>
                <a:cs typeface="Times New Roman"/>
              </a:rPr>
              <a:t>й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н</a:t>
            </a:r>
            <a:r>
              <a:rPr lang="bg-BG" sz="1200" noProof="0" dirty="0" smtClean="0">
                <a:latin typeface="Times New Roman"/>
                <a:cs typeface="Times New Roman"/>
              </a:rPr>
              <a:t>ер</a:t>
            </a:r>
            <a:r>
              <a:rPr lang="bg-BG" sz="1200" spc="190" noProof="0" dirty="0" smtClean="0">
                <a:latin typeface="Times New Roman"/>
                <a:cs typeface="Times New Roman"/>
              </a:rPr>
              <a:t> </a:t>
            </a:r>
            <a:r>
              <a:rPr lang="bg-BG" sz="1200" spc="45" noProof="0" dirty="0" smtClean="0">
                <a:latin typeface="Times New Roman"/>
                <a:cs typeface="Times New Roman"/>
              </a:rPr>
              <a:t>о</a:t>
            </a:r>
            <a:r>
              <a:rPr lang="bg-BG" sz="1200" noProof="0" dirty="0" smtClean="0">
                <a:latin typeface="Times New Roman"/>
                <a:cs typeface="Times New Roman"/>
              </a:rPr>
              <a:t>с</a:t>
            </a:r>
            <a:r>
              <a:rPr lang="bg-BG" sz="1200" spc="-15" noProof="0" dirty="0" smtClean="0">
                <a:latin typeface="Times New Roman"/>
                <a:cs typeface="Times New Roman"/>
              </a:rPr>
              <a:t>и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г</a:t>
            </a:r>
            <a:r>
              <a:rPr lang="bg-BG" sz="1200" noProof="0" dirty="0" smtClean="0">
                <a:latin typeface="Times New Roman"/>
                <a:cs typeface="Times New Roman"/>
              </a:rPr>
              <a:t>уря</a:t>
            </a:r>
            <a:r>
              <a:rPr lang="bg-BG" sz="1200" spc="-25" noProof="0" dirty="0" smtClean="0">
                <a:latin typeface="Times New Roman"/>
                <a:cs typeface="Times New Roman"/>
              </a:rPr>
              <a:t>в</a:t>
            </a:r>
            <a:r>
              <a:rPr lang="bg-BG" sz="1200" noProof="0" dirty="0" smtClean="0">
                <a:latin typeface="Times New Roman"/>
                <a:cs typeface="Times New Roman"/>
              </a:rPr>
              <a:t>а</a:t>
            </a:r>
            <a:r>
              <a:rPr lang="bg-BG" sz="1200" spc="190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с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р</a:t>
            </a:r>
            <a:r>
              <a:rPr lang="bg-BG" sz="1200" spc="-20" noProof="0" dirty="0" smtClean="0">
                <a:latin typeface="Times New Roman"/>
                <a:cs typeface="Times New Roman"/>
              </a:rPr>
              <a:t>е</a:t>
            </a:r>
            <a:r>
              <a:rPr lang="bg-BG" sz="1200" noProof="0" dirty="0" smtClean="0">
                <a:latin typeface="Times New Roman"/>
                <a:cs typeface="Times New Roman"/>
              </a:rPr>
              <a:t>д</a:t>
            </a:r>
            <a:r>
              <a:rPr lang="bg-BG" sz="1200" spc="-50" noProof="0" dirty="0" smtClean="0">
                <a:latin typeface="Times New Roman"/>
                <a:cs typeface="Times New Roman"/>
              </a:rPr>
              <a:t>а</a:t>
            </a:r>
            <a:r>
              <a:rPr lang="bg-BG" sz="1200" spc="15" noProof="0" dirty="0" smtClean="0">
                <a:latin typeface="Times New Roman"/>
                <a:cs typeface="Times New Roman"/>
              </a:rPr>
              <a:t>т</a:t>
            </a:r>
            <a:r>
              <a:rPr lang="bg-BG" sz="1200" noProof="0" dirty="0" smtClean="0">
                <a:latin typeface="Times New Roman"/>
                <a:cs typeface="Times New Roman"/>
              </a:rPr>
              <a:t>а</a:t>
            </a:r>
            <a:r>
              <a:rPr lang="bg-BG" sz="1200" spc="190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5" noProof="0" dirty="0" smtClean="0">
                <a:latin typeface="Times New Roman"/>
                <a:cs typeface="Times New Roman"/>
              </a:rPr>
              <a:t>з</a:t>
            </a:r>
            <a:r>
              <a:rPr lang="bg-BG" sz="1200" noProof="0" dirty="0" smtClean="0">
                <a:latin typeface="Times New Roman"/>
                <a:cs typeface="Times New Roman"/>
              </a:rPr>
              <a:t>а</a:t>
            </a:r>
            <a:r>
              <a:rPr lang="bg-BG" sz="1200" spc="175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и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з</a:t>
            </a:r>
            <a:r>
              <a:rPr lang="bg-BG" sz="1200" noProof="0" dirty="0" smtClean="0">
                <a:latin typeface="Times New Roman"/>
                <a:cs typeface="Times New Roman"/>
              </a:rPr>
              <a:t>пълнен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и</a:t>
            </a:r>
            <a:r>
              <a:rPr lang="bg-BG" sz="1200" noProof="0" dirty="0" smtClean="0">
                <a:latin typeface="Times New Roman"/>
                <a:cs typeface="Times New Roman"/>
              </a:rPr>
              <a:t>е</a:t>
            </a:r>
            <a:r>
              <a:rPr lang="bg-BG" sz="1200" spc="195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5" noProof="0" dirty="0" smtClean="0">
                <a:latin typeface="Times New Roman"/>
                <a:cs typeface="Times New Roman"/>
              </a:rPr>
              <a:t>н</a:t>
            </a:r>
            <a:r>
              <a:rPr lang="bg-BG" sz="1200" noProof="0" dirty="0" smtClean="0">
                <a:latin typeface="Times New Roman"/>
                <a:cs typeface="Times New Roman"/>
              </a:rPr>
              <a:t>а</a:t>
            </a:r>
            <a:r>
              <a:rPr lang="bg-BG" sz="1200" spc="165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15" noProof="0" dirty="0" smtClean="0">
                <a:latin typeface="Times New Roman"/>
                <a:cs typeface="Times New Roman"/>
              </a:rPr>
              <a:t>у</a:t>
            </a:r>
            <a:r>
              <a:rPr lang="bg-BG" sz="1200" noProof="0" dirty="0" smtClean="0">
                <a:latin typeface="Times New Roman"/>
                <a:cs typeface="Times New Roman"/>
              </a:rPr>
              <a:t>еб</a:t>
            </a:r>
            <a:r>
              <a:rPr lang="bg-BG" sz="1200" spc="185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с</a:t>
            </a:r>
            <a:r>
              <a:rPr lang="bg-BG" sz="1200" spc="-55" noProof="0" dirty="0" smtClean="0">
                <a:latin typeface="Times New Roman"/>
                <a:cs typeface="Times New Roman"/>
              </a:rPr>
              <a:t>в</a:t>
            </a:r>
            <a:r>
              <a:rPr lang="bg-BG" sz="1200" noProof="0" dirty="0" smtClean="0">
                <a:latin typeface="Times New Roman"/>
                <a:cs typeface="Times New Roman"/>
              </a:rPr>
              <a:t>ъ</a:t>
            </a:r>
            <a:r>
              <a:rPr lang="bg-BG" sz="1200" spc="25" noProof="0" dirty="0" smtClean="0">
                <a:latin typeface="Times New Roman"/>
                <a:cs typeface="Times New Roman"/>
              </a:rPr>
              <a:t>р</a:t>
            </a:r>
            <a:r>
              <a:rPr lang="bg-BG" sz="1200" noProof="0" dirty="0" smtClean="0">
                <a:latin typeface="Times New Roman"/>
                <a:cs typeface="Times New Roman"/>
              </a:rPr>
              <a:t>зани соф</a:t>
            </a:r>
            <a:r>
              <a:rPr lang="bg-BG" sz="1200" spc="-30" noProof="0" dirty="0" smtClean="0">
                <a:latin typeface="Times New Roman"/>
                <a:cs typeface="Times New Roman"/>
              </a:rPr>
              <a:t>т</a:t>
            </a:r>
            <a:r>
              <a:rPr lang="bg-BG" sz="1200" spc="-15" noProof="0" dirty="0" smtClean="0">
                <a:latin typeface="Times New Roman"/>
                <a:cs typeface="Times New Roman"/>
              </a:rPr>
              <a:t>у</a:t>
            </a:r>
            <a:r>
              <a:rPr lang="bg-BG" sz="1200" noProof="0" dirty="0" smtClean="0">
                <a:latin typeface="Times New Roman"/>
                <a:cs typeface="Times New Roman"/>
              </a:rPr>
              <a:t>ерни   </a:t>
            </a:r>
            <a:r>
              <a:rPr lang="bg-BG" sz="1200" spc="-110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100" noProof="0" dirty="0" smtClean="0">
                <a:latin typeface="Times New Roman"/>
                <a:cs typeface="Times New Roman"/>
              </a:rPr>
              <a:t>к</a:t>
            </a:r>
            <a:r>
              <a:rPr lang="bg-BG" sz="1200" spc="-50" noProof="0" dirty="0" smtClean="0">
                <a:latin typeface="Times New Roman"/>
                <a:cs typeface="Times New Roman"/>
              </a:rPr>
              <a:t>о</a:t>
            </a:r>
            <a:r>
              <a:rPr lang="bg-BG" sz="1200" noProof="0" dirty="0" smtClean="0">
                <a:latin typeface="Times New Roman"/>
                <a:cs typeface="Times New Roman"/>
              </a:rPr>
              <a:t>мпо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н</a:t>
            </a:r>
            <a:r>
              <a:rPr lang="bg-BG" sz="1200" noProof="0" dirty="0" smtClean="0">
                <a:latin typeface="Times New Roman"/>
                <a:cs typeface="Times New Roman"/>
              </a:rPr>
              <a:t>ен</a:t>
            </a:r>
            <a:r>
              <a:rPr lang="bg-BG" sz="1200" spc="5" noProof="0" dirty="0" smtClean="0">
                <a:latin typeface="Times New Roman"/>
                <a:cs typeface="Times New Roman"/>
              </a:rPr>
              <a:t>т</a:t>
            </a:r>
            <a:r>
              <a:rPr lang="bg-BG" sz="1200" noProof="0" dirty="0" smtClean="0">
                <a:latin typeface="Times New Roman"/>
                <a:cs typeface="Times New Roman"/>
              </a:rPr>
              <a:t>и,   </a:t>
            </a:r>
            <a:r>
              <a:rPr lang="bg-BG" sz="1200" spc="-114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вк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л</a:t>
            </a:r>
            <a:r>
              <a:rPr lang="bg-BG" sz="1200" spc="-75" noProof="0" dirty="0" smtClean="0">
                <a:latin typeface="Times New Roman"/>
                <a:cs typeface="Times New Roman"/>
              </a:rPr>
              <a:t>ю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ч</a:t>
            </a:r>
            <a:r>
              <a:rPr lang="bg-BG" sz="1200" noProof="0" dirty="0" smtClean="0">
                <a:latin typeface="Times New Roman"/>
                <a:cs typeface="Times New Roman"/>
              </a:rPr>
              <a:t>ит</a:t>
            </a:r>
            <a:r>
              <a:rPr lang="bg-BG" sz="1200" spc="5" noProof="0" dirty="0" smtClean="0">
                <a:latin typeface="Times New Roman"/>
                <a:cs typeface="Times New Roman"/>
              </a:rPr>
              <a:t>е</a:t>
            </a:r>
            <a:r>
              <a:rPr lang="bg-BG" sz="1200" noProof="0" dirty="0" smtClean="0">
                <a:latin typeface="Times New Roman"/>
                <a:cs typeface="Times New Roman"/>
              </a:rPr>
              <a:t>лно   </a:t>
            </a:r>
            <a:r>
              <a:rPr lang="bg-BG" sz="1200" spc="-110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100" noProof="0" dirty="0" smtClean="0">
                <a:latin typeface="Times New Roman"/>
                <a:cs typeface="Times New Roman"/>
              </a:rPr>
              <a:t>к</a:t>
            </a:r>
            <a:r>
              <a:rPr lang="bg-BG" sz="1200" spc="-40" noProof="0" dirty="0" smtClean="0">
                <a:latin typeface="Times New Roman"/>
                <a:cs typeface="Times New Roman"/>
              </a:rPr>
              <a:t>о</a:t>
            </a:r>
            <a:r>
              <a:rPr lang="bg-BG" sz="1200" noProof="0" dirty="0" smtClean="0">
                <a:latin typeface="Times New Roman"/>
                <a:cs typeface="Times New Roman"/>
              </a:rPr>
              <a:t>мп</a:t>
            </a:r>
            <a:r>
              <a:rPr lang="bg-BG" sz="1200" spc="-30" noProof="0" dirty="0" smtClean="0">
                <a:latin typeface="Times New Roman"/>
                <a:cs typeface="Times New Roman"/>
              </a:rPr>
              <a:t>ю</a:t>
            </a:r>
            <a:r>
              <a:rPr lang="bg-BG" sz="1200" noProof="0" dirty="0" smtClean="0">
                <a:latin typeface="Times New Roman"/>
                <a:cs typeface="Times New Roman"/>
              </a:rPr>
              <a:t>т</a:t>
            </a:r>
            <a:r>
              <a:rPr lang="bg-BG" sz="1200" spc="5" noProof="0" dirty="0" smtClean="0">
                <a:latin typeface="Times New Roman"/>
                <a:cs typeface="Times New Roman"/>
              </a:rPr>
              <a:t>ъ</a:t>
            </a:r>
            <a:r>
              <a:rPr lang="bg-BG" sz="1200" noProof="0" dirty="0" smtClean="0">
                <a:latin typeface="Times New Roman"/>
                <a:cs typeface="Times New Roman"/>
              </a:rPr>
              <a:t>рна   </a:t>
            </a:r>
            <a:r>
              <a:rPr lang="bg-BG" sz="1200" spc="-114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сигур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н</a:t>
            </a:r>
            <a:r>
              <a:rPr lang="bg-BG" sz="1200" spc="45" noProof="0" dirty="0" smtClean="0">
                <a:latin typeface="Times New Roman"/>
                <a:cs typeface="Times New Roman"/>
              </a:rPr>
              <a:t>о</a:t>
            </a:r>
            <a:r>
              <a:rPr lang="bg-BG" sz="1200" noProof="0" dirty="0" smtClean="0">
                <a:latin typeface="Times New Roman"/>
                <a:cs typeface="Times New Roman"/>
              </a:rPr>
              <a:t>с</a:t>
            </a:r>
            <a:r>
              <a:rPr lang="bg-BG" sz="1200" spc="-135" noProof="0" dirty="0" smtClean="0">
                <a:latin typeface="Times New Roman"/>
                <a:cs typeface="Times New Roman"/>
              </a:rPr>
              <a:t>т</a:t>
            </a:r>
            <a:r>
              <a:rPr lang="bg-BG" sz="1200" noProof="0" dirty="0" smtClean="0">
                <a:latin typeface="Times New Roman"/>
                <a:cs typeface="Times New Roman"/>
              </a:rPr>
              <a:t>,   </a:t>
            </a:r>
            <a:r>
              <a:rPr lang="bg-BG" sz="1200" spc="-114" noProof="0" dirty="0" smtClean="0">
                <a:latin typeface="Times New Roman"/>
                <a:cs typeface="Times New Roman"/>
              </a:rPr>
              <a:t> </a:t>
            </a:r>
            <a:r>
              <a:rPr lang="bg-BG" sz="1200" spc="10" noProof="0" dirty="0" smtClean="0">
                <a:latin typeface="Times New Roman"/>
                <a:cs typeface="Times New Roman"/>
              </a:rPr>
              <a:t>у</a:t>
            </a:r>
            <a:r>
              <a:rPr lang="bg-BG" sz="1200" noProof="0" dirty="0" smtClean="0">
                <a:latin typeface="Times New Roman"/>
                <a:cs typeface="Times New Roman"/>
              </a:rPr>
              <a:t>п</a:t>
            </a:r>
            <a:r>
              <a:rPr lang="bg-BG" sz="1200" spc="-15" noProof="0" dirty="0" smtClean="0">
                <a:latin typeface="Times New Roman"/>
                <a:cs typeface="Times New Roman"/>
              </a:rPr>
              <a:t>р</a:t>
            </a:r>
            <a:r>
              <a:rPr lang="bg-BG" sz="1200" noProof="0" dirty="0" smtClean="0">
                <a:latin typeface="Times New Roman"/>
                <a:cs typeface="Times New Roman"/>
              </a:rPr>
              <a:t>а</a:t>
            </a:r>
            <a:r>
              <a:rPr lang="bg-BG" sz="1200" spc="-20" noProof="0" dirty="0" smtClean="0">
                <a:latin typeface="Times New Roman"/>
                <a:cs typeface="Times New Roman"/>
              </a:rPr>
              <a:t>в</a:t>
            </a:r>
            <a:r>
              <a:rPr lang="bg-BG" sz="1200" spc="-15" noProof="0" dirty="0" smtClean="0">
                <a:latin typeface="Times New Roman"/>
                <a:cs typeface="Times New Roman"/>
              </a:rPr>
              <a:t>л</a:t>
            </a:r>
            <a:r>
              <a:rPr lang="bg-BG" sz="1200" noProof="0" dirty="0" smtClean="0">
                <a:latin typeface="Times New Roman"/>
                <a:cs typeface="Times New Roman"/>
              </a:rPr>
              <a:t>ение   </a:t>
            </a:r>
            <a:r>
              <a:rPr lang="bg-BG" sz="1200" spc="-105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5" noProof="0" dirty="0" smtClean="0">
                <a:latin typeface="Times New Roman"/>
                <a:cs typeface="Times New Roman"/>
              </a:rPr>
              <a:t>на </a:t>
            </a:r>
            <a:r>
              <a:rPr lang="bg-BG" sz="1200" noProof="0" dirty="0" smtClean="0">
                <a:latin typeface="Times New Roman"/>
                <a:cs typeface="Times New Roman"/>
              </a:rPr>
              <a:t>жизнен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и</a:t>
            </a:r>
            <a:r>
              <a:rPr lang="bg-BG" sz="1200" noProof="0" dirty="0" smtClean="0">
                <a:latin typeface="Times New Roman"/>
                <a:cs typeface="Times New Roman"/>
              </a:rPr>
              <a:t>я</a:t>
            </a:r>
            <a:r>
              <a:rPr lang="bg-BG" sz="1200" spc="220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ц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и</a:t>
            </a:r>
            <a:r>
              <a:rPr lang="bg-BG" sz="1200" spc="-15" noProof="0" dirty="0" smtClean="0">
                <a:latin typeface="Times New Roman"/>
                <a:cs typeface="Times New Roman"/>
              </a:rPr>
              <a:t>к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ъ</a:t>
            </a:r>
            <a:r>
              <a:rPr lang="bg-BG" sz="1200" noProof="0" dirty="0" smtClean="0">
                <a:latin typeface="Times New Roman"/>
                <a:cs typeface="Times New Roman"/>
              </a:rPr>
              <a:t>л</a:t>
            </a:r>
            <a:r>
              <a:rPr lang="bg-BG" sz="1200" spc="220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5" noProof="0" dirty="0" smtClean="0">
                <a:latin typeface="Times New Roman"/>
                <a:cs typeface="Times New Roman"/>
              </a:rPr>
              <a:t>н</a:t>
            </a:r>
            <a:r>
              <a:rPr lang="bg-BG" sz="1200" noProof="0" dirty="0" smtClean="0">
                <a:latin typeface="Times New Roman"/>
                <a:cs typeface="Times New Roman"/>
              </a:rPr>
              <a:t>а</a:t>
            </a:r>
            <a:r>
              <a:rPr lang="bg-BG" sz="1200" spc="210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Java</a:t>
            </a:r>
            <a:r>
              <a:rPr lang="bg-BG" sz="1200" spc="215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с</a:t>
            </a:r>
            <a:r>
              <a:rPr lang="bg-BG" sz="1200" noProof="0" dirty="0" smtClean="0">
                <a:latin typeface="Times New Roman"/>
                <a:cs typeface="Times New Roman"/>
              </a:rPr>
              <a:t>ър</a:t>
            </a:r>
            <a:r>
              <a:rPr lang="bg-BG" sz="1200" spc="-25" noProof="0" dirty="0" smtClean="0">
                <a:latin typeface="Times New Roman"/>
                <a:cs typeface="Times New Roman"/>
              </a:rPr>
              <a:t>в</a:t>
            </a:r>
            <a:r>
              <a:rPr lang="bg-BG" sz="1200" spc="-15" noProof="0" dirty="0" smtClean="0">
                <a:latin typeface="Times New Roman"/>
                <a:cs typeface="Times New Roman"/>
              </a:rPr>
              <a:t>л</a:t>
            </a:r>
            <a:r>
              <a:rPr lang="bg-BG" sz="1200" noProof="0" dirty="0" smtClean="0">
                <a:latin typeface="Times New Roman"/>
                <a:cs typeface="Times New Roman"/>
              </a:rPr>
              <a:t>е</a:t>
            </a:r>
            <a:r>
              <a:rPr lang="bg-BG" sz="1200" spc="-135" noProof="0" dirty="0" smtClean="0">
                <a:latin typeface="Times New Roman"/>
                <a:cs typeface="Times New Roman"/>
              </a:rPr>
              <a:t>т</a:t>
            </a:r>
            <a:r>
              <a:rPr lang="bg-BG" sz="1200" noProof="0" dirty="0" smtClean="0">
                <a:latin typeface="Times New Roman"/>
                <a:cs typeface="Times New Roman"/>
              </a:rPr>
              <a:t>, </a:t>
            </a:r>
            <a:r>
              <a:rPr lang="bg-BG" sz="1200" spc="-220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об</a:t>
            </a:r>
            <a:r>
              <a:rPr lang="bg-BG" sz="1200" spc="-20" noProof="0" dirty="0" smtClean="0">
                <a:latin typeface="Times New Roman"/>
                <a:cs typeface="Times New Roman"/>
              </a:rPr>
              <a:t>р</a:t>
            </a:r>
            <a:r>
              <a:rPr lang="bg-BG" sz="1200" noProof="0" dirty="0" smtClean="0">
                <a:latin typeface="Times New Roman"/>
                <a:cs typeface="Times New Roman"/>
              </a:rPr>
              <a:t>аб</a:t>
            </a:r>
            <a:r>
              <a:rPr lang="bg-BG" sz="1200" spc="-25" noProof="0" dirty="0" smtClean="0">
                <a:latin typeface="Times New Roman"/>
                <a:cs typeface="Times New Roman"/>
              </a:rPr>
              <a:t>о</a:t>
            </a:r>
            <a:r>
              <a:rPr lang="bg-BG" sz="1200" noProof="0" dirty="0" smtClean="0">
                <a:latin typeface="Times New Roman"/>
                <a:cs typeface="Times New Roman"/>
              </a:rPr>
              <a:t>т</a:t>
            </a:r>
            <a:r>
              <a:rPr lang="bg-BG" sz="1200" spc="-30" noProof="0" dirty="0" smtClean="0">
                <a:latin typeface="Times New Roman"/>
                <a:cs typeface="Times New Roman"/>
              </a:rPr>
              <a:t>к</a:t>
            </a:r>
            <a:r>
              <a:rPr lang="bg-BG" sz="1200" noProof="0" dirty="0" smtClean="0">
                <a:latin typeface="Times New Roman"/>
                <a:cs typeface="Times New Roman"/>
              </a:rPr>
              <a:t>а </a:t>
            </a:r>
            <a:r>
              <a:rPr lang="bg-BG" sz="1200" spc="-225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15" noProof="0" dirty="0" smtClean="0">
                <a:latin typeface="Times New Roman"/>
                <a:cs typeface="Times New Roman"/>
              </a:rPr>
              <a:t>н</a:t>
            </a:r>
            <a:r>
              <a:rPr lang="bg-BG" sz="1200" noProof="0" dirty="0" smtClean="0">
                <a:latin typeface="Times New Roman"/>
                <a:cs typeface="Times New Roman"/>
              </a:rPr>
              <a:t>а</a:t>
            </a:r>
            <a:r>
              <a:rPr lang="bg-BG" sz="1200" spc="215" noProof="0" dirty="0" smtClean="0">
                <a:latin typeface="Times New Roman"/>
                <a:cs typeface="Times New Roman"/>
              </a:rPr>
              <a:t> </a:t>
            </a:r>
            <a:r>
              <a:rPr lang="bg-BG" sz="1200" spc="25" noProof="0" dirty="0" smtClean="0">
                <a:latin typeface="Times New Roman"/>
                <a:cs typeface="Times New Roman"/>
              </a:rPr>
              <a:t>т</a:t>
            </a:r>
            <a:r>
              <a:rPr lang="bg-BG" sz="1200" noProof="0" dirty="0" smtClean="0">
                <a:latin typeface="Times New Roman"/>
                <a:cs typeface="Times New Roman"/>
              </a:rPr>
              <a:t>ранзакции</a:t>
            </a:r>
            <a:r>
              <a:rPr lang="bg-BG" sz="1200" spc="220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и</a:t>
            </a:r>
            <a:r>
              <a:rPr lang="bg-BG" sz="1200" spc="204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д</a:t>
            </a:r>
            <a:r>
              <a:rPr lang="bg-BG" sz="1200" spc="-40" noProof="0" dirty="0" smtClean="0">
                <a:latin typeface="Times New Roman"/>
                <a:cs typeface="Times New Roman"/>
              </a:rPr>
              <a:t>р</a:t>
            </a:r>
            <a:r>
              <a:rPr lang="bg-BG" sz="1200" spc="10" noProof="0" dirty="0" smtClean="0">
                <a:latin typeface="Times New Roman"/>
                <a:cs typeface="Times New Roman"/>
              </a:rPr>
              <a:t>у</a:t>
            </a:r>
            <a:r>
              <a:rPr lang="bg-BG" sz="1200" noProof="0" dirty="0" smtClean="0">
                <a:latin typeface="Times New Roman"/>
                <a:cs typeface="Times New Roman"/>
              </a:rPr>
              <a:t>ги</a:t>
            </a:r>
            <a:r>
              <a:rPr lang="bg-BG" sz="1200" spc="200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15" noProof="0" dirty="0" smtClean="0">
                <a:latin typeface="Times New Roman"/>
                <a:cs typeface="Times New Roman"/>
              </a:rPr>
              <a:t>у</a:t>
            </a:r>
            <a:r>
              <a:rPr lang="bg-BG" sz="1200" noProof="0" dirty="0" smtClean="0">
                <a:latin typeface="Times New Roman"/>
                <a:cs typeface="Times New Roman"/>
              </a:rPr>
              <a:t>еб</a:t>
            </a:r>
            <a:r>
              <a:rPr lang="bg-BG" sz="1200" spc="195" noProof="0" dirty="0" smtClean="0">
                <a:latin typeface="Times New Roman"/>
                <a:cs typeface="Times New Roman"/>
              </a:rPr>
              <a:t> </a:t>
            </a:r>
            <a:r>
              <a:rPr lang="bg-BG" sz="1200" spc="10" noProof="0" dirty="0" smtClean="0">
                <a:latin typeface="Times New Roman"/>
                <a:cs typeface="Times New Roman"/>
              </a:rPr>
              <a:t>у</a:t>
            </a:r>
            <a:r>
              <a:rPr lang="bg-BG" sz="1200" noProof="0" dirty="0" smtClean="0">
                <a:latin typeface="Times New Roman"/>
                <a:cs typeface="Times New Roman"/>
              </a:rPr>
              <a:t>с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л</a:t>
            </a:r>
            <a:r>
              <a:rPr lang="bg-BG" sz="1200" spc="10" noProof="0" dirty="0" smtClean="0">
                <a:latin typeface="Times New Roman"/>
                <a:cs typeface="Times New Roman"/>
              </a:rPr>
              <a:t>у</a:t>
            </a:r>
            <a:r>
              <a:rPr lang="bg-BG" sz="1200" noProof="0" dirty="0" smtClean="0">
                <a:latin typeface="Times New Roman"/>
                <a:cs typeface="Times New Roman"/>
              </a:rPr>
              <a:t>г</a:t>
            </a:r>
            <a:r>
              <a:rPr lang="bg-BG" sz="1200" spc="-15" noProof="0" dirty="0" smtClean="0">
                <a:latin typeface="Times New Roman"/>
                <a:cs typeface="Times New Roman"/>
              </a:rPr>
              <a:t>и</a:t>
            </a:r>
            <a:r>
              <a:rPr lang="bg-BG" sz="1200" noProof="0" dirty="0" smtClean="0">
                <a:latin typeface="Times New Roman"/>
                <a:cs typeface="Times New Roman"/>
              </a:rPr>
              <a:t>.</a:t>
            </a:r>
            <a:r>
              <a:rPr lang="bg-BG" sz="1200" spc="215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EJB </a:t>
            </a:r>
            <a:r>
              <a:rPr lang="bg-BG" sz="1200" spc="-100" noProof="0" dirty="0" smtClean="0">
                <a:latin typeface="Times New Roman"/>
                <a:cs typeface="Times New Roman"/>
              </a:rPr>
              <a:t>к</a:t>
            </a:r>
            <a:r>
              <a:rPr lang="bg-BG" sz="1200" noProof="0" dirty="0" smtClean="0">
                <a:latin typeface="Times New Roman"/>
                <a:cs typeface="Times New Roman"/>
              </a:rPr>
              <a:t>онт</a:t>
            </a:r>
            <a:r>
              <a:rPr lang="bg-BG" sz="1200" spc="5" noProof="0" dirty="0" smtClean="0">
                <a:latin typeface="Times New Roman"/>
                <a:cs typeface="Times New Roman"/>
              </a:rPr>
              <a:t>е</a:t>
            </a:r>
            <a:r>
              <a:rPr lang="bg-BG" sz="1200" noProof="0" dirty="0" smtClean="0">
                <a:latin typeface="Times New Roman"/>
                <a:cs typeface="Times New Roman"/>
              </a:rPr>
              <a:t>й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н</a:t>
            </a:r>
            <a:r>
              <a:rPr lang="bg-BG" sz="1200" noProof="0" dirty="0" smtClean="0">
                <a:latin typeface="Times New Roman"/>
                <a:cs typeface="Times New Roman"/>
              </a:rPr>
              <a:t>ер</a:t>
            </a:r>
            <a:r>
              <a:rPr lang="bg-BG" sz="1200" spc="5" noProof="0" dirty="0" smtClean="0">
                <a:latin typeface="Times New Roman"/>
                <a:cs typeface="Times New Roman"/>
              </a:rPr>
              <a:t>ъ</a:t>
            </a:r>
            <a:r>
              <a:rPr lang="bg-BG" sz="1200" noProof="0" dirty="0" smtClean="0">
                <a:latin typeface="Times New Roman"/>
                <a:cs typeface="Times New Roman"/>
              </a:rPr>
              <a:t>т</a:t>
            </a:r>
            <a:r>
              <a:rPr lang="bg-BG" sz="1200" spc="100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р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а</a:t>
            </a:r>
            <a:r>
              <a:rPr lang="bg-BG" sz="1200" noProof="0" dirty="0" smtClean="0">
                <a:latin typeface="Times New Roman"/>
                <a:cs typeface="Times New Roman"/>
              </a:rPr>
              <a:t>б</a:t>
            </a:r>
            <a:r>
              <a:rPr lang="bg-BG" sz="1200" spc="-30" noProof="0" dirty="0" smtClean="0">
                <a:latin typeface="Times New Roman"/>
                <a:cs typeface="Times New Roman"/>
              </a:rPr>
              <a:t>о</a:t>
            </a:r>
            <a:r>
              <a:rPr lang="bg-BG" sz="1200" noProof="0" dirty="0" smtClean="0">
                <a:latin typeface="Times New Roman"/>
                <a:cs typeface="Times New Roman"/>
              </a:rPr>
              <a:t>ти</a:t>
            </a:r>
            <a:r>
              <a:rPr lang="bg-BG" sz="1200" spc="105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25" noProof="0" dirty="0" smtClean="0">
                <a:latin typeface="Times New Roman"/>
                <a:cs typeface="Times New Roman"/>
              </a:rPr>
              <a:t>к</a:t>
            </a:r>
            <a:r>
              <a:rPr lang="bg-BG" sz="1200" spc="-45" noProof="0" dirty="0" smtClean="0">
                <a:latin typeface="Times New Roman"/>
                <a:cs typeface="Times New Roman"/>
              </a:rPr>
              <a:t>а</a:t>
            </a:r>
            <a:r>
              <a:rPr lang="bg-BG" sz="1200" spc="-20" noProof="0" dirty="0" smtClean="0">
                <a:latin typeface="Times New Roman"/>
                <a:cs typeface="Times New Roman"/>
              </a:rPr>
              <a:t>т</a:t>
            </a:r>
            <a:r>
              <a:rPr lang="bg-BG" sz="1200" noProof="0" dirty="0" smtClean="0">
                <a:latin typeface="Times New Roman"/>
                <a:cs typeface="Times New Roman"/>
              </a:rPr>
              <a:t>о</a:t>
            </a:r>
            <a:r>
              <a:rPr lang="bg-BG" sz="1200" spc="100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с</a:t>
            </a:r>
            <a:r>
              <a:rPr lang="bg-BG" sz="1200" spc="-55" noProof="0" dirty="0" smtClean="0">
                <a:latin typeface="Times New Roman"/>
                <a:cs typeface="Times New Roman"/>
              </a:rPr>
              <a:t>в</a:t>
            </a:r>
            <a:r>
              <a:rPr lang="bg-BG" sz="1200" noProof="0" dirty="0" smtClean="0">
                <a:latin typeface="Times New Roman"/>
                <a:cs typeface="Times New Roman"/>
              </a:rPr>
              <a:t>ъ</a:t>
            </a:r>
            <a:r>
              <a:rPr lang="bg-BG" sz="1200" spc="25" noProof="0" dirty="0" smtClean="0">
                <a:latin typeface="Times New Roman"/>
                <a:cs typeface="Times New Roman"/>
              </a:rPr>
              <a:t>р</a:t>
            </a:r>
            <a:r>
              <a:rPr lang="bg-BG" sz="1200" spc="-15" noProof="0" dirty="0" smtClean="0">
                <a:latin typeface="Times New Roman"/>
                <a:cs typeface="Times New Roman"/>
              </a:rPr>
              <a:t>з</a:t>
            </a:r>
            <a:r>
              <a:rPr lang="bg-BG" sz="1200" spc="-25" noProof="0" dirty="0" smtClean="0">
                <a:latin typeface="Times New Roman"/>
                <a:cs typeface="Times New Roman"/>
              </a:rPr>
              <a:t>в</a:t>
            </a:r>
            <a:r>
              <a:rPr lang="bg-BG" sz="1200" noProof="0" dirty="0" smtClean="0">
                <a:latin typeface="Times New Roman"/>
                <a:cs typeface="Times New Roman"/>
              </a:rPr>
              <a:t>а</a:t>
            </a:r>
            <a:r>
              <a:rPr lang="bg-BG" sz="1200" spc="5" noProof="0" dirty="0" smtClean="0">
                <a:latin typeface="Times New Roman"/>
                <a:cs typeface="Times New Roman"/>
              </a:rPr>
              <a:t>щ</a:t>
            </a:r>
            <a:r>
              <a:rPr lang="bg-BG" sz="1200" noProof="0" dirty="0" smtClean="0">
                <a:latin typeface="Times New Roman"/>
                <a:cs typeface="Times New Roman"/>
              </a:rPr>
              <a:t>о</a:t>
            </a:r>
            <a:r>
              <a:rPr lang="bg-BG" sz="1200" spc="105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з</a:t>
            </a:r>
            <a:r>
              <a:rPr lang="bg-BG" sz="1200" spc="-15" noProof="0" dirty="0" smtClean="0">
                <a:latin typeface="Times New Roman"/>
                <a:cs typeface="Times New Roman"/>
              </a:rPr>
              <a:t>в</a:t>
            </a:r>
            <a:r>
              <a:rPr lang="bg-BG" sz="1200" noProof="0" dirty="0" smtClean="0">
                <a:latin typeface="Times New Roman"/>
                <a:cs typeface="Times New Roman"/>
              </a:rPr>
              <a:t>ено</a:t>
            </a:r>
            <a:r>
              <a:rPr lang="bg-BG" sz="1200" spc="100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м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е</a:t>
            </a:r>
            <a:r>
              <a:rPr lang="bg-BG" sz="1200" noProof="0" dirty="0" smtClean="0">
                <a:latin typeface="Times New Roman"/>
                <a:cs typeface="Times New Roman"/>
              </a:rPr>
              <a:t>ж</a:t>
            </a:r>
            <a:r>
              <a:rPr lang="bg-BG" sz="1200" spc="-15" noProof="0" dirty="0" smtClean="0">
                <a:latin typeface="Times New Roman"/>
                <a:cs typeface="Times New Roman"/>
              </a:rPr>
              <a:t>д</a:t>
            </a:r>
            <a:r>
              <a:rPr lang="bg-BG" sz="1200" noProof="0" dirty="0" smtClean="0">
                <a:latin typeface="Times New Roman"/>
                <a:cs typeface="Times New Roman"/>
              </a:rPr>
              <a:t>у</a:t>
            </a:r>
            <a:r>
              <a:rPr lang="bg-BG" sz="1200" spc="114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клиент</a:t>
            </a:r>
            <a:r>
              <a:rPr lang="bg-BG" sz="1200" spc="105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и</a:t>
            </a:r>
            <a:r>
              <a:rPr lang="bg-BG" sz="1200" spc="85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с</a:t>
            </a:r>
            <a:r>
              <a:rPr lang="bg-BG" sz="1200" noProof="0" dirty="0" smtClean="0">
                <a:latin typeface="Times New Roman"/>
                <a:cs typeface="Times New Roman"/>
              </a:rPr>
              <a:t>ър</a:t>
            </a:r>
            <a:r>
              <a:rPr lang="bg-BG" sz="1200" spc="-60" noProof="0" dirty="0" smtClean="0">
                <a:latin typeface="Times New Roman"/>
                <a:cs typeface="Times New Roman"/>
              </a:rPr>
              <a:t>в</a:t>
            </a:r>
            <a:r>
              <a:rPr lang="bg-BG" sz="1200" noProof="0" dirty="0" smtClean="0">
                <a:latin typeface="Times New Roman"/>
                <a:cs typeface="Times New Roman"/>
              </a:rPr>
              <a:t>ър,</a:t>
            </a:r>
            <a:r>
              <a:rPr lang="bg-BG" sz="1200" spc="110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з</a:t>
            </a:r>
            <a:r>
              <a:rPr lang="bg-BG" sz="1200" spc="-60" noProof="0" dirty="0" smtClean="0">
                <a:latin typeface="Times New Roman"/>
                <a:cs typeface="Times New Roman"/>
              </a:rPr>
              <a:t>а</a:t>
            </a:r>
            <a:r>
              <a:rPr lang="bg-BG" sz="1200" spc="-20" noProof="0" dirty="0" smtClean="0">
                <a:latin typeface="Times New Roman"/>
                <a:cs typeface="Times New Roman"/>
              </a:rPr>
              <a:t>т</a:t>
            </a:r>
            <a:r>
              <a:rPr lang="bg-BG" sz="1200" noProof="0" dirty="0" smtClean="0">
                <a:latin typeface="Times New Roman"/>
                <a:cs typeface="Times New Roman"/>
              </a:rPr>
              <a:t>о</a:t>
            </a:r>
            <a:r>
              <a:rPr lang="bg-BG" sz="1200" spc="-25" noProof="0" dirty="0" smtClean="0">
                <a:latin typeface="Times New Roman"/>
                <a:cs typeface="Times New Roman"/>
              </a:rPr>
              <a:t>в</a:t>
            </a:r>
            <a:r>
              <a:rPr lang="bg-BG" sz="1200" noProof="0" dirty="0" smtClean="0">
                <a:latin typeface="Times New Roman"/>
                <a:cs typeface="Times New Roman"/>
              </a:rPr>
              <a:t>а</a:t>
            </a:r>
            <a:r>
              <a:rPr lang="bg-BG" sz="1200" spc="95" noProof="0" dirty="0" smtClean="0">
                <a:latin typeface="Times New Roman"/>
                <a:cs typeface="Times New Roman"/>
              </a:rPr>
              <a:t> </a:t>
            </a:r>
            <a:r>
              <a:rPr lang="bg-BG" sz="1200" spc="15" noProof="0" dirty="0" smtClean="0">
                <a:latin typeface="Times New Roman"/>
                <a:cs typeface="Times New Roman"/>
              </a:rPr>
              <a:t>с</a:t>
            </a:r>
            <a:r>
              <a:rPr lang="bg-BG" sz="1200" noProof="0" dirty="0" smtClean="0">
                <a:latin typeface="Times New Roman"/>
                <a:cs typeface="Times New Roman"/>
              </a:rPr>
              <a:t>е</a:t>
            </a:r>
            <a:r>
              <a:rPr lang="bg-BG" sz="1200" spc="105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35" noProof="0" dirty="0" smtClean="0">
                <a:latin typeface="Times New Roman"/>
                <a:cs typeface="Times New Roman"/>
              </a:rPr>
              <a:t>с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ч</a:t>
            </a:r>
            <a:r>
              <a:rPr lang="bg-BG" sz="1200" noProof="0" dirty="0" smtClean="0">
                <a:latin typeface="Times New Roman"/>
                <a:cs typeface="Times New Roman"/>
              </a:rPr>
              <a:t>и</a:t>
            </a:r>
            <a:r>
              <a:rPr lang="bg-BG" sz="1200" spc="25" noProof="0" dirty="0" smtClean="0">
                <a:latin typeface="Times New Roman"/>
                <a:cs typeface="Times New Roman"/>
              </a:rPr>
              <a:t>т</a:t>
            </a:r>
            <a:r>
              <a:rPr lang="bg-BG" sz="1200" noProof="0" dirty="0" smtClean="0">
                <a:latin typeface="Times New Roman"/>
                <a:cs typeface="Times New Roman"/>
              </a:rPr>
              <a:t>а</a:t>
            </a:r>
            <a:r>
              <a:rPr lang="bg-BG" sz="1200" spc="95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5" noProof="0" dirty="0" smtClean="0">
                <a:latin typeface="Times New Roman"/>
                <a:cs typeface="Times New Roman"/>
              </a:rPr>
              <a:t>за </a:t>
            </a:r>
            <a:r>
              <a:rPr lang="bg-BG" sz="1200" noProof="0" dirty="0" smtClean="0">
                <a:latin typeface="Times New Roman"/>
                <a:cs typeface="Times New Roman"/>
              </a:rPr>
              <a:t>ми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д</a:t>
            </a:r>
            <a:r>
              <a:rPr lang="bg-BG" sz="1200" noProof="0" dirty="0" smtClean="0">
                <a:latin typeface="Times New Roman"/>
                <a:cs typeface="Times New Roman"/>
              </a:rPr>
              <a:t>ъ</a:t>
            </a:r>
            <a:r>
              <a:rPr lang="bg-BG" sz="1200" spc="5" noProof="0" dirty="0" smtClean="0">
                <a:latin typeface="Times New Roman"/>
                <a:cs typeface="Times New Roman"/>
              </a:rPr>
              <a:t>л</a:t>
            </a:r>
            <a:r>
              <a:rPr lang="bg-BG" sz="1200" noProof="0" dirty="0" smtClean="0">
                <a:latin typeface="Times New Roman"/>
                <a:cs typeface="Times New Roman"/>
              </a:rPr>
              <a:t>уе</a:t>
            </a:r>
            <a:r>
              <a:rPr lang="bg-BG" sz="1200" spc="5" noProof="0" dirty="0" smtClean="0">
                <a:latin typeface="Times New Roman"/>
                <a:cs typeface="Times New Roman"/>
              </a:rPr>
              <a:t>р</a:t>
            </a:r>
            <a:r>
              <a:rPr lang="bg-BG" sz="1200" noProof="0" dirty="0" smtClean="0">
                <a:latin typeface="Times New Roman"/>
                <a:cs typeface="Times New Roman"/>
              </a:rPr>
              <a:t>.</a:t>
            </a:r>
          </a:p>
          <a:p>
            <a:pPr marL="12700" marR="5080" indent="914400" algn="just">
              <a:lnSpc>
                <a:spcPct val="100000"/>
              </a:lnSpc>
            </a:pPr>
            <a:r>
              <a:rPr lang="bg-BG" sz="1200" noProof="0" dirty="0" smtClean="0">
                <a:latin typeface="Times New Roman"/>
                <a:cs typeface="Times New Roman"/>
              </a:rPr>
              <a:t>Контейнерът</a:t>
            </a:r>
            <a:r>
              <a:rPr lang="bg-BG" sz="1200" baseline="0" noProof="0" dirty="0" smtClean="0">
                <a:latin typeface="Times New Roman"/>
                <a:cs typeface="Times New Roman"/>
              </a:rPr>
              <a:t> се грижи за тяхното (на ЕJB) инициализиране, заделяне на ресурс и освобождаване.</a:t>
            </a:r>
            <a:endParaRPr lang="bg-BG" sz="1200" noProof="0" dirty="0" smtClean="0">
              <a:latin typeface="Times New Roman"/>
              <a:cs typeface="Times New Roman"/>
            </a:endParaRPr>
          </a:p>
          <a:p>
            <a:pPr marL="12700" marR="5080" indent="914400" algn="just">
              <a:lnSpc>
                <a:spcPct val="100000"/>
              </a:lnSpc>
            </a:pPr>
            <a:r>
              <a:rPr lang="bg-BG" sz="1200" noProof="0" dirty="0" smtClean="0">
                <a:latin typeface="Times New Roman"/>
                <a:cs typeface="Times New Roman"/>
              </a:rPr>
              <a:t>Кл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и</a:t>
            </a:r>
            <a:r>
              <a:rPr lang="bg-BG" sz="1200" noProof="0" dirty="0" smtClean="0">
                <a:latin typeface="Times New Roman"/>
                <a:cs typeface="Times New Roman"/>
              </a:rPr>
              <a:t>ентът </a:t>
            </a:r>
            <a:r>
              <a:rPr lang="bg-BG" sz="1200" spc="190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п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р</a:t>
            </a:r>
            <a:r>
              <a:rPr lang="bg-BG" sz="1200" noProof="0" dirty="0" smtClean="0">
                <a:latin typeface="Times New Roman"/>
                <a:cs typeface="Times New Roman"/>
              </a:rPr>
              <a:t>и</a:t>
            </a:r>
            <a:r>
              <a:rPr lang="bg-BG" sz="1200" spc="-15" noProof="0" dirty="0" smtClean="0">
                <a:latin typeface="Times New Roman"/>
                <a:cs typeface="Times New Roman"/>
              </a:rPr>
              <a:t>ем</a:t>
            </a:r>
            <a:r>
              <a:rPr lang="bg-BG" sz="1200" noProof="0" dirty="0" smtClean="0">
                <a:latin typeface="Times New Roman"/>
                <a:cs typeface="Times New Roman"/>
              </a:rPr>
              <a:t>а </a:t>
            </a:r>
            <a:r>
              <a:rPr lang="bg-BG" sz="1200" spc="195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в</a:t>
            </a:r>
            <a:r>
              <a:rPr lang="bg-BG" sz="1200" spc="-75" noProof="0" dirty="0" smtClean="0">
                <a:latin typeface="Times New Roman"/>
                <a:cs typeface="Times New Roman"/>
              </a:rPr>
              <a:t>х</a:t>
            </a:r>
            <a:r>
              <a:rPr lang="bg-BG" sz="1200" spc="-50" noProof="0" dirty="0" smtClean="0">
                <a:latin typeface="Times New Roman"/>
                <a:cs typeface="Times New Roman"/>
              </a:rPr>
              <a:t>о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д</a:t>
            </a:r>
            <a:r>
              <a:rPr lang="bg-BG" sz="1200" noProof="0" dirty="0" smtClean="0">
                <a:latin typeface="Times New Roman"/>
                <a:cs typeface="Times New Roman"/>
              </a:rPr>
              <a:t>н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ит</a:t>
            </a:r>
            <a:r>
              <a:rPr lang="bg-BG" sz="1200" noProof="0" dirty="0" smtClean="0">
                <a:latin typeface="Times New Roman"/>
                <a:cs typeface="Times New Roman"/>
              </a:rPr>
              <a:t>е </a:t>
            </a:r>
            <a:r>
              <a:rPr lang="bg-BG" sz="1200" spc="195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20" noProof="0" dirty="0" smtClean="0">
                <a:latin typeface="Times New Roman"/>
                <a:cs typeface="Times New Roman"/>
              </a:rPr>
              <a:t>д</a:t>
            </a:r>
            <a:r>
              <a:rPr lang="bg-BG" sz="1200" noProof="0" dirty="0" smtClean="0">
                <a:latin typeface="Times New Roman"/>
                <a:cs typeface="Times New Roman"/>
              </a:rPr>
              <a:t>анни </a:t>
            </a:r>
            <a:r>
              <a:rPr lang="bg-BG" sz="1200" spc="180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5" noProof="0" dirty="0" smtClean="0">
                <a:latin typeface="Times New Roman"/>
                <a:cs typeface="Times New Roman"/>
              </a:rPr>
              <a:t>н</a:t>
            </a:r>
            <a:r>
              <a:rPr lang="bg-BG" sz="1200" noProof="0" dirty="0" smtClean="0">
                <a:latin typeface="Times New Roman"/>
                <a:cs typeface="Times New Roman"/>
              </a:rPr>
              <a:t>а </a:t>
            </a:r>
            <a:r>
              <a:rPr lang="bg-BG" sz="1200" spc="195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п</a:t>
            </a:r>
            <a:r>
              <a:rPr lang="bg-BG" sz="1200" spc="-30" noProof="0" dirty="0" smtClean="0">
                <a:latin typeface="Times New Roman"/>
                <a:cs typeface="Times New Roman"/>
              </a:rPr>
              <a:t>о</a:t>
            </a:r>
            <a:r>
              <a:rPr lang="bg-BG" sz="1200" spc="25" noProof="0" dirty="0" smtClean="0">
                <a:latin typeface="Times New Roman"/>
                <a:cs typeface="Times New Roman"/>
              </a:rPr>
              <a:t>т</a:t>
            </a:r>
            <a:r>
              <a:rPr lang="bg-BG" sz="1200" spc="-15" noProof="0" dirty="0" smtClean="0">
                <a:latin typeface="Times New Roman"/>
                <a:cs typeface="Times New Roman"/>
              </a:rPr>
              <a:t>р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еб</a:t>
            </a:r>
            <a:r>
              <a:rPr lang="bg-BG" sz="1200" noProof="0" dirty="0" smtClean="0">
                <a:latin typeface="Times New Roman"/>
                <a:cs typeface="Times New Roman"/>
              </a:rPr>
              <a:t>ителя </a:t>
            </a:r>
            <a:r>
              <a:rPr lang="bg-BG" sz="1200" spc="195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и </a:t>
            </a:r>
            <a:r>
              <a:rPr lang="bg-BG" sz="1200" spc="175" noProof="0" dirty="0" smtClean="0">
                <a:latin typeface="Times New Roman"/>
                <a:cs typeface="Times New Roman"/>
              </a:rPr>
              <a:t> </a:t>
            </a:r>
            <a:r>
              <a:rPr lang="bg-BG" sz="1200" spc="5" noProof="0" dirty="0" smtClean="0">
                <a:latin typeface="Times New Roman"/>
                <a:cs typeface="Times New Roman"/>
              </a:rPr>
              <a:t>г</a:t>
            </a:r>
            <a:r>
              <a:rPr lang="bg-BG" sz="1200" noProof="0" dirty="0" smtClean="0">
                <a:latin typeface="Times New Roman"/>
                <a:cs typeface="Times New Roman"/>
              </a:rPr>
              <a:t>и </a:t>
            </a:r>
            <a:r>
              <a:rPr lang="bg-BG" sz="1200" spc="175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20" noProof="0" dirty="0" smtClean="0">
                <a:latin typeface="Times New Roman"/>
                <a:cs typeface="Times New Roman"/>
              </a:rPr>
              <a:t>п</a:t>
            </a:r>
            <a:r>
              <a:rPr lang="bg-BG" sz="1200" noProof="0" dirty="0" smtClean="0">
                <a:latin typeface="Times New Roman"/>
                <a:cs typeface="Times New Roman"/>
              </a:rPr>
              <a:t>ра</a:t>
            </a:r>
            <a:r>
              <a:rPr lang="bg-BG" sz="1200" spc="5" noProof="0" dirty="0" smtClean="0">
                <a:latin typeface="Times New Roman"/>
                <a:cs typeface="Times New Roman"/>
              </a:rPr>
              <a:t>щ</a:t>
            </a:r>
            <a:r>
              <a:rPr lang="bg-BG" sz="1200" noProof="0" dirty="0" smtClean="0">
                <a:latin typeface="Times New Roman"/>
                <a:cs typeface="Times New Roman"/>
              </a:rPr>
              <a:t>а </a:t>
            </a:r>
            <a:r>
              <a:rPr lang="bg-BG" sz="1200" spc="185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5" noProof="0" dirty="0" smtClean="0">
                <a:latin typeface="Times New Roman"/>
                <a:cs typeface="Times New Roman"/>
              </a:rPr>
              <a:t>н</a:t>
            </a:r>
            <a:r>
              <a:rPr lang="bg-BG" sz="1200" noProof="0" dirty="0" smtClean="0">
                <a:latin typeface="Times New Roman"/>
                <a:cs typeface="Times New Roman"/>
              </a:rPr>
              <a:t>а </a:t>
            </a:r>
            <a:r>
              <a:rPr lang="bg-BG" sz="1200" spc="180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EJB </a:t>
            </a:r>
            <a:r>
              <a:rPr lang="bg-BG" sz="1200" spc="-100" noProof="0" dirty="0" smtClean="0">
                <a:latin typeface="Times New Roman"/>
                <a:cs typeface="Times New Roman"/>
              </a:rPr>
              <a:t>к</a:t>
            </a:r>
            <a:r>
              <a:rPr lang="bg-BG" sz="1200" noProof="0" dirty="0" smtClean="0">
                <a:latin typeface="Times New Roman"/>
                <a:cs typeface="Times New Roman"/>
              </a:rPr>
              <a:t>онт</a:t>
            </a:r>
            <a:r>
              <a:rPr lang="bg-BG" sz="1200" spc="5" noProof="0" dirty="0" smtClean="0">
                <a:latin typeface="Times New Roman"/>
                <a:cs typeface="Times New Roman"/>
              </a:rPr>
              <a:t>е</a:t>
            </a:r>
            <a:r>
              <a:rPr lang="bg-BG" sz="1200" noProof="0" dirty="0" smtClean="0">
                <a:latin typeface="Times New Roman"/>
                <a:cs typeface="Times New Roman"/>
              </a:rPr>
              <a:t>й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н</a:t>
            </a:r>
            <a:r>
              <a:rPr lang="bg-BG" sz="1200" noProof="0" dirty="0" smtClean="0">
                <a:latin typeface="Times New Roman"/>
                <a:cs typeface="Times New Roman"/>
              </a:rPr>
              <a:t>ер</a:t>
            </a:r>
            <a:r>
              <a:rPr lang="bg-BG" sz="1200" spc="10" noProof="0" dirty="0" smtClean="0">
                <a:latin typeface="Times New Roman"/>
                <a:cs typeface="Times New Roman"/>
              </a:rPr>
              <a:t>а</a:t>
            </a:r>
            <a:r>
              <a:rPr lang="bg-BG" sz="1200" noProof="0" dirty="0" smtClean="0">
                <a:latin typeface="Times New Roman"/>
                <a:cs typeface="Times New Roman"/>
              </a:rPr>
              <a:t>,</a:t>
            </a:r>
            <a:r>
              <a:rPr lang="bg-BG" sz="1200" spc="105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15" noProof="0" dirty="0" smtClean="0">
                <a:latin typeface="Times New Roman"/>
                <a:cs typeface="Times New Roman"/>
              </a:rPr>
              <a:t>к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ъ</a:t>
            </a:r>
            <a:r>
              <a:rPr lang="bg-BG" sz="1200" noProof="0" dirty="0" smtClean="0">
                <a:latin typeface="Times New Roman"/>
                <a:cs typeface="Times New Roman"/>
              </a:rPr>
              <a:t>де</a:t>
            </a:r>
            <a:r>
              <a:rPr lang="bg-BG" sz="1200" spc="-20" noProof="0" dirty="0" smtClean="0">
                <a:latin typeface="Times New Roman"/>
                <a:cs typeface="Times New Roman"/>
              </a:rPr>
              <a:t>т</a:t>
            </a:r>
            <a:r>
              <a:rPr lang="bg-BG" sz="1200" noProof="0" dirty="0" smtClean="0">
                <a:latin typeface="Times New Roman"/>
                <a:cs typeface="Times New Roman"/>
              </a:rPr>
              <a:t>о</a:t>
            </a:r>
            <a:r>
              <a:rPr lang="bg-BG" sz="1200" spc="100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б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и</a:t>
            </a:r>
            <a:r>
              <a:rPr lang="bg-BG" sz="1200" spc="-25" noProof="0" dirty="0" smtClean="0">
                <a:latin typeface="Times New Roman"/>
                <a:cs typeface="Times New Roman"/>
              </a:rPr>
              <a:t>в</a:t>
            </a:r>
            <a:r>
              <a:rPr lang="bg-BG" sz="1200" spc="-45" noProof="0" dirty="0" smtClean="0">
                <a:latin typeface="Times New Roman"/>
                <a:cs typeface="Times New Roman"/>
              </a:rPr>
              <a:t>а</a:t>
            </a:r>
            <a:r>
              <a:rPr lang="bg-BG" sz="1200" noProof="0" dirty="0" smtClean="0">
                <a:latin typeface="Times New Roman"/>
                <a:cs typeface="Times New Roman"/>
              </a:rPr>
              <a:t>т</a:t>
            </a:r>
            <a:r>
              <a:rPr lang="bg-BG" sz="1200" spc="105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прер</a:t>
            </a:r>
            <a:r>
              <a:rPr lang="bg-BG" sz="1200" spc="5" noProof="0" dirty="0" smtClean="0">
                <a:latin typeface="Times New Roman"/>
                <a:cs typeface="Times New Roman"/>
              </a:rPr>
              <a:t>а</a:t>
            </a:r>
            <a:r>
              <a:rPr lang="bg-BG" sz="1200" noProof="0" dirty="0" smtClean="0">
                <a:latin typeface="Times New Roman"/>
                <a:cs typeface="Times New Roman"/>
              </a:rPr>
              <a:t>б</a:t>
            </a:r>
            <a:r>
              <a:rPr lang="bg-BG" sz="1200" spc="-25" noProof="0" dirty="0" smtClean="0">
                <a:latin typeface="Times New Roman"/>
                <a:cs typeface="Times New Roman"/>
              </a:rPr>
              <a:t>о</a:t>
            </a:r>
            <a:r>
              <a:rPr lang="bg-BG" sz="1200" spc="5" noProof="0" dirty="0" smtClean="0">
                <a:latin typeface="Times New Roman"/>
                <a:cs typeface="Times New Roman"/>
              </a:rPr>
              <a:t>те</a:t>
            </a:r>
            <a:r>
              <a:rPr lang="bg-BG" sz="1200" noProof="0" dirty="0" smtClean="0">
                <a:latin typeface="Times New Roman"/>
                <a:cs typeface="Times New Roman"/>
              </a:rPr>
              <a:t>ни</a:t>
            </a:r>
            <a:r>
              <a:rPr lang="bg-BG" sz="1200" spc="90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5" noProof="0" dirty="0" smtClean="0">
                <a:latin typeface="Times New Roman"/>
                <a:cs typeface="Times New Roman"/>
              </a:rPr>
              <a:t>д</a:t>
            </a:r>
            <a:r>
              <a:rPr lang="bg-BG" sz="1200" noProof="0" dirty="0" smtClean="0">
                <a:latin typeface="Times New Roman"/>
                <a:cs typeface="Times New Roman"/>
              </a:rPr>
              <a:t>о</a:t>
            </a:r>
            <a:r>
              <a:rPr lang="bg-BG" sz="1200" spc="100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п</a:t>
            </a:r>
            <a:r>
              <a:rPr lang="bg-BG" sz="1200" spc="-65" noProof="0" dirty="0" smtClean="0">
                <a:latin typeface="Times New Roman"/>
                <a:cs typeface="Times New Roman"/>
              </a:rPr>
              <a:t>о</a:t>
            </a:r>
            <a:r>
              <a:rPr lang="bg-BG" sz="1200" noProof="0" dirty="0" smtClean="0">
                <a:latin typeface="Times New Roman"/>
                <a:cs typeface="Times New Roman"/>
              </a:rPr>
              <a:t>д</a:t>
            </a:r>
            <a:r>
              <a:rPr lang="bg-BG" sz="1200" spc="-80" noProof="0" dirty="0" smtClean="0">
                <a:latin typeface="Times New Roman"/>
                <a:cs typeface="Times New Roman"/>
              </a:rPr>
              <a:t>х</a:t>
            </a:r>
            <a:r>
              <a:rPr lang="bg-BG" sz="1200" spc="-50" noProof="0" dirty="0" smtClean="0">
                <a:latin typeface="Times New Roman"/>
                <a:cs typeface="Times New Roman"/>
              </a:rPr>
              <a:t>о</a:t>
            </a:r>
            <a:r>
              <a:rPr lang="bg-BG" sz="1200" noProof="0" dirty="0" smtClean="0">
                <a:latin typeface="Times New Roman"/>
                <a:cs typeface="Times New Roman"/>
              </a:rPr>
              <a:t>дяща</a:t>
            </a:r>
            <a:r>
              <a:rPr lang="bg-BG" sz="1200" spc="110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фо</a:t>
            </a:r>
            <a:r>
              <a:rPr lang="bg-BG" sz="1200" spc="-30" noProof="0" dirty="0" smtClean="0">
                <a:latin typeface="Times New Roman"/>
                <a:cs typeface="Times New Roman"/>
              </a:rPr>
              <a:t>р</a:t>
            </a:r>
            <a:r>
              <a:rPr lang="bg-BG" sz="1200" spc="-25" noProof="0" dirty="0" smtClean="0">
                <a:latin typeface="Times New Roman"/>
                <a:cs typeface="Times New Roman"/>
              </a:rPr>
              <a:t>м</a:t>
            </a:r>
            <a:r>
              <a:rPr lang="bg-BG" sz="1200" noProof="0" dirty="0" smtClean="0">
                <a:latin typeface="Times New Roman"/>
                <a:cs typeface="Times New Roman"/>
              </a:rPr>
              <a:t>а</a:t>
            </a:r>
            <a:r>
              <a:rPr lang="bg-BG" sz="1200" spc="105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25" noProof="0" dirty="0" smtClean="0">
                <a:latin typeface="Times New Roman"/>
                <a:cs typeface="Times New Roman"/>
              </a:rPr>
              <a:t>о</a:t>
            </a:r>
            <a:r>
              <a:rPr lang="bg-BG" sz="1200" noProof="0" dirty="0" smtClean="0">
                <a:latin typeface="Times New Roman"/>
                <a:cs typeface="Times New Roman"/>
              </a:rPr>
              <a:t>т</a:t>
            </a:r>
            <a:r>
              <a:rPr lang="bg-BG" sz="1200" spc="95" noProof="0" dirty="0" smtClean="0">
                <a:latin typeface="Times New Roman"/>
                <a:cs typeface="Times New Roman"/>
              </a:rPr>
              <a:t> </a:t>
            </a:r>
            <a:r>
              <a:rPr lang="bg-BG" sz="1200" spc="25" noProof="0" dirty="0" smtClean="0">
                <a:latin typeface="Times New Roman"/>
                <a:cs typeface="Times New Roman"/>
              </a:rPr>
              <a:t>с</a:t>
            </a:r>
            <a:r>
              <a:rPr lang="bg-BG" sz="1200" spc="50" noProof="0" dirty="0" smtClean="0">
                <a:latin typeface="Times New Roman"/>
                <a:cs typeface="Times New Roman"/>
              </a:rPr>
              <a:t>е</a:t>
            </a:r>
            <a:r>
              <a:rPr lang="bg-BG" sz="1200" noProof="0" dirty="0" smtClean="0">
                <a:latin typeface="Times New Roman"/>
                <a:cs typeface="Times New Roman"/>
              </a:rPr>
              <a:t>сийн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и</a:t>
            </a:r>
            <a:r>
              <a:rPr lang="bg-BG" sz="1200" noProof="0" dirty="0" smtClean="0">
                <a:latin typeface="Times New Roman"/>
                <a:cs typeface="Times New Roman"/>
              </a:rPr>
              <a:t>те</a:t>
            </a:r>
            <a:r>
              <a:rPr lang="bg-BG" sz="1200" spc="114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20" noProof="0" dirty="0" smtClean="0">
                <a:latin typeface="Times New Roman"/>
                <a:cs typeface="Times New Roman"/>
              </a:rPr>
              <a:t>б</a:t>
            </a:r>
            <a:r>
              <a:rPr lang="bg-BG" sz="1200" noProof="0" dirty="0" smtClean="0">
                <a:latin typeface="Times New Roman"/>
                <a:cs typeface="Times New Roman"/>
              </a:rPr>
              <a:t>и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й</a:t>
            </a:r>
            <a:r>
              <a:rPr lang="bg-BG" sz="1200" noProof="0" dirty="0" smtClean="0">
                <a:latin typeface="Times New Roman"/>
                <a:cs typeface="Times New Roman"/>
              </a:rPr>
              <a:t>но</a:t>
            </a:r>
            <a:r>
              <a:rPr lang="bg-BG" sz="1200" spc="-15" noProof="0" dirty="0" smtClean="0">
                <a:latin typeface="Times New Roman"/>
                <a:cs typeface="Times New Roman"/>
              </a:rPr>
              <a:t>в</a:t>
            </a:r>
            <a:r>
              <a:rPr lang="bg-BG" sz="1200" noProof="0" dirty="0" smtClean="0">
                <a:latin typeface="Times New Roman"/>
                <a:cs typeface="Times New Roman"/>
              </a:rPr>
              <a:t>е,</a:t>
            </a:r>
            <a:r>
              <a:rPr lang="bg-BG" sz="1200" spc="120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и р</a:t>
            </a:r>
            <a:r>
              <a:rPr lang="bg-BG" sz="1200" spc="25" noProof="0" dirty="0" smtClean="0">
                <a:latin typeface="Times New Roman"/>
                <a:cs typeface="Times New Roman"/>
              </a:rPr>
              <a:t>е</a:t>
            </a:r>
            <a:r>
              <a:rPr lang="bg-BG" sz="1200" spc="-40" noProof="0" dirty="0" smtClean="0">
                <a:latin typeface="Times New Roman"/>
                <a:cs typeface="Times New Roman"/>
              </a:rPr>
              <a:t>з</a:t>
            </a:r>
            <a:r>
              <a:rPr lang="bg-BG" sz="1200" spc="-60" noProof="0" dirty="0" smtClean="0">
                <a:latin typeface="Times New Roman"/>
                <a:cs typeface="Times New Roman"/>
              </a:rPr>
              <a:t>у</a:t>
            </a:r>
            <a:r>
              <a:rPr lang="bg-BG" sz="1200" noProof="0" dirty="0" smtClean="0">
                <a:latin typeface="Times New Roman"/>
                <a:cs typeface="Times New Roman"/>
              </a:rPr>
              <a:t>л</a:t>
            </a:r>
            <a:r>
              <a:rPr lang="bg-BG" sz="1200" spc="25" noProof="0" dirty="0" smtClean="0">
                <a:latin typeface="Times New Roman"/>
                <a:cs typeface="Times New Roman"/>
              </a:rPr>
              <a:t>т</a:t>
            </a:r>
            <a:r>
              <a:rPr lang="bg-BG" sz="1200" spc="-45" noProof="0" dirty="0" smtClean="0">
                <a:latin typeface="Times New Roman"/>
                <a:cs typeface="Times New Roman"/>
              </a:rPr>
              <a:t>а</a:t>
            </a:r>
            <a:r>
              <a:rPr lang="bg-BG" sz="1200" noProof="0" dirty="0" smtClean="0">
                <a:latin typeface="Times New Roman"/>
                <a:cs typeface="Times New Roman"/>
              </a:rPr>
              <a:t>тът</a:t>
            </a:r>
            <a:r>
              <a:rPr lang="bg-BG" sz="1200" spc="-35" noProof="0" dirty="0" smtClean="0">
                <a:latin typeface="Times New Roman"/>
                <a:cs typeface="Times New Roman"/>
              </a:rPr>
              <a:t> </a:t>
            </a:r>
            <a:r>
              <a:rPr lang="bg-BG" sz="1200" spc="25" noProof="0" dirty="0" smtClean="0">
                <a:latin typeface="Times New Roman"/>
                <a:cs typeface="Times New Roman"/>
              </a:rPr>
              <a:t>с</a:t>
            </a:r>
            <a:r>
              <a:rPr lang="bg-BG" sz="1200" noProof="0" dirty="0" smtClean="0">
                <a:latin typeface="Times New Roman"/>
                <a:cs typeface="Times New Roman"/>
              </a:rPr>
              <a:t>е</a:t>
            </a:r>
            <a:r>
              <a:rPr lang="bg-BG" sz="1200" spc="-5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вр</a:t>
            </a:r>
            <a:r>
              <a:rPr lang="bg-BG" sz="1200" spc="5" noProof="0" dirty="0" smtClean="0">
                <a:latin typeface="Times New Roman"/>
                <a:cs typeface="Times New Roman"/>
              </a:rPr>
              <a:t>ъ</a:t>
            </a:r>
            <a:r>
              <a:rPr lang="bg-BG" sz="1200" noProof="0" dirty="0" smtClean="0">
                <a:latin typeface="Times New Roman"/>
                <a:cs typeface="Times New Roman"/>
              </a:rPr>
              <a:t>ща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5" noProof="0" dirty="0" smtClean="0">
                <a:latin typeface="Times New Roman"/>
                <a:cs typeface="Times New Roman"/>
              </a:rPr>
              <a:t>н</a:t>
            </a:r>
            <a:r>
              <a:rPr lang="bg-BG" sz="1200" noProof="0" dirty="0" smtClean="0">
                <a:latin typeface="Times New Roman"/>
                <a:cs typeface="Times New Roman"/>
              </a:rPr>
              <a:t>а</a:t>
            </a:r>
            <a:r>
              <a:rPr lang="bg-BG" sz="1200" spc="-5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клиен</a:t>
            </a:r>
            <a:r>
              <a:rPr lang="bg-BG" sz="1200" spc="25" noProof="0" dirty="0" smtClean="0">
                <a:latin typeface="Times New Roman"/>
                <a:cs typeface="Times New Roman"/>
              </a:rPr>
              <a:t>т</a:t>
            </a:r>
            <a:r>
              <a:rPr lang="bg-BG" sz="1200" noProof="0" dirty="0" smtClean="0">
                <a:latin typeface="Times New Roman"/>
                <a:cs typeface="Times New Roman"/>
              </a:rPr>
              <a:t>а,</a:t>
            </a:r>
            <a:r>
              <a:rPr lang="bg-BG" sz="1200" spc="-5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100" noProof="0" dirty="0" smtClean="0">
                <a:latin typeface="Times New Roman"/>
                <a:cs typeface="Times New Roman"/>
              </a:rPr>
              <a:t>к</a:t>
            </a:r>
            <a:r>
              <a:rPr lang="bg-BG" sz="1200" noProof="0" dirty="0" smtClean="0">
                <a:latin typeface="Times New Roman"/>
                <a:cs typeface="Times New Roman"/>
              </a:rPr>
              <a:t>ой</a:t>
            </a:r>
            <a:r>
              <a:rPr lang="bg-BG" sz="1200" spc="-25" noProof="0" dirty="0" smtClean="0">
                <a:latin typeface="Times New Roman"/>
                <a:cs typeface="Times New Roman"/>
              </a:rPr>
              <a:t>т</a:t>
            </a:r>
            <a:r>
              <a:rPr lang="bg-BG" sz="1200" noProof="0" dirty="0" smtClean="0">
                <a:latin typeface="Times New Roman"/>
                <a:cs typeface="Times New Roman"/>
              </a:rPr>
              <a:t>о</a:t>
            </a:r>
            <a:r>
              <a:rPr lang="bg-BG" sz="1200" spc="5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45" noProof="0" dirty="0" smtClean="0">
                <a:latin typeface="Times New Roman"/>
                <a:cs typeface="Times New Roman"/>
              </a:rPr>
              <a:t>г</a:t>
            </a:r>
            <a:r>
              <a:rPr lang="bg-BG" sz="1200" noProof="0" dirty="0" smtClean="0">
                <a:latin typeface="Times New Roman"/>
                <a:cs typeface="Times New Roman"/>
              </a:rPr>
              <a:t>о</a:t>
            </a:r>
            <a:r>
              <a:rPr lang="bg-BG" sz="1200" spc="-10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пр</a:t>
            </a:r>
            <a:r>
              <a:rPr lang="bg-BG" sz="1200" spc="-25" noProof="0" dirty="0" smtClean="0">
                <a:latin typeface="Times New Roman"/>
                <a:cs typeface="Times New Roman"/>
              </a:rPr>
              <a:t>е</a:t>
            </a:r>
            <a:r>
              <a:rPr lang="bg-BG" sz="1200" noProof="0" dirty="0" smtClean="0">
                <a:latin typeface="Times New Roman"/>
                <a:cs typeface="Times New Roman"/>
              </a:rPr>
              <a:t>дс</a:t>
            </a:r>
            <a:r>
              <a:rPr lang="bg-BG" sz="1200" spc="25" noProof="0" dirty="0" smtClean="0">
                <a:latin typeface="Times New Roman"/>
                <a:cs typeface="Times New Roman"/>
              </a:rPr>
              <a:t>т</a:t>
            </a:r>
            <a:r>
              <a:rPr lang="bg-BG" sz="1200" noProof="0" dirty="0" smtClean="0">
                <a:latin typeface="Times New Roman"/>
                <a:cs typeface="Times New Roman"/>
              </a:rPr>
              <a:t>а</a:t>
            </a:r>
            <a:r>
              <a:rPr lang="bg-BG" sz="1200" spc="-20" noProof="0" dirty="0" smtClean="0">
                <a:latin typeface="Times New Roman"/>
                <a:cs typeface="Times New Roman"/>
              </a:rPr>
              <a:t>в</a:t>
            </a:r>
            <a:r>
              <a:rPr lang="bg-BG" sz="1200" noProof="0" dirty="0" smtClean="0">
                <a:latin typeface="Times New Roman"/>
                <a:cs typeface="Times New Roman"/>
              </a:rPr>
              <a:t>я</a:t>
            </a:r>
            <a:r>
              <a:rPr lang="bg-BG" sz="1200" spc="-20" noProof="0" dirty="0" smtClean="0">
                <a:latin typeface="Times New Roman"/>
                <a:cs typeface="Times New Roman"/>
              </a:rPr>
              <a:t> </a:t>
            </a:r>
            <a:r>
              <a:rPr lang="bg-BG" sz="1200" spc="-5" noProof="0" dirty="0" smtClean="0">
                <a:latin typeface="Times New Roman"/>
                <a:cs typeface="Times New Roman"/>
              </a:rPr>
              <a:t>н</a:t>
            </a:r>
            <a:r>
              <a:rPr lang="bg-BG" sz="1200" noProof="0" dirty="0" smtClean="0">
                <a:latin typeface="Times New Roman"/>
                <a:cs typeface="Times New Roman"/>
              </a:rPr>
              <a:t>а</a:t>
            </a:r>
            <a:r>
              <a:rPr lang="bg-BG" sz="1200" spc="-5" noProof="0" dirty="0" smtClean="0">
                <a:latin typeface="Times New Roman"/>
                <a:cs typeface="Times New Roman"/>
              </a:rPr>
              <a:t> </a:t>
            </a:r>
            <a:r>
              <a:rPr lang="bg-BG" sz="1200" noProof="0" dirty="0" smtClean="0">
                <a:latin typeface="Times New Roman"/>
                <a:cs typeface="Times New Roman"/>
              </a:rPr>
              <a:t>п</a:t>
            </a:r>
            <a:r>
              <a:rPr lang="bg-BG" sz="1200" spc="-30" noProof="0" dirty="0" smtClean="0">
                <a:latin typeface="Times New Roman"/>
                <a:cs typeface="Times New Roman"/>
              </a:rPr>
              <a:t>о</a:t>
            </a:r>
            <a:r>
              <a:rPr lang="bg-BG" sz="1200" spc="25" noProof="0" dirty="0" smtClean="0">
                <a:latin typeface="Times New Roman"/>
                <a:cs typeface="Times New Roman"/>
              </a:rPr>
              <a:t>т</a:t>
            </a:r>
            <a:r>
              <a:rPr lang="bg-BG" sz="1200" noProof="0" dirty="0" smtClean="0">
                <a:latin typeface="Times New Roman"/>
                <a:cs typeface="Times New Roman"/>
              </a:rPr>
              <a:t>ребит</a:t>
            </a:r>
            <a:r>
              <a:rPr lang="bg-BG" sz="1200" spc="5" noProof="0" dirty="0" smtClean="0">
                <a:latin typeface="Times New Roman"/>
                <a:cs typeface="Times New Roman"/>
              </a:rPr>
              <a:t>е</a:t>
            </a:r>
            <a:r>
              <a:rPr lang="bg-BG" sz="1200" noProof="0" dirty="0" smtClean="0">
                <a:latin typeface="Times New Roman"/>
                <a:cs typeface="Times New Roman"/>
              </a:rPr>
              <a:t>л</a:t>
            </a:r>
            <a:r>
              <a:rPr lang="bg-BG" sz="1200" spc="5" noProof="0" dirty="0" smtClean="0">
                <a:latin typeface="Times New Roman"/>
                <a:cs typeface="Times New Roman"/>
              </a:rPr>
              <a:t>я</a:t>
            </a:r>
            <a:r>
              <a:rPr lang="bg-BG" sz="1200" noProof="0" dirty="0" smtClean="0">
                <a:latin typeface="Times New Roman"/>
                <a:cs typeface="Times New Roman"/>
              </a:rPr>
              <a:t>.</a:t>
            </a:r>
          </a:p>
          <a:p>
            <a:endParaRPr lang="bg-BG" noProof="0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A6EA1-DFF3-4BD3-A576-7158303968AF}" type="slidenum">
              <a:rPr lang="bg-BG" smtClean="0"/>
              <a:pPr/>
              <a:t>7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575078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2700" marR="5080" indent="914400" algn="just">
              <a:lnSpc>
                <a:spcPct val="100000"/>
              </a:lnSpc>
            </a:pPr>
            <a:r>
              <a:rPr lang="ru-RU" sz="1200" spc="-5" dirty="0" smtClean="0">
                <a:solidFill>
                  <a:srgbClr val="E75C00"/>
                </a:solidFill>
                <a:latin typeface="Times New Roman"/>
                <a:cs typeface="Times New Roman"/>
              </a:rPr>
              <a:t>JS</a:t>
            </a:r>
            <a:r>
              <a:rPr lang="ru-RU" sz="1200" dirty="0" smtClean="0">
                <a:solidFill>
                  <a:srgbClr val="E75C00"/>
                </a:solidFill>
                <a:latin typeface="Times New Roman"/>
                <a:cs typeface="Times New Roman"/>
              </a:rPr>
              <a:t>F </a:t>
            </a:r>
            <a:r>
              <a:rPr lang="ru-RU" sz="1200" spc="125" dirty="0" smtClean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lang="ru-RU" sz="1200" dirty="0" smtClean="0">
                <a:latin typeface="Times New Roman"/>
                <a:cs typeface="Times New Roman"/>
              </a:rPr>
              <a:t>или </a:t>
            </a:r>
            <a:r>
              <a:rPr lang="ru-RU" sz="1200" spc="135" dirty="0" smtClean="0">
                <a:latin typeface="Times New Roman"/>
                <a:cs typeface="Times New Roman"/>
              </a:rPr>
              <a:t> </a:t>
            </a:r>
            <a:r>
              <a:rPr lang="ru-RU" sz="1200" dirty="0" err="1" smtClean="0">
                <a:solidFill>
                  <a:srgbClr val="E75C00"/>
                </a:solidFill>
                <a:latin typeface="Times New Roman"/>
                <a:cs typeface="Times New Roman"/>
              </a:rPr>
              <a:t>Java</a:t>
            </a:r>
            <a:r>
              <a:rPr lang="ru-RU" sz="1200" dirty="0" smtClean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lang="ru-RU" sz="1200" spc="135" dirty="0" smtClean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lang="ru-RU" sz="1200" dirty="0" err="1" smtClean="0">
                <a:solidFill>
                  <a:srgbClr val="E75C00"/>
                </a:solidFill>
                <a:latin typeface="Times New Roman"/>
                <a:cs typeface="Times New Roman"/>
              </a:rPr>
              <a:t>Server</a:t>
            </a:r>
            <a:r>
              <a:rPr lang="ru-RU" sz="1200" dirty="0" smtClean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lang="ru-RU" sz="1200" spc="135" dirty="0" smtClean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lang="ru-RU" sz="1200" dirty="0" err="1" smtClean="0">
                <a:solidFill>
                  <a:srgbClr val="E75C00"/>
                </a:solidFill>
                <a:latin typeface="Times New Roman"/>
                <a:cs typeface="Times New Roman"/>
              </a:rPr>
              <a:t>Fac</a:t>
            </a:r>
            <a:r>
              <a:rPr lang="ru-RU" sz="1200" spc="5" dirty="0" err="1" smtClean="0">
                <a:solidFill>
                  <a:srgbClr val="E75C00"/>
                </a:solidFill>
                <a:latin typeface="Times New Roman"/>
                <a:cs typeface="Times New Roman"/>
              </a:rPr>
              <a:t>e</a:t>
            </a:r>
            <a:r>
              <a:rPr lang="ru-RU" sz="1200" dirty="0" err="1" smtClean="0">
                <a:solidFill>
                  <a:srgbClr val="E75C00"/>
                </a:solidFill>
                <a:latin typeface="Times New Roman"/>
                <a:cs typeface="Times New Roman"/>
              </a:rPr>
              <a:t>s</a:t>
            </a:r>
            <a:r>
              <a:rPr lang="ru-RU" sz="1200" dirty="0" smtClean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lang="ru-RU" sz="1200" spc="130" dirty="0" smtClean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lang="ru-RU" sz="1200" dirty="0" smtClean="0">
                <a:latin typeface="Times New Roman"/>
                <a:cs typeface="Times New Roman"/>
              </a:rPr>
              <a:t>е </a:t>
            </a:r>
            <a:r>
              <a:rPr lang="ru-RU" sz="1200" spc="120" dirty="0" smtClean="0">
                <a:latin typeface="Times New Roman"/>
                <a:cs typeface="Times New Roman"/>
              </a:rPr>
              <a:t> </a:t>
            </a:r>
            <a:r>
              <a:rPr lang="ru-RU" sz="1200" spc="-100" dirty="0" err="1" smtClean="0">
                <a:latin typeface="Times New Roman"/>
                <a:cs typeface="Times New Roman"/>
              </a:rPr>
              <a:t>к</a:t>
            </a:r>
            <a:r>
              <a:rPr lang="ru-RU" sz="1200" spc="-40" dirty="0" err="1" smtClean="0">
                <a:latin typeface="Times New Roman"/>
                <a:cs typeface="Times New Roman"/>
              </a:rPr>
              <a:t>о</a:t>
            </a:r>
            <a:r>
              <a:rPr lang="ru-RU" sz="1200" dirty="0" err="1" smtClean="0">
                <a:latin typeface="Times New Roman"/>
                <a:cs typeface="Times New Roman"/>
              </a:rPr>
              <a:t>мпо</a:t>
            </a:r>
            <a:r>
              <a:rPr lang="ru-RU" sz="1200" spc="-10" dirty="0" err="1" smtClean="0">
                <a:latin typeface="Times New Roman"/>
                <a:cs typeface="Times New Roman"/>
              </a:rPr>
              <a:t>н</a:t>
            </a:r>
            <a:r>
              <a:rPr lang="ru-RU" sz="1200" dirty="0" err="1" smtClean="0">
                <a:latin typeface="Times New Roman"/>
                <a:cs typeface="Times New Roman"/>
              </a:rPr>
              <a:t>ен</a:t>
            </a:r>
            <a:r>
              <a:rPr lang="ru-RU" sz="1200" spc="5" dirty="0" err="1" smtClean="0">
                <a:latin typeface="Times New Roman"/>
                <a:cs typeface="Times New Roman"/>
              </a:rPr>
              <a:t>т</a:t>
            </a:r>
            <a:r>
              <a:rPr lang="ru-RU" sz="1200" dirty="0" err="1" smtClean="0">
                <a:latin typeface="Times New Roman"/>
                <a:cs typeface="Times New Roman"/>
              </a:rPr>
              <a:t>но</a:t>
            </a:r>
            <a:r>
              <a:rPr lang="ru-RU" sz="1200" dirty="0" smtClean="0">
                <a:latin typeface="Times New Roman"/>
                <a:cs typeface="Times New Roman"/>
              </a:rPr>
              <a:t> </a:t>
            </a:r>
            <a:r>
              <a:rPr lang="ru-RU" sz="1200" spc="130" dirty="0" smtClean="0">
                <a:latin typeface="Times New Roman"/>
                <a:cs typeface="Times New Roman"/>
              </a:rPr>
              <a:t> </a:t>
            </a:r>
            <a:r>
              <a:rPr lang="ru-RU" sz="1200" dirty="0" err="1" smtClean="0">
                <a:latin typeface="Times New Roman"/>
                <a:cs typeface="Times New Roman"/>
              </a:rPr>
              <a:t>баз</a:t>
            </a:r>
            <a:r>
              <a:rPr lang="ru-RU" sz="1200" spc="-10" dirty="0" err="1" smtClean="0">
                <a:latin typeface="Times New Roman"/>
                <a:cs typeface="Times New Roman"/>
              </a:rPr>
              <a:t>и</a:t>
            </a:r>
            <a:r>
              <a:rPr lang="ru-RU" sz="1200" dirty="0" err="1" smtClean="0">
                <a:latin typeface="Times New Roman"/>
                <a:cs typeface="Times New Roman"/>
              </a:rPr>
              <a:t>рана</a:t>
            </a:r>
            <a:r>
              <a:rPr lang="ru-RU" sz="1200" dirty="0" smtClean="0">
                <a:latin typeface="Times New Roman"/>
                <a:cs typeface="Times New Roman"/>
              </a:rPr>
              <a:t> </a:t>
            </a:r>
            <a:r>
              <a:rPr lang="ru-RU" sz="1200" spc="135" dirty="0" smtClean="0">
                <a:latin typeface="Times New Roman"/>
                <a:cs typeface="Times New Roman"/>
              </a:rPr>
              <a:t> </a:t>
            </a:r>
            <a:r>
              <a:rPr lang="ru-RU" sz="1200" dirty="0" err="1" smtClean="0">
                <a:latin typeface="Times New Roman"/>
                <a:cs typeface="Times New Roman"/>
              </a:rPr>
              <a:t>Java</a:t>
            </a:r>
            <a:r>
              <a:rPr lang="ru-RU" sz="1200" dirty="0" smtClean="0">
                <a:latin typeface="Times New Roman"/>
                <a:cs typeface="Times New Roman"/>
              </a:rPr>
              <a:t> </a:t>
            </a:r>
            <a:r>
              <a:rPr lang="ru-RU" sz="1200" spc="125" dirty="0" smtClean="0">
                <a:latin typeface="Times New Roman"/>
                <a:cs typeface="Times New Roman"/>
              </a:rPr>
              <a:t> </a:t>
            </a:r>
            <a:r>
              <a:rPr lang="ru-RU" sz="1200" dirty="0" smtClean="0">
                <a:latin typeface="Times New Roman"/>
                <a:cs typeface="Times New Roman"/>
              </a:rPr>
              <a:t>т</a:t>
            </a:r>
            <a:r>
              <a:rPr lang="ru-RU" sz="1200" spc="-15" dirty="0" smtClean="0">
                <a:latin typeface="Times New Roman"/>
                <a:cs typeface="Times New Roman"/>
              </a:rPr>
              <a:t>е</a:t>
            </a:r>
            <a:r>
              <a:rPr lang="ru-RU" sz="1200" dirty="0" smtClean="0">
                <a:latin typeface="Times New Roman"/>
                <a:cs typeface="Times New Roman"/>
              </a:rPr>
              <a:t>хн</a:t>
            </a:r>
            <a:r>
              <a:rPr lang="ru-RU" sz="1200" spc="-30" dirty="0" smtClean="0">
                <a:latin typeface="Times New Roman"/>
                <a:cs typeface="Times New Roman"/>
              </a:rPr>
              <a:t>о</a:t>
            </a:r>
            <a:r>
              <a:rPr lang="ru-RU" sz="1200" dirty="0" smtClean="0">
                <a:latin typeface="Times New Roman"/>
                <a:cs typeface="Times New Roman"/>
              </a:rPr>
              <a:t>ло</a:t>
            </a:r>
            <a:r>
              <a:rPr lang="ru-RU" sz="1200" spc="5" dirty="0" smtClean="0">
                <a:latin typeface="Times New Roman"/>
                <a:cs typeface="Times New Roman"/>
              </a:rPr>
              <a:t>г</a:t>
            </a:r>
            <a:r>
              <a:rPr lang="ru-RU" sz="1200" dirty="0" smtClean="0">
                <a:latin typeface="Times New Roman"/>
                <a:cs typeface="Times New Roman"/>
              </a:rPr>
              <a:t>ия </a:t>
            </a:r>
            <a:r>
              <a:rPr lang="ru-RU" sz="1200" spc="130" dirty="0" smtClean="0">
                <a:latin typeface="Times New Roman"/>
                <a:cs typeface="Times New Roman"/>
              </a:rPr>
              <a:t> </a:t>
            </a:r>
            <a:r>
              <a:rPr lang="ru-RU" sz="1200" spc="-5" dirty="0" smtClean="0">
                <a:latin typeface="Times New Roman"/>
                <a:cs typeface="Times New Roman"/>
              </a:rPr>
              <a:t>за </a:t>
            </a:r>
            <a:r>
              <a:rPr lang="ru-RU" sz="1200" dirty="0" err="1" smtClean="0">
                <a:latin typeface="Times New Roman"/>
                <a:cs typeface="Times New Roman"/>
              </a:rPr>
              <a:t>с</a:t>
            </a:r>
            <a:r>
              <a:rPr lang="ru-RU" sz="1200" spc="5" dirty="0" err="1" smtClean="0">
                <a:latin typeface="Times New Roman"/>
                <a:cs typeface="Times New Roman"/>
              </a:rPr>
              <a:t>ъ</a:t>
            </a:r>
            <a:r>
              <a:rPr lang="ru-RU" sz="1200" spc="-40" dirty="0" err="1" smtClean="0">
                <a:latin typeface="Times New Roman"/>
                <a:cs typeface="Times New Roman"/>
              </a:rPr>
              <a:t>з</a:t>
            </a:r>
            <a:r>
              <a:rPr lang="ru-RU" sz="1200" dirty="0" err="1" smtClean="0">
                <a:latin typeface="Times New Roman"/>
                <a:cs typeface="Times New Roman"/>
              </a:rPr>
              <a:t>да</a:t>
            </a:r>
            <a:r>
              <a:rPr lang="ru-RU" sz="1200" spc="-25" dirty="0" err="1" smtClean="0">
                <a:latin typeface="Times New Roman"/>
                <a:cs typeface="Times New Roman"/>
              </a:rPr>
              <a:t>в</a:t>
            </a:r>
            <a:r>
              <a:rPr lang="ru-RU" sz="1200" dirty="0" err="1" smtClean="0">
                <a:latin typeface="Times New Roman"/>
                <a:cs typeface="Times New Roman"/>
              </a:rPr>
              <a:t>ане</a:t>
            </a:r>
            <a:r>
              <a:rPr lang="ru-RU" sz="1200" spc="145" dirty="0" smtClean="0">
                <a:latin typeface="Times New Roman"/>
                <a:cs typeface="Times New Roman"/>
              </a:rPr>
              <a:t> </a:t>
            </a:r>
            <a:r>
              <a:rPr lang="ru-RU" sz="1200" spc="-5" dirty="0" smtClean="0">
                <a:latin typeface="Times New Roman"/>
                <a:cs typeface="Times New Roman"/>
              </a:rPr>
              <a:t>н</a:t>
            </a:r>
            <a:r>
              <a:rPr lang="ru-RU" sz="1200" dirty="0" smtClean="0">
                <a:latin typeface="Times New Roman"/>
                <a:cs typeface="Times New Roman"/>
              </a:rPr>
              <a:t>а</a:t>
            </a:r>
            <a:r>
              <a:rPr lang="ru-RU" sz="1200" spc="130" dirty="0" smtClean="0">
                <a:latin typeface="Times New Roman"/>
                <a:cs typeface="Times New Roman"/>
              </a:rPr>
              <a:t> </a:t>
            </a:r>
            <a:r>
              <a:rPr lang="ru-RU" sz="1200" spc="-15" dirty="0" err="1" smtClean="0">
                <a:latin typeface="Times New Roman"/>
                <a:cs typeface="Times New Roman"/>
              </a:rPr>
              <a:t>у</a:t>
            </a:r>
            <a:r>
              <a:rPr lang="ru-RU" sz="1200" spc="-10" dirty="0" err="1" smtClean="0">
                <a:latin typeface="Times New Roman"/>
                <a:cs typeface="Times New Roman"/>
              </a:rPr>
              <a:t>е</a:t>
            </a:r>
            <a:r>
              <a:rPr lang="ru-RU" sz="1200" spc="-5" dirty="0" err="1" smtClean="0">
                <a:latin typeface="Times New Roman"/>
                <a:cs typeface="Times New Roman"/>
              </a:rPr>
              <a:t>б</a:t>
            </a:r>
            <a:r>
              <a:rPr lang="ru-RU" sz="1200" dirty="0" err="1" smtClean="0">
                <a:latin typeface="Times New Roman"/>
                <a:cs typeface="Times New Roman"/>
              </a:rPr>
              <a:t>-баз</a:t>
            </a:r>
            <a:r>
              <a:rPr lang="ru-RU" sz="1200" spc="-10" dirty="0" err="1" smtClean="0">
                <a:latin typeface="Times New Roman"/>
                <a:cs typeface="Times New Roman"/>
              </a:rPr>
              <a:t>и</a:t>
            </a:r>
            <a:r>
              <a:rPr lang="ru-RU" sz="1200" dirty="0" err="1" smtClean="0">
                <a:latin typeface="Times New Roman"/>
                <a:cs typeface="Times New Roman"/>
              </a:rPr>
              <a:t>рани</a:t>
            </a:r>
            <a:r>
              <a:rPr lang="ru-RU" sz="1200" spc="150" dirty="0" smtClean="0">
                <a:latin typeface="Times New Roman"/>
                <a:cs typeface="Times New Roman"/>
              </a:rPr>
              <a:t> </a:t>
            </a:r>
            <a:r>
              <a:rPr lang="ru-RU" sz="1200" dirty="0" smtClean="0">
                <a:latin typeface="Times New Roman"/>
                <a:cs typeface="Times New Roman"/>
              </a:rPr>
              <a:t>пр</a:t>
            </a:r>
            <a:r>
              <a:rPr lang="ru-RU" sz="1200" spc="-10" dirty="0" smtClean="0">
                <a:latin typeface="Times New Roman"/>
                <a:cs typeface="Times New Roman"/>
              </a:rPr>
              <a:t>и</a:t>
            </a:r>
            <a:r>
              <a:rPr lang="ru-RU" sz="1200" dirty="0" smtClean="0">
                <a:latin typeface="Times New Roman"/>
                <a:cs typeface="Times New Roman"/>
              </a:rPr>
              <a:t>л</a:t>
            </a:r>
            <a:r>
              <a:rPr lang="ru-RU" sz="1200" spc="-50" dirty="0" smtClean="0">
                <a:latin typeface="Times New Roman"/>
                <a:cs typeface="Times New Roman"/>
              </a:rPr>
              <a:t>о</a:t>
            </a:r>
            <a:r>
              <a:rPr lang="ru-RU" sz="1200" spc="-20" dirty="0" smtClean="0">
                <a:latin typeface="Times New Roman"/>
                <a:cs typeface="Times New Roman"/>
              </a:rPr>
              <a:t>ж</a:t>
            </a:r>
            <a:r>
              <a:rPr lang="ru-RU" sz="1200" dirty="0" smtClean="0">
                <a:latin typeface="Times New Roman"/>
                <a:cs typeface="Times New Roman"/>
              </a:rPr>
              <a:t>ения  </a:t>
            </a:r>
            <a:r>
              <a:rPr lang="ru-RU" sz="1200" spc="-165" dirty="0" smtClean="0">
                <a:latin typeface="Times New Roman"/>
                <a:cs typeface="Times New Roman"/>
              </a:rPr>
              <a:t> </a:t>
            </a:r>
            <a:r>
              <a:rPr lang="ru-RU" sz="1200" spc="-5" dirty="0" smtClean="0">
                <a:latin typeface="Times New Roman"/>
                <a:cs typeface="Times New Roman"/>
              </a:rPr>
              <a:t>н</a:t>
            </a:r>
            <a:r>
              <a:rPr lang="ru-RU" sz="1200" dirty="0" smtClean="0">
                <a:latin typeface="Times New Roman"/>
                <a:cs typeface="Times New Roman"/>
              </a:rPr>
              <a:t>а</a:t>
            </a:r>
            <a:r>
              <a:rPr lang="ru-RU" sz="1200" spc="140" dirty="0" smtClean="0">
                <a:latin typeface="Times New Roman"/>
                <a:cs typeface="Times New Roman"/>
              </a:rPr>
              <a:t> </a:t>
            </a:r>
            <a:r>
              <a:rPr lang="ru-RU" sz="1200" spc="45" dirty="0" err="1" smtClean="0">
                <a:latin typeface="Times New Roman"/>
                <a:cs typeface="Times New Roman"/>
              </a:rPr>
              <a:t>о</a:t>
            </a:r>
            <a:r>
              <a:rPr lang="ru-RU" sz="1200" spc="-10" dirty="0" err="1" smtClean="0">
                <a:latin typeface="Times New Roman"/>
                <a:cs typeface="Times New Roman"/>
              </a:rPr>
              <a:t>с</a:t>
            </a:r>
            <a:r>
              <a:rPr lang="ru-RU" sz="1200" dirty="0" err="1" smtClean="0">
                <a:latin typeface="Times New Roman"/>
                <a:cs typeface="Times New Roman"/>
              </a:rPr>
              <a:t>но</a:t>
            </a:r>
            <a:r>
              <a:rPr lang="ru-RU" sz="1200" spc="-30" dirty="0" err="1" smtClean="0">
                <a:latin typeface="Times New Roman"/>
                <a:cs typeface="Times New Roman"/>
              </a:rPr>
              <a:t>в</a:t>
            </a:r>
            <a:r>
              <a:rPr lang="ru-RU" sz="1200" spc="-45" dirty="0" err="1" smtClean="0">
                <a:latin typeface="Times New Roman"/>
                <a:cs typeface="Times New Roman"/>
              </a:rPr>
              <a:t>а</a:t>
            </a:r>
            <a:r>
              <a:rPr lang="ru-RU" sz="1200" spc="25" dirty="0" err="1" smtClean="0">
                <a:latin typeface="Times New Roman"/>
                <a:cs typeface="Times New Roman"/>
              </a:rPr>
              <a:t>т</a:t>
            </a:r>
            <a:r>
              <a:rPr lang="ru-RU" sz="1200" dirty="0" err="1" smtClean="0">
                <a:latin typeface="Times New Roman"/>
                <a:cs typeface="Times New Roman"/>
              </a:rPr>
              <a:t>а</a:t>
            </a:r>
            <a:r>
              <a:rPr lang="ru-RU" sz="1200" spc="145" dirty="0" smtClean="0">
                <a:latin typeface="Times New Roman"/>
                <a:cs typeface="Times New Roman"/>
              </a:rPr>
              <a:t> </a:t>
            </a:r>
            <a:r>
              <a:rPr lang="ru-RU" sz="1200" spc="-5" dirty="0" err="1" smtClean="0">
                <a:latin typeface="Times New Roman"/>
                <a:cs typeface="Times New Roman"/>
              </a:rPr>
              <a:t>н</a:t>
            </a:r>
            <a:r>
              <a:rPr lang="ru-RU" sz="1200" dirty="0" err="1" smtClean="0">
                <a:latin typeface="Times New Roman"/>
                <a:cs typeface="Times New Roman"/>
              </a:rPr>
              <a:t>а</a:t>
            </a:r>
            <a:r>
              <a:rPr lang="ru-RU" sz="1200" spc="150" dirty="0" smtClean="0">
                <a:latin typeface="Times New Roman"/>
                <a:cs typeface="Times New Roman"/>
              </a:rPr>
              <a:t> </a:t>
            </a:r>
            <a:r>
              <a:rPr lang="ru-RU" sz="1200" dirty="0" err="1" smtClean="0">
                <a:solidFill>
                  <a:srgbClr val="E75C00"/>
                </a:solidFill>
                <a:latin typeface="Times New Roman"/>
                <a:cs typeface="Times New Roman"/>
              </a:rPr>
              <a:t>Ja</a:t>
            </a:r>
            <a:r>
              <a:rPr lang="ru-RU" sz="1200" spc="-15" dirty="0" err="1" smtClean="0">
                <a:solidFill>
                  <a:srgbClr val="E75C00"/>
                </a:solidFill>
                <a:latin typeface="Times New Roman"/>
                <a:cs typeface="Times New Roman"/>
              </a:rPr>
              <a:t>v</a:t>
            </a:r>
            <a:r>
              <a:rPr lang="ru-RU" sz="1200" dirty="0" err="1" smtClean="0">
                <a:solidFill>
                  <a:srgbClr val="E75C00"/>
                </a:solidFill>
                <a:latin typeface="Times New Roman"/>
                <a:cs typeface="Times New Roman"/>
              </a:rPr>
              <a:t>a</a:t>
            </a:r>
            <a:r>
              <a:rPr lang="ru-RU" sz="1200" spc="140" dirty="0" smtClean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lang="ru-RU" sz="1200" dirty="0" err="1" smtClean="0">
                <a:solidFill>
                  <a:srgbClr val="E75C00"/>
                </a:solidFill>
                <a:latin typeface="Times New Roman"/>
                <a:cs typeface="Times New Roman"/>
              </a:rPr>
              <a:t>Servl</a:t>
            </a:r>
            <a:r>
              <a:rPr lang="ru-RU" sz="1200" spc="5" dirty="0" err="1" smtClean="0">
                <a:solidFill>
                  <a:srgbClr val="E75C00"/>
                </a:solidFill>
                <a:latin typeface="Times New Roman"/>
                <a:cs typeface="Times New Roman"/>
              </a:rPr>
              <a:t>e</a:t>
            </a:r>
            <a:r>
              <a:rPr lang="ru-RU" sz="1200" dirty="0" err="1" smtClean="0">
                <a:solidFill>
                  <a:srgbClr val="E75C00"/>
                </a:solidFill>
                <a:latin typeface="Times New Roman"/>
                <a:cs typeface="Times New Roman"/>
              </a:rPr>
              <a:t>t</a:t>
            </a:r>
            <a:r>
              <a:rPr lang="ru-RU" sz="1200" spc="145" dirty="0" smtClean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lang="ru-RU" sz="1200" dirty="0" smtClean="0">
                <a:solidFill>
                  <a:srgbClr val="E75C00"/>
                </a:solidFill>
                <a:latin typeface="Times New Roman"/>
                <a:cs typeface="Times New Roman"/>
              </a:rPr>
              <a:t>A</a:t>
            </a:r>
            <a:r>
              <a:rPr lang="ru-RU" sz="1200" spc="-10" dirty="0" smtClean="0">
                <a:solidFill>
                  <a:srgbClr val="E75C00"/>
                </a:solidFill>
                <a:latin typeface="Times New Roman"/>
                <a:cs typeface="Times New Roman"/>
              </a:rPr>
              <a:t>P</a:t>
            </a:r>
            <a:r>
              <a:rPr lang="ru-RU" sz="1200" dirty="0" smtClean="0">
                <a:solidFill>
                  <a:srgbClr val="E75C00"/>
                </a:solidFill>
                <a:latin typeface="Times New Roman"/>
                <a:cs typeface="Times New Roman"/>
              </a:rPr>
              <a:t>I</a:t>
            </a:r>
            <a:r>
              <a:rPr lang="ru-RU" sz="1200" spc="150" dirty="0" smtClean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lang="ru-RU" sz="1200" dirty="0" smtClean="0">
                <a:latin typeface="Times New Roman"/>
                <a:cs typeface="Times New Roman"/>
              </a:rPr>
              <a:t>и</a:t>
            </a:r>
            <a:r>
              <a:rPr lang="ru-RU" sz="1200" spc="145" dirty="0" smtClean="0">
                <a:latin typeface="Times New Roman"/>
                <a:cs typeface="Times New Roman"/>
              </a:rPr>
              <a:t> </a:t>
            </a:r>
            <a:r>
              <a:rPr lang="ru-RU" sz="1200" spc="-20" dirty="0" smtClean="0">
                <a:solidFill>
                  <a:srgbClr val="E75C00"/>
                </a:solidFill>
                <a:latin typeface="Times New Roman"/>
                <a:cs typeface="Times New Roman"/>
              </a:rPr>
              <a:t>J</a:t>
            </a:r>
            <a:r>
              <a:rPr lang="ru-RU" sz="1200" dirty="0" smtClean="0">
                <a:solidFill>
                  <a:srgbClr val="E75C00"/>
                </a:solidFill>
                <a:latin typeface="Times New Roman"/>
                <a:cs typeface="Times New Roman"/>
              </a:rPr>
              <a:t>S</a:t>
            </a:r>
            <a:r>
              <a:rPr lang="ru-RU" sz="1200" spc="-215" dirty="0" smtClean="0">
                <a:solidFill>
                  <a:srgbClr val="E75C00"/>
                </a:solidFill>
                <a:latin typeface="Times New Roman"/>
                <a:cs typeface="Times New Roman"/>
              </a:rPr>
              <a:t>P</a:t>
            </a:r>
            <a:r>
              <a:rPr lang="ru-RU" sz="1200" dirty="0" smtClean="0">
                <a:latin typeface="Times New Roman"/>
                <a:cs typeface="Times New Roman"/>
              </a:rPr>
              <a:t>.</a:t>
            </a:r>
            <a:r>
              <a:rPr lang="ru-RU" sz="1200" spc="155" dirty="0" smtClean="0">
                <a:latin typeface="Times New Roman"/>
                <a:cs typeface="Times New Roman"/>
              </a:rPr>
              <a:t> </a:t>
            </a:r>
            <a:r>
              <a:rPr lang="ru-RU" sz="1200" spc="-5" dirty="0" smtClean="0">
                <a:latin typeface="Times New Roman"/>
                <a:cs typeface="Times New Roman"/>
              </a:rPr>
              <a:t>JS</a:t>
            </a:r>
            <a:r>
              <a:rPr lang="ru-RU" sz="1200" dirty="0" smtClean="0">
                <a:latin typeface="Times New Roman"/>
                <a:cs typeface="Times New Roman"/>
              </a:rPr>
              <a:t>F</a:t>
            </a:r>
            <a:r>
              <a:rPr lang="ru-RU" sz="1200" spc="140" dirty="0" smtClean="0">
                <a:latin typeface="Times New Roman"/>
                <a:cs typeface="Times New Roman"/>
              </a:rPr>
              <a:t> </a:t>
            </a:r>
            <a:r>
              <a:rPr lang="ru-RU" sz="1200" dirty="0" smtClean="0">
                <a:latin typeface="Times New Roman"/>
                <a:cs typeface="Times New Roman"/>
              </a:rPr>
              <a:t>е </a:t>
            </a:r>
            <a:r>
              <a:rPr lang="ru-RU" sz="1200" dirty="0" err="1" smtClean="0">
                <a:latin typeface="Times New Roman"/>
                <a:cs typeface="Times New Roman"/>
              </a:rPr>
              <a:t>с</a:t>
            </a:r>
            <a:r>
              <a:rPr lang="ru-RU" sz="1200" spc="30" dirty="0" err="1" smtClean="0">
                <a:latin typeface="Times New Roman"/>
                <a:cs typeface="Times New Roman"/>
              </a:rPr>
              <a:t>т</a:t>
            </a:r>
            <a:r>
              <a:rPr lang="ru-RU" sz="1200" dirty="0" err="1" smtClean="0">
                <a:latin typeface="Times New Roman"/>
                <a:cs typeface="Times New Roman"/>
              </a:rPr>
              <a:t>анда</a:t>
            </a:r>
            <a:r>
              <a:rPr lang="ru-RU" sz="1200" spc="-25" dirty="0" err="1" smtClean="0">
                <a:latin typeface="Times New Roman"/>
                <a:cs typeface="Times New Roman"/>
              </a:rPr>
              <a:t>р</a:t>
            </a:r>
            <a:r>
              <a:rPr lang="ru-RU" sz="1200" dirty="0" err="1" smtClean="0">
                <a:latin typeface="Times New Roman"/>
                <a:cs typeface="Times New Roman"/>
              </a:rPr>
              <a:t>тизирана</a:t>
            </a:r>
            <a:r>
              <a:rPr lang="ru-RU" sz="1200" spc="-15" dirty="0" smtClean="0">
                <a:latin typeface="Times New Roman"/>
                <a:cs typeface="Times New Roman"/>
              </a:rPr>
              <a:t> </a:t>
            </a:r>
            <a:r>
              <a:rPr lang="ru-RU" sz="1200" dirty="0" smtClean="0">
                <a:latin typeface="Times New Roman"/>
                <a:cs typeface="Times New Roman"/>
              </a:rPr>
              <a:t>т</a:t>
            </a:r>
            <a:r>
              <a:rPr lang="ru-RU" sz="1200" spc="-15" dirty="0" smtClean="0">
                <a:latin typeface="Times New Roman"/>
                <a:cs typeface="Times New Roman"/>
              </a:rPr>
              <a:t>е</a:t>
            </a:r>
            <a:r>
              <a:rPr lang="ru-RU" sz="1200" dirty="0" smtClean="0">
                <a:latin typeface="Times New Roman"/>
                <a:cs typeface="Times New Roman"/>
              </a:rPr>
              <a:t>хн</a:t>
            </a:r>
            <a:r>
              <a:rPr lang="ru-RU" sz="1200" spc="-30" dirty="0" smtClean="0">
                <a:latin typeface="Times New Roman"/>
                <a:cs typeface="Times New Roman"/>
              </a:rPr>
              <a:t>о</a:t>
            </a:r>
            <a:r>
              <a:rPr lang="ru-RU" sz="1200" dirty="0" smtClean="0">
                <a:latin typeface="Times New Roman"/>
                <a:cs typeface="Times New Roman"/>
              </a:rPr>
              <a:t>ло</a:t>
            </a:r>
            <a:r>
              <a:rPr lang="ru-RU" sz="1200" spc="5" dirty="0" smtClean="0">
                <a:latin typeface="Times New Roman"/>
                <a:cs typeface="Times New Roman"/>
              </a:rPr>
              <a:t>г</a:t>
            </a:r>
            <a:r>
              <a:rPr lang="ru-RU" sz="1200" dirty="0" smtClean="0">
                <a:latin typeface="Times New Roman"/>
                <a:cs typeface="Times New Roman"/>
              </a:rPr>
              <a:t>ия</a:t>
            </a:r>
            <a:r>
              <a:rPr lang="ru-RU" sz="1200" spc="-5" dirty="0" smtClean="0">
                <a:latin typeface="Times New Roman"/>
                <a:cs typeface="Times New Roman"/>
              </a:rPr>
              <a:t> </a:t>
            </a:r>
            <a:r>
              <a:rPr lang="ru-RU" sz="1200" dirty="0" smtClean="0">
                <a:latin typeface="Times New Roman"/>
                <a:cs typeface="Times New Roman"/>
              </a:rPr>
              <a:t>и</a:t>
            </a:r>
            <a:r>
              <a:rPr lang="ru-RU" sz="1200" spc="-10" dirty="0" smtClean="0">
                <a:latin typeface="Times New Roman"/>
                <a:cs typeface="Times New Roman"/>
              </a:rPr>
              <a:t> </a:t>
            </a:r>
            <a:r>
              <a:rPr lang="ru-RU" sz="1200" dirty="0" smtClean="0">
                <a:latin typeface="Times New Roman"/>
                <a:cs typeface="Times New Roman"/>
              </a:rPr>
              <a:t>е</a:t>
            </a:r>
            <a:r>
              <a:rPr lang="ru-RU" sz="1200" spc="10" dirty="0" smtClean="0">
                <a:latin typeface="Times New Roman"/>
                <a:cs typeface="Times New Roman"/>
              </a:rPr>
              <a:t> </a:t>
            </a:r>
            <a:r>
              <a:rPr lang="ru-RU" sz="1200" dirty="0" smtClean="0">
                <a:latin typeface="Times New Roman"/>
                <a:cs typeface="Times New Roman"/>
              </a:rPr>
              <a:t>вкл</a:t>
            </a:r>
            <a:r>
              <a:rPr lang="ru-RU" sz="1200" spc="-75" dirty="0" smtClean="0">
                <a:latin typeface="Times New Roman"/>
                <a:cs typeface="Times New Roman"/>
              </a:rPr>
              <a:t>ю</a:t>
            </a:r>
            <a:r>
              <a:rPr lang="ru-RU" sz="1200" spc="-10" dirty="0" smtClean="0">
                <a:latin typeface="Times New Roman"/>
                <a:cs typeface="Times New Roman"/>
              </a:rPr>
              <a:t>ч</a:t>
            </a:r>
            <a:r>
              <a:rPr lang="ru-RU" sz="1200" dirty="0" smtClean="0">
                <a:latin typeface="Times New Roman"/>
                <a:cs typeface="Times New Roman"/>
              </a:rPr>
              <a:t>ена </a:t>
            </a:r>
            <a:r>
              <a:rPr lang="ru-RU" sz="1200" dirty="0" err="1" smtClean="0">
                <a:latin typeface="Times New Roman"/>
                <a:cs typeface="Times New Roman"/>
              </a:rPr>
              <a:t>оф</a:t>
            </a:r>
            <a:r>
              <a:rPr lang="ru-RU" sz="1200" spc="-10" dirty="0" err="1" smtClean="0">
                <a:latin typeface="Times New Roman"/>
                <a:cs typeface="Times New Roman"/>
              </a:rPr>
              <a:t>и</a:t>
            </a:r>
            <a:r>
              <a:rPr lang="ru-RU" sz="1200" dirty="0" err="1" smtClean="0">
                <a:latin typeface="Times New Roman"/>
                <a:cs typeface="Times New Roman"/>
              </a:rPr>
              <a:t>ц</a:t>
            </a:r>
            <a:r>
              <a:rPr lang="ru-RU" sz="1200" spc="-10" dirty="0" err="1" smtClean="0">
                <a:latin typeface="Times New Roman"/>
                <a:cs typeface="Times New Roman"/>
              </a:rPr>
              <a:t>и</a:t>
            </a:r>
            <a:r>
              <a:rPr lang="ru-RU" sz="1200" spc="10" dirty="0" err="1" smtClean="0">
                <a:latin typeface="Times New Roman"/>
                <a:cs typeface="Times New Roman"/>
              </a:rPr>
              <a:t>а</a:t>
            </a:r>
            <a:r>
              <a:rPr lang="ru-RU" sz="1200" dirty="0" err="1" smtClean="0">
                <a:latin typeface="Times New Roman"/>
                <a:cs typeface="Times New Roman"/>
              </a:rPr>
              <a:t>лно</a:t>
            </a:r>
            <a:r>
              <a:rPr lang="ru-RU" sz="1200" spc="5" dirty="0" smtClean="0">
                <a:latin typeface="Times New Roman"/>
                <a:cs typeface="Times New Roman"/>
              </a:rPr>
              <a:t> </a:t>
            </a:r>
            <a:r>
              <a:rPr lang="ru-RU" sz="1200" dirty="0" smtClean="0">
                <a:latin typeface="Times New Roman"/>
                <a:cs typeface="Times New Roman"/>
              </a:rPr>
              <a:t>в</a:t>
            </a:r>
            <a:r>
              <a:rPr lang="ru-RU" sz="1200" spc="5" dirty="0" smtClean="0">
                <a:latin typeface="Times New Roman"/>
                <a:cs typeface="Times New Roman"/>
              </a:rPr>
              <a:t> </a:t>
            </a:r>
            <a:r>
              <a:rPr lang="ru-RU" sz="1200" dirty="0" err="1" smtClean="0">
                <a:solidFill>
                  <a:srgbClr val="E75C00"/>
                </a:solidFill>
                <a:latin typeface="Times New Roman"/>
                <a:cs typeface="Times New Roman"/>
              </a:rPr>
              <a:t>Java</a:t>
            </a:r>
            <a:r>
              <a:rPr lang="ru-RU" sz="1200" spc="-5" dirty="0" smtClean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lang="ru-RU" sz="1200" dirty="0" err="1" smtClean="0">
                <a:solidFill>
                  <a:srgbClr val="E75C00"/>
                </a:solidFill>
                <a:latin typeface="Times New Roman"/>
                <a:cs typeface="Times New Roman"/>
              </a:rPr>
              <a:t>En</a:t>
            </a:r>
            <a:r>
              <a:rPr lang="ru-RU" sz="1200" spc="5" dirty="0" err="1" smtClean="0">
                <a:solidFill>
                  <a:srgbClr val="E75C00"/>
                </a:solidFill>
                <a:latin typeface="Times New Roman"/>
                <a:cs typeface="Times New Roman"/>
              </a:rPr>
              <a:t>t</a:t>
            </a:r>
            <a:r>
              <a:rPr lang="ru-RU" sz="1200" dirty="0" err="1" smtClean="0">
                <a:solidFill>
                  <a:srgbClr val="E75C00"/>
                </a:solidFill>
                <a:latin typeface="Times New Roman"/>
                <a:cs typeface="Times New Roman"/>
              </a:rPr>
              <a:t>erprise</a:t>
            </a:r>
            <a:r>
              <a:rPr lang="ru-RU" sz="1200" spc="-10" dirty="0" smtClean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lang="ru-RU" sz="1200" dirty="0" err="1" smtClean="0">
                <a:solidFill>
                  <a:srgbClr val="E75C00"/>
                </a:solidFill>
                <a:latin typeface="Times New Roman"/>
                <a:cs typeface="Times New Roman"/>
              </a:rPr>
              <a:t>Ed</a:t>
            </a:r>
            <a:r>
              <a:rPr lang="ru-RU" sz="1200" spc="5" dirty="0" err="1" smtClean="0">
                <a:solidFill>
                  <a:srgbClr val="E75C00"/>
                </a:solidFill>
                <a:latin typeface="Times New Roman"/>
                <a:cs typeface="Times New Roman"/>
              </a:rPr>
              <a:t>i</a:t>
            </a:r>
            <a:r>
              <a:rPr lang="ru-RU" sz="1200" dirty="0" err="1" smtClean="0">
                <a:solidFill>
                  <a:srgbClr val="E75C00"/>
                </a:solidFill>
                <a:latin typeface="Times New Roman"/>
                <a:cs typeface="Times New Roman"/>
              </a:rPr>
              <a:t>t</a:t>
            </a:r>
            <a:r>
              <a:rPr lang="ru-RU" sz="1200" spc="5" dirty="0" err="1" smtClean="0">
                <a:solidFill>
                  <a:srgbClr val="E75C00"/>
                </a:solidFill>
                <a:latin typeface="Times New Roman"/>
                <a:cs typeface="Times New Roman"/>
              </a:rPr>
              <a:t>i</a:t>
            </a:r>
            <a:r>
              <a:rPr lang="ru-RU" sz="1200" dirty="0" err="1" smtClean="0">
                <a:solidFill>
                  <a:srgbClr val="E75C00"/>
                </a:solidFill>
                <a:latin typeface="Times New Roman"/>
                <a:cs typeface="Times New Roman"/>
              </a:rPr>
              <a:t>on</a:t>
            </a:r>
            <a:r>
              <a:rPr lang="ru-RU" sz="1200" spc="-15" dirty="0" smtClean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lang="ru-RU" sz="1200" dirty="0" smtClean="0">
                <a:solidFill>
                  <a:srgbClr val="E75C00"/>
                </a:solidFill>
                <a:latin typeface="Times New Roman"/>
                <a:cs typeface="Times New Roman"/>
              </a:rPr>
              <a:t>5</a:t>
            </a:r>
            <a:r>
              <a:rPr lang="ru-RU" sz="1200" dirty="0" smtClean="0">
                <a:latin typeface="Times New Roman"/>
                <a:cs typeface="Times New Roman"/>
              </a:rPr>
              <a:t>.</a:t>
            </a:r>
          </a:p>
          <a:p>
            <a:pPr marL="12700" marR="5080" indent="914400" algn="just">
              <a:lnSpc>
                <a:spcPct val="100000"/>
              </a:lnSpc>
            </a:pPr>
            <a:r>
              <a:rPr lang="ru-RU" sz="1200" spc="-85" dirty="0" err="1" smtClean="0">
                <a:latin typeface="Times New Roman"/>
                <a:cs typeface="Times New Roman"/>
              </a:rPr>
              <a:t>К</a:t>
            </a:r>
            <a:r>
              <a:rPr lang="ru-RU" sz="1200" spc="-40" dirty="0" err="1" smtClean="0">
                <a:latin typeface="Times New Roman"/>
                <a:cs typeface="Times New Roman"/>
              </a:rPr>
              <a:t>о</a:t>
            </a:r>
            <a:r>
              <a:rPr lang="ru-RU" sz="1200" dirty="0" err="1" smtClean="0">
                <a:latin typeface="Times New Roman"/>
                <a:cs typeface="Times New Roman"/>
              </a:rPr>
              <a:t>мпо</a:t>
            </a:r>
            <a:r>
              <a:rPr lang="ru-RU" sz="1200" spc="-10" dirty="0" err="1" smtClean="0">
                <a:latin typeface="Times New Roman"/>
                <a:cs typeface="Times New Roman"/>
              </a:rPr>
              <a:t>н</a:t>
            </a:r>
            <a:r>
              <a:rPr lang="ru-RU" sz="1200" dirty="0" err="1" smtClean="0">
                <a:latin typeface="Times New Roman"/>
                <a:cs typeface="Times New Roman"/>
              </a:rPr>
              <a:t>ен</a:t>
            </a:r>
            <a:r>
              <a:rPr lang="ru-RU" sz="1200" spc="5" dirty="0" err="1" smtClean="0">
                <a:latin typeface="Times New Roman"/>
                <a:cs typeface="Times New Roman"/>
              </a:rPr>
              <a:t>т</a:t>
            </a:r>
            <a:r>
              <a:rPr lang="ru-RU" sz="1200" dirty="0" err="1" smtClean="0">
                <a:latin typeface="Times New Roman"/>
                <a:cs typeface="Times New Roman"/>
              </a:rPr>
              <a:t>ите</a:t>
            </a:r>
            <a:r>
              <a:rPr lang="ru-RU" sz="1200" dirty="0" smtClean="0">
                <a:latin typeface="Times New Roman"/>
                <a:cs typeface="Times New Roman"/>
              </a:rPr>
              <a:t>  </a:t>
            </a:r>
            <a:r>
              <a:rPr lang="ru-RU" sz="1200" spc="-155" dirty="0" smtClean="0">
                <a:latin typeface="Times New Roman"/>
                <a:cs typeface="Times New Roman"/>
              </a:rPr>
              <a:t> </a:t>
            </a:r>
            <a:r>
              <a:rPr lang="ru-RU" sz="1200" dirty="0" smtClean="0">
                <a:latin typeface="Times New Roman"/>
                <a:cs typeface="Times New Roman"/>
              </a:rPr>
              <a:t>с</a:t>
            </a:r>
            <a:r>
              <a:rPr lang="ru-RU" sz="1200" spc="-10" dirty="0" smtClean="0">
                <a:latin typeface="Times New Roman"/>
                <a:cs typeface="Times New Roman"/>
              </a:rPr>
              <a:t>л</a:t>
            </a:r>
            <a:r>
              <a:rPr lang="ru-RU" sz="1200" spc="-15" dirty="0" smtClean="0">
                <a:latin typeface="Times New Roman"/>
                <a:cs typeface="Times New Roman"/>
              </a:rPr>
              <a:t>у</a:t>
            </a:r>
            <a:r>
              <a:rPr lang="ru-RU" sz="1200" dirty="0" smtClean="0">
                <a:latin typeface="Times New Roman"/>
                <a:cs typeface="Times New Roman"/>
              </a:rPr>
              <a:t>ж</a:t>
            </a:r>
            <a:r>
              <a:rPr lang="ru-RU" sz="1200" spc="-55" dirty="0" smtClean="0">
                <a:latin typeface="Times New Roman"/>
                <a:cs typeface="Times New Roman"/>
              </a:rPr>
              <a:t>а</a:t>
            </a:r>
            <a:r>
              <a:rPr lang="ru-RU" sz="1200" dirty="0" smtClean="0">
                <a:latin typeface="Times New Roman"/>
                <a:cs typeface="Times New Roman"/>
              </a:rPr>
              <a:t>т  </a:t>
            </a:r>
            <a:r>
              <a:rPr lang="ru-RU" sz="1200" spc="-135" dirty="0" smtClean="0">
                <a:latin typeface="Times New Roman"/>
                <a:cs typeface="Times New Roman"/>
              </a:rPr>
              <a:t> </a:t>
            </a:r>
            <a:r>
              <a:rPr lang="ru-RU" sz="1200" spc="-5" dirty="0" smtClean="0">
                <a:latin typeface="Times New Roman"/>
                <a:cs typeface="Times New Roman"/>
              </a:rPr>
              <a:t>з</a:t>
            </a:r>
            <a:r>
              <a:rPr lang="ru-RU" sz="1200" dirty="0" smtClean="0">
                <a:latin typeface="Times New Roman"/>
                <a:cs typeface="Times New Roman"/>
              </a:rPr>
              <a:t>а  </a:t>
            </a:r>
            <a:r>
              <a:rPr lang="ru-RU" sz="1200" spc="-150" dirty="0" smtClean="0">
                <a:latin typeface="Times New Roman"/>
                <a:cs typeface="Times New Roman"/>
              </a:rPr>
              <a:t> </a:t>
            </a:r>
            <a:r>
              <a:rPr lang="ru-RU" sz="1200" dirty="0" err="1" smtClean="0">
                <a:latin typeface="Times New Roman"/>
                <a:cs typeface="Times New Roman"/>
              </a:rPr>
              <a:t>ви</a:t>
            </a:r>
            <a:r>
              <a:rPr lang="ru-RU" sz="1200" spc="-40" dirty="0" err="1" smtClean="0">
                <a:latin typeface="Times New Roman"/>
                <a:cs typeface="Times New Roman"/>
              </a:rPr>
              <a:t>з</a:t>
            </a:r>
            <a:r>
              <a:rPr lang="ru-RU" sz="1200" spc="-15" dirty="0" err="1" smtClean="0">
                <a:latin typeface="Times New Roman"/>
                <a:cs typeface="Times New Roman"/>
              </a:rPr>
              <a:t>у</a:t>
            </a:r>
            <a:r>
              <a:rPr lang="ru-RU" sz="1200" spc="10" dirty="0" err="1" smtClean="0">
                <a:latin typeface="Times New Roman"/>
                <a:cs typeface="Times New Roman"/>
              </a:rPr>
              <a:t>а</a:t>
            </a:r>
            <a:r>
              <a:rPr lang="ru-RU" sz="1200" dirty="0" err="1" smtClean="0">
                <a:latin typeface="Times New Roman"/>
                <a:cs typeface="Times New Roman"/>
              </a:rPr>
              <a:t>лиз</a:t>
            </a:r>
            <a:r>
              <a:rPr lang="ru-RU" sz="1200" spc="-10" dirty="0" err="1" smtClean="0">
                <a:latin typeface="Times New Roman"/>
                <a:cs typeface="Times New Roman"/>
              </a:rPr>
              <a:t>и</a:t>
            </a:r>
            <a:r>
              <a:rPr lang="ru-RU" sz="1200" dirty="0" err="1" smtClean="0">
                <a:latin typeface="Times New Roman"/>
                <a:cs typeface="Times New Roman"/>
              </a:rPr>
              <a:t>ране</a:t>
            </a:r>
            <a:r>
              <a:rPr lang="ru-RU" sz="1200" dirty="0" smtClean="0">
                <a:latin typeface="Times New Roman"/>
                <a:cs typeface="Times New Roman"/>
              </a:rPr>
              <a:t>  </a:t>
            </a:r>
            <a:r>
              <a:rPr lang="ru-RU" sz="1200" spc="-130" dirty="0" smtClean="0">
                <a:latin typeface="Times New Roman"/>
                <a:cs typeface="Times New Roman"/>
              </a:rPr>
              <a:t> </a:t>
            </a:r>
            <a:r>
              <a:rPr lang="ru-RU" sz="1200" spc="-5" dirty="0" smtClean="0">
                <a:latin typeface="Times New Roman"/>
                <a:cs typeface="Times New Roman"/>
              </a:rPr>
              <a:t>н</a:t>
            </a:r>
            <a:r>
              <a:rPr lang="ru-RU" sz="1200" dirty="0" smtClean="0">
                <a:latin typeface="Times New Roman"/>
                <a:cs typeface="Times New Roman"/>
              </a:rPr>
              <a:t>а  </a:t>
            </a:r>
            <a:r>
              <a:rPr lang="ru-RU" sz="1200" spc="-150" dirty="0" smtClean="0">
                <a:latin typeface="Times New Roman"/>
                <a:cs typeface="Times New Roman"/>
              </a:rPr>
              <a:t> </a:t>
            </a:r>
            <a:r>
              <a:rPr lang="ru-RU" sz="1200" dirty="0" err="1" smtClean="0">
                <a:latin typeface="Times New Roman"/>
                <a:cs typeface="Times New Roman"/>
              </a:rPr>
              <a:t>п</a:t>
            </a:r>
            <a:r>
              <a:rPr lang="ru-RU" sz="1200" spc="-30" dirty="0" err="1" smtClean="0">
                <a:latin typeface="Times New Roman"/>
                <a:cs typeface="Times New Roman"/>
              </a:rPr>
              <a:t>о</a:t>
            </a:r>
            <a:r>
              <a:rPr lang="ru-RU" sz="1200" spc="25" dirty="0" err="1" smtClean="0">
                <a:latin typeface="Times New Roman"/>
                <a:cs typeface="Times New Roman"/>
              </a:rPr>
              <a:t>т</a:t>
            </a:r>
            <a:r>
              <a:rPr lang="ru-RU" sz="1200" dirty="0" err="1" smtClean="0">
                <a:latin typeface="Times New Roman"/>
                <a:cs typeface="Times New Roman"/>
              </a:rPr>
              <a:t>реби</a:t>
            </a:r>
            <a:r>
              <a:rPr lang="ru-RU" sz="1200" spc="-10" dirty="0" err="1" smtClean="0">
                <a:latin typeface="Times New Roman"/>
                <a:cs typeface="Times New Roman"/>
              </a:rPr>
              <a:t>т</a:t>
            </a:r>
            <a:r>
              <a:rPr lang="ru-RU" sz="1200" dirty="0" err="1" smtClean="0">
                <a:latin typeface="Times New Roman"/>
                <a:cs typeface="Times New Roman"/>
              </a:rPr>
              <a:t>е</a:t>
            </a:r>
            <a:r>
              <a:rPr lang="ru-RU" sz="1200" spc="5" dirty="0" err="1" smtClean="0">
                <a:latin typeface="Times New Roman"/>
                <a:cs typeface="Times New Roman"/>
              </a:rPr>
              <a:t>л</a:t>
            </a:r>
            <a:r>
              <a:rPr lang="ru-RU" sz="1200" dirty="0" err="1" smtClean="0">
                <a:latin typeface="Times New Roman"/>
                <a:cs typeface="Times New Roman"/>
              </a:rPr>
              <a:t>с</a:t>
            </a:r>
            <a:r>
              <a:rPr lang="ru-RU" sz="1200" spc="-10" dirty="0" err="1" smtClean="0">
                <a:latin typeface="Times New Roman"/>
                <a:cs typeface="Times New Roman"/>
              </a:rPr>
              <a:t>к</a:t>
            </a:r>
            <a:r>
              <a:rPr lang="ru-RU" sz="1200" dirty="0" err="1" smtClean="0">
                <a:latin typeface="Times New Roman"/>
                <a:cs typeface="Times New Roman"/>
              </a:rPr>
              <a:t>ия</a:t>
            </a:r>
            <a:r>
              <a:rPr lang="ru-RU" sz="1200" dirty="0" smtClean="0">
                <a:latin typeface="Times New Roman"/>
                <a:cs typeface="Times New Roman"/>
              </a:rPr>
              <a:t>  </a:t>
            </a:r>
            <a:r>
              <a:rPr lang="ru-RU" sz="1200" spc="-135" dirty="0" smtClean="0">
                <a:latin typeface="Times New Roman"/>
                <a:cs typeface="Times New Roman"/>
              </a:rPr>
              <a:t> </a:t>
            </a:r>
            <a:r>
              <a:rPr lang="ru-RU" sz="1200" dirty="0" smtClean="0">
                <a:latin typeface="Times New Roman"/>
                <a:cs typeface="Times New Roman"/>
              </a:rPr>
              <a:t>и</a:t>
            </a:r>
            <a:r>
              <a:rPr lang="ru-RU" sz="1200" spc="-10" dirty="0" smtClean="0">
                <a:latin typeface="Times New Roman"/>
                <a:cs typeface="Times New Roman"/>
              </a:rPr>
              <a:t>н</a:t>
            </a:r>
            <a:r>
              <a:rPr lang="ru-RU" sz="1200" dirty="0" smtClean="0">
                <a:latin typeface="Times New Roman"/>
                <a:cs typeface="Times New Roman"/>
              </a:rPr>
              <a:t>т</a:t>
            </a:r>
            <a:r>
              <a:rPr lang="ru-RU" sz="1200" spc="5" dirty="0" smtClean="0">
                <a:latin typeface="Times New Roman"/>
                <a:cs typeface="Times New Roman"/>
              </a:rPr>
              <a:t>е</a:t>
            </a:r>
            <a:r>
              <a:rPr lang="ru-RU" sz="1200" dirty="0" smtClean="0">
                <a:latin typeface="Times New Roman"/>
                <a:cs typeface="Times New Roman"/>
              </a:rPr>
              <a:t>рфей</a:t>
            </a:r>
            <a:r>
              <a:rPr lang="ru-RU" sz="1200" spc="-10" dirty="0" smtClean="0">
                <a:latin typeface="Times New Roman"/>
                <a:cs typeface="Times New Roman"/>
              </a:rPr>
              <a:t>с</a:t>
            </a:r>
            <a:r>
              <a:rPr lang="ru-RU" sz="1200" dirty="0" smtClean="0">
                <a:latin typeface="Times New Roman"/>
                <a:cs typeface="Times New Roman"/>
              </a:rPr>
              <a:t>. </a:t>
            </a:r>
            <a:r>
              <a:rPr lang="ru-RU" sz="1200" dirty="0" err="1" smtClean="0">
                <a:latin typeface="Times New Roman"/>
                <a:cs typeface="Times New Roman"/>
              </a:rPr>
              <a:t>Вся</a:t>
            </a:r>
            <a:r>
              <a:rPr lang="ru-RU" sz="1200" spc="-20" dirty="0" err="1" smtClean="0">
                <a:latin typeface="Times New Roman"/>
                <a:cs typeface="Times New Roman"/>
              </a:rPr>
              <a:t>к</a:t>
            </a:r>
            <a:r>
              <a:rPr lang="ru-RU" sz="1200" dirty="0" err="1" smtClean="0">
                <a:latin typeface="Times New Roman"/>
                <a:cs typeface="Times New Roman"/>
              </a:rPr>
              <a:t>а</a:t>
            </a:r>
            <a:r>
              <a:rPr lang="ru-RU" sz="1200" dirty="0" smtClean="0">
                <a:latin typeface="Times New Roman"/>
                <a:cs typeface="Times New Roman"/>
              </a:rPr>
              <a:t> </a:t>
            </a:r>
            <a:r>
              <a:rPr lang="ru-RU" sz="1200" spc="-45" dirty="0" smtClean="0">
                <a:latin typeface="Times New Roman"/>
                <a:cs typeface="Times New Roman"/>
              </a:rPr>
              <a:t> </a:t>
            </a:r>
            <a:r>
              <a:rPr lang="ru-RU" sz="1200" spc="-100" dirty="0" smtClean="0">
                <a:latin typeface="Times New Roman"/>
                <a:cs typeface="Times New Roman"/>
              </a:rPr>
              <a:t>к</a:t>
            </a:r>
            <a:r>
              <a:rPr lang="ru-RU" sz="1200" spc="-40" dirty="0" smtClean="0">
                <a:latin typeface="Times New Roman"/>
                <a:cs typeface="Times New Roman"/>
              </a:rPr>
              <a:t>о</a:t>
            </a:r>
            <a:r>
              <a:rPr lang="ru-RU" sz="1200" dirty="0" smtClean="0">
                <a:latin typeface="Times New Roman"/>
                <a:cs typeface="Times New Roman"/>
              </a:rPr>
              <a:t>мпо</a:t>
            </a:r>
            <a:r>
              <a:rPr lang="ru-RU" sz="1200" spc="-10" dirty="0" smtClean="0">
                <a:latin typeface="Times New Roman"/>
                <a:cs typeface="Times New Roman"/>
              </a:rPr>
              <a:t>не</a:t>
            </a:r>
            <a:r>
              <a:rPr lang="ru-RU" sz="1200" dirty="0" smtClean="0">
                <a:latin typeface="Times New Roman"/>
                <a:cs typeface="Times New Roman"/>
              </a:rPr>
              <a:t>н</a:t>
            </a:r>
            <a:r>
              <a:rPr lang="ru-RU" sz="1200" spc="25" dirty="0" smtClean="0">
                <a:latin typeface="Times New Roman"/>
                <a:cs typeface="Times New Roman"/>
              </a:rPr>
              <a:t>т</a:t>
            </a:r>
            <a:r>
              <a:rPr lang="ru-RU" sz="1200" dirty="0" smtClean="0">
                <a:latin typeface="Times New Roman"/>
                <a:cs typeface="Times New Roman"/>
              </a:rPr>
              <a:t>а </a:t>
            </a:r>
            <a:r>
              <a:rPr lang="ru-RU" sz="1200" spc="-30" dirty="0" smtClean="0">
                <a:latin typeface="Times New Roman"/>
                <a:cs typeface="Times New Roman"/>
              </a:rPr>
              <a:t> </a:t>
            </a:r>
            <a:r>
              <a:rPr lang="ru-RU" sz="1200" dirty="0" err="1" smtClean="0">
                <a:latin typeface="Times New Roman"/>
                <a:cs typeface="Times New Roman"/>
              </a:rPr>
              <a:t>з</a:t>
            </a:r>
            <a:r>
              <a:rPr lang="ru-RU" sz="1200" spc="-25" dirty="0" err="1" smtClean="0">
                <a:latin typeface="Times New Roman"/>
                <a:cs typeface="Times New Roman"/>
              </a:rPr>
              <a:t>а</a:t>
            </a:r>
            <a:r>
              <a:rPr lang="ru-RU" sz="1200" dirty="0" err="1" smtClean="0">
                <a:latin typeface="Times New Roman"/>
                <a:cs typeface="Times New Roman"/>
              </a:rPr>
              <a:t>паз</a:t>
            </a:r>
            <a:r>
              <a:rPr lang="ru-RU" sz="1200" spc="-25" dirty="0" err="1" smtClean="0">
                <a:latin typeface="Times New Roman"/>
                <a:cs typeface="Times New Roman"/>
              </a:rPr>
              <a:t>в</a:t>
            </a:r>
            <a:r>
              <a:rPr lang="ru-RU" sz="1200" dirty="0" err="1" smtClean="0">
                <a:latin typeface="Times New Roman"/>
                <a:cs typeface="Times New Roman"/>
              </a:rPr>
              <a:t>а</a:t>
            </a:r>
            <a:r>
              <a:rPr lang="ru-RU" sz="1200" dirty="0" smtClean="0">
                <a:latin typeface="Times New Roman"/>
                <a:cs typeface="Times New Roman"/>
              </a:rPr>
              <a:t> </a:t>
            </a:r>
            <a:r>
              <a:rPr lang="ru-RU" sz="1200" spc="-45" dirty="0" smtClean="0">
                <a:latin typeface="Times New Roman"/>
                <a:cs typeface="Times New Roman"/>
              </a:rPr>
              <a:t> </a:t>
            </a:r>
            <a:r>
              <a:rPr lang="ru-RU" sz="1200" dirty="0" err="1" smtClean="0">
                <a:latin typeface="Times New Roman"/>
                <a:cs typeface="Times New Roman"/>
              </a:rPr>
              <a:t>с</a:t>
            </a:r>
            <a:r>
              <a:rPr lang="ru-RU" sz="1200" spc="-10" dirty="0" err="1" smtClean="0">
                <a:latin typeface="Times New Roman"/>
                <a:cs typeface="Times New Roman"/>
              </a:rPr>
              <a:t>о</a:t>
            </a:r>
            <a:r>
              <a:rPr lang="ru-RU" sz="1200" dirty="0" err="1" smtClean="0">
                <a:latin typeface="Times New Roman"/>
                <a:cs typeface="Times New Roman"/>
              </a:rPr>
              <a:t>бст</a:t>
            </a:r>
            <a:r>
              <a:rPr lang="ru-RU" sz="1200" spc="-10" dirty="0" err="1" smtClean="0">
                <a:latin typeface="Times New Roman"/>
                <a:cs typeface="Times New Roman"/>
              </a:rPr>
              <a:t>в</a:t>
            </a:r>
            <a:r>
              <a:rPr lang="ru-RU" sz="1200" dirty="0" err="1" smtClean="0">
                <a:latin typeface="Times New Roman"/>
                <a:cs typeface="Times New Roman"/>
              </a:rPr>
              <a:t>ен</a:t>
            </a:r>
            <a:r>
              <a:rPr lang="ru-RU" sz="1200" spc="-25" dirty="0" err="1" smtClean="0">
                <a:latin typeface="Times New Roman"/>
                <a:cs typeface="Times New Roman"/>
              </a:rPr>
              <a:t>о</a:t>
            </a:r>
            <a:r>
              <a:rPr lang="ru-RU" sz="1200" spc="-20" dirty="0" err="1" smtClean="0">
                <a:latin typeface="Times New Roman"/>
                <a:cs typeface="Times New Roman"/>
              </a:rPr>
              <a:t>т</a:t>
            </a:r>
            <a:r>
              <a:rPr lang="ru-RU" sz="1200" dirty="0" err="1" smtClean="0">
                <a:latin typeface="Times New Roman"/>
                <a:cs typeface="Times New Roman"/>
              </a:rPr>
              <a:t>о</a:t>
            </a:r>
            <a:r>
              <a:rPr lang="ru-RU" sz="1200" dirty="0" smtClean="0">
                <a:latin typeface="Times New Roman"/>
                <a:cs typeface="Times New Roman"/>
              </a:rPr>
              <a:t> </a:t>
            </a:r>
            <a:r>
              <a:rPr lang="ru-RU" sz="1200" spc="-50" dirty="0" smtClean="0">
                <a:latin typeface="Times New Roman"/>
                <a:cs typeface="Times New Roman"/>
              </a:rPr>
              <a:t> </a:t>
            </a:r>
            <a:r>
              <a:rPr lang="ru-RU" sz="1200" dirty="0" smtClean="0">
                <a:latin typeface="Times New Roman"/>
                <a:cs typeface="Times New Roman"/>
              </a:rPr>
              <a:t>си </a:t>
            </a:r>
            <a:r>
              <a:rPr lang="ru-RU" sz="1200" spc="-55" dirty="0" smtClean="0">
                <a:latin typeface="Times New Roman"/>
                <a:cs typeface="Times New Roman"/>
              </a:rPr>
              <a:t> </a:t>
            </a:r>
            <a:r>
              <a:rPr lang="ru-RU" sz="1200" spc="-10" dirty="0" err="1" smtClean="0">
                <a:latin typeface="Times New Roman"/>
                <a:cs typeface="Times New Roman"/>
              </a:rPr>
              <a:t>с</a:t>
            </a:r>
            <a:r>
              <a:rPr lang="ru-RU" sz="1200" dirty="0" err="1" smtClean="0">
                <a:latin typeface="Times New Roman"/>
                <a:cs typeface="Times New Roman"/>
              </a:rPr>
              <a:t>ъс</a:t>
            </a:r>
            <a:r>
              <a:rPr lang="ru-RU" sz="1200" spc="-20" dirty="0" err="1" smtClean="0">
                <a:latin typeface="Times New Roman"/>
                <a:cs typeface="Times New Roman"/>
              </a:rPr>
              <a:t>т</a:t>
            </a:r>
            <a:r>
              <a:rPr lang="ru-RU" sz="1200" spc="-40" dirty="0" err="1" smtClean="0">
                <a:latin typeface="Times New Roman"/>
                <a:cs typeface="Times New Roman"/>
              </a:rPr>
              <a:t>о</a:t>
            </a:r>
            <a:r>
              <a:rPr lang="ru-RU" sz="1200" dirty="0" err="1" smtClean="0">
                <a:latin typeface="Times New Roman"/>
                <a:cs typeface="Times New Roman"/>
              </a:rPr>
              <a:t>ян</a:t>
            </a:r>
            <a:r>
              <a:rPr lang="ru-RU" sz="1200" spc="-10" dirty="0" err="1" smtClean="0">
                <a:latin typeface="Times New Roman"/>
                <a:cs typeface="Times New Roman"/>
              </a:rPr>
              <a:t>и</a:t>
            </a:r>
            <a:r>
              <a:rPr lang="ru-RU" sz="1200" dirty="0" err="1" smtClean="0">
                <a:latin typeface="Times New Roman"/>
                <a:cs typeface="Times New Roman"/>
              </a:rPr>
              <a:t>е</a:t>
            </a:r>
            <a:r>
              <a:rPr lang="ru-RU" sz="1200" dirty="0" smtClean="0">
                <a:latin typeface="Times New Roman"/>
                <a:cs typeface="Times New Roman"/>
              </a:rPr>
              <a:t>, </a:t>
            </a:r>
            <a:r>
              <a:rPr lang="ru-RU" sz="1200" spc="-40" dirty="0" smtClean="0">
                <a:latin typeface="Times New Roman"/>
                <a:cs typeface="Times New Roman"/>
              </a:rPr>
              <a:t> </a:t>
            </a:r>
            <a:r>
              <a:rPr lang="ru-RU" sz="1200" spc="-25" dirty="0" err="1" smtClean="0">
                <a:latin typeface="Times New Roman"/>
                <a:cs typeface="Times New Roman"/>
              </a:rPr>
              <a:t>к</a:t>
            </a:r>
            <a:r>
              <a:rPr lang="ru-RU" sz="1200" spc="-60" dirty="0" err="1" smtClean="0">
                <a:latin typeface="Times New Roman"/>
                <a:cs typeface="Times New Roman"/>
              </a:rPr>
              <a:t>а</a:t>
            </a:r>
            <a:r>
              <a:rPr lang="ru-RU" sz="1200" spc="-20" dirty="0" err="1" smtClean="0">
                <a:latin typeface="Times New Roman"/>
                <a:cs typeface="Times New Roman"/>
              </a:rPr>
              <a:t>т</a:t>
            </a:r>
            <a:r>
              <a:rPr lang="ru-RU" sz="1200" dirty="0" err="1" smtClean="0">
                <a:latin typeface="Times New Roman"/>
                <a:cs typeface="Times New Roman"/>
              </a:rPr>
              <a:t>о</a:t>
            </a:r>
            <a:r>
              <a:rPr lang="ru-RU" sz="1200" dirty="0" smtClean="0">
                <a:latin typeface="Times New Roman"/>
                <a:cs typeface="Times New Roman"/>
              </a:rPr>
              <a:t> </a:t>
            </a:r>
            <a:r>
              <a:rPr lang="ru-RU" sz="1200" spc="-50" dirty="0" smtClean="0">
                <a:latin typeface="Times New Roman"/>
                <a:cs typeface="Times New Roman"/>
              </a:rPr>
              <a:t> </a:t>
            </a:r>
            <a:r>
              <a:rPr lang="ru-RU" sz="1200" spc="-20" dirty="0" smtClean="0">
                <a:latin typeface="Times New Roman"/>
                <a:cs typeface="Times New Roman"/>
              </a:rPr>
              <a:t>т</a:t>
            </a:r>
            <a:r>
              <a:rPr lang="ru-RU" sz="1200" dirty="0" smtClean="0">
                <a:latin typeface="Times New Roman"/>
                <a:cs typeface="Times New Roman"/>
              </a:rPr>
              <a:t>о </a:t>
            </a:r>
            <a:r>
              <a:rPr lang="ru-RU" sz="1200" spc="-50" dirty="0" smtClean="0">
                <a:latin typeface="Times New Roman"/>
                <a:cs typeface="Times New Roman"/>
              </a:rPr>
              <a:t> </a:t>
            </a:r>
            <a:r>
              <a:rPr lang="ru-RU" sz="1200" dirty="0" err="1" smtClean="0">
                <a:latin typeface="Times New Roman"/>
                <a:cs typeface="Times New Roman"/>
              </a:rPr>
              <a:t>м</a:t>
            </a:r>
            <a:r>
              <a:rPr lang="ru-RU" sz="1200" spc="-50" dirty="0" err="1" smtClean="0">
                <a:latin typeface="Times New Roman"/>
                <a:cs typeface="Times New Roman"/>
              </a:rPr>
              <a:t>о</a:t>
            </a:r>
            <a:r>
              <a:rPr lang="ru-RU" sz="1200" spc="-35" dirty="0" err="1" smtClean="0">
                <a:latin typeface="Times New Roman"/>
                <a:cs typeface="Times New Roman"/>
              </a:rPr>
              <a:t>ж</a:t>
            </a:r>
            <a:r>
              <a:rPr lang="ru-RU" sz="1200" dirty="0" err="1" smtClean="0">
                <a:latin typeface="Times New Roman"/>
                <a:cs typeface="Times New Roman"/>
              </a:rPr>
              <a:t>е</a:t>
            </a:r>
            <a:r>
              <a:rPr lang="ru-RU" sz="1200" dirty="0" smtClean="0">
                <a:latin typeface="Times New Roman"/>
                <a:cs typeface="Times New Roman"/>
              </a:rPr>
              <a:t> </a:t>
            </a:r>
            <a:r>
              <a:rPr lang="ru-RU" sz="1200" spc="-30" dirty="0" smtClean="0">
                <a:latin typeface="Times New Roman"/>
                <a:cs typeface="Times New Roman"/>
              </a:rPr>
              <a:t> </a:t>
            </a:r>
            <a:r>
              <a:rPr lang="ru-RU" sz="1200" spc="-20" dirty="0" smtClean="0">
                <a:latin typeface="Times New Roman"/>
                <a:cs typeface="Times New Roman"/>
              </a:rPr>
              <a:t>д</a:t>
            </a:r>
            <a:r>
              <a:rPr lang="ru-RU" sz="1200" dirty="0" smtClean="0">
                <a:latin typeface="Times New Roman"/>
                <a:cs typeface="Times New Roman"/>
              </a:rPr>
              <a:t>а </a:t>
            </a:r>
            <a:r>
              <a:rPr lang="ru-RU" sz="1200" spc="-45" dirty="0" smtClean="0">
                <a:latin typeface="Times New Roman"/>
                <a:cs typeface="Times New Roman"/>
              </a:rPr>
              <a:t> </a:t>
            </a:r>
            <a:r>
              <a:rPr lang="ru-RU" sz="1200" spc="15" dirty="0" smtClean="0">
                <a:latin typeface="Times New Roman"/>
                <a:cs typeface="Times New Roman"/>
              </a:rPr>
              <a:t>с</a:t>
            </a:r>
            <a:r>
              <a:rPr lang="ru-RU" sz="1200" dirty="0" smtClean="0">
                <a:latin typeface="Times New Roman"/>
                <a:cs typeface="Times New Roman"/>
              </a:rPr>
              <a:t>е </a:t>
            </a:r>
            <a:r>
              <a:rPr lang="ru-RU" sz="1200" spc="-35" dirty="0" smtClean="0">
                <a:latin typeface="Times New Roman"/>
                <a:cs typeface="Times New Roman"/>
              </a:rPr>
              <a:t> </a:t>
            </a:r>
            <a:r>
              <a:rPr lang="ru-RU" sz="1200" dirty="0" smtClean="0">
                <a:latin typeface="Times New Roman"/>
                <a:cs typeface="Times New Roman"/>
              </a:rPr>
              <a:t>пази </a:t>
            </a:r>
            <a:r>
              <a:rPr lang="ru-RU" sz="1200" spc="-45" dirty="0" smtClean="0">
                <a:latin typeface="Times New Roman"/>
                <a:cs typeface="Times New Roman"/>
              </a:rPr>
              <a:t> </a:t>
            </a:r>
            <a:r>
              <a:rPr lang="ru-RU" sz="1200" spc="-5" dirty="0" smtClean="0">
                <a:latin typeface="Times New Roman"/>
                <a:cs typeface="Times New Roman"/>
              </a:rPr>
              <a:t>на </a:t>
            </a:r>
            <a:r>
              <a:rPr lang="ru-RU" sz="1200" dirty="0" err="1" smtClean="0">
                <a:latin typeface="Times New Roman"/>
                <a:cs typeface="Times New Roman"/>
              </a:rPr>
              <a:t>с</a:t>
            </a:r>
            <a:r>
              <a:rPr lang="ru-RU" sz="1200" spc="5" dirty="0" err="1" smtClean="0">
                <a:latin typeface="Times New Roman"/>
                <a:cs typeface="Times New Roman"/>
              </a:rPr>
              <a:t>ъ</a:t>
            </a:r>
            <a:r>
              <a:rPr lang="ru-RU" sz="1200" dirty="0" err="1" smtClean="0">
                <a:latin typeface="Times New Roman"/>
                <a:cs typeface="Times New Roman"/>
              </a:rPr>
              <a:t>р</a:t>
            </a:r>
            <a:r>
              <a:rPr lang="ru-RU" sz="1200" spc="-45" dirty="0" err="1" smtClean="0">
                <a:latin typeface="Times New Roman"/>
                <a:cs typeface="Times New Roman"/>
              </a:rPr>
              <a:t>в</a:t>
            </a:r>
            <a:r>
              <a:rPr lang="ru-RU" sz="1200" dirty="0" err="1" smtClean="0">
                <a:latin typeface="Times New Roman"/>
                <a:cs typeface="Times New Roman"/>
              </a:rPr>
              <a:t>ъра</a:t>
            </a:r>
            <a:r>
              <a:rPr lang="ru-RU" sz="1200" spc="-25" dirty="0" smtClean="0">
                <a:latin typeface="Times New Roman"/>
                <a:cs typeface="Times New Roman"/>
              </a:rPr>
              <a:t> </a:t>
            </a:r>
            <a:r>
              <a:rPr lang="ru-RU" sz="1200" dirty="0" smtClean="0">
                <a:latin typeface="Times New Roman"/>
                <a:cs typeface="Times New Roman"/>
              </a:rPr>
              <a:t>или при клиен</a:t>
            </a:r>
            <a:r>
              <a:rPr lang="ru-RU" sz="1200" spc="25" dirty="0" smtClean="0">
                <a:latin typeface="Times New Roman"/>
                <a:cs typeface="Times New Roman"/>
              </a:rPr>
              <a:t>т</a:t>
            </a:r>
            <a:r>
              <a:rPr lang="ru-RU" sz="1200" spc="5" dirty="0" smtClean="0">
                <a:latin typeface="Times New Roman"/>
                <a:cs typeface="Times New Roman"/>
              </a:rPr>
              <a:t>а</a:t>
            </a:r>
            <a:r>
              <a:rPr lang="ru-RU" sz="1200" dirty="0" smtClean="0">
                <a:latin typeface="Times New Roman"/>
                <a:cs typeface="Times New Roman"/>
              </a:rPr>
              <a:t>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A6EA1-DFF3-4BD3-A576-7158303968AF}" type="slidenum">
              <a:rPr lang="bg-BG" smtClean="0"/>
              <a:pPr/>
              <a:t>8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04835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9/24/2015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9/24/2015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9/24/2015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9/24/2015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9/24/2015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763761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910828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19812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156447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08" y="4419"/>
                </a:lnTo>
                <a:lnTo>
                  <a:pt x="178597" y="17162"/>
                </a:lnTo>
                <a:lnTo>
                  <a:pt x="135861" y="37453"/>
                </a:lnTo>
                <a:lnTo>
                  <a:pt x="97575" y="64518"/>
                </a:lnTo>
                <a:lnTo>
                  <a:pt x="64513" y="97580"/>
                </a:lnTo>
                <a:lnTo>
                  <a:pt x="37450" y="135867"/>
                </a:lnTo>
                <a:lnTo>
                  <a:pt x="17161" y="178602"/>
                </a:lnTo>
                <a:lnTo>
                  <a:pt x="4419" y="225011"/>
                </a:lnTo>
                <a:lnTo>
                  <a:pt x="0" y="274319"/>
                </a:lnTo>
                <a:lnTo>
                  <a:pt x="4419" y="323628"/>
                </a:lnTo>
                <a:lnTo>
                  <a:pt x="17161" y="370037"/>
                </a:lnTo>
                <a:lnTo>
                  <a:pt x="37450" y="412772"/>
                </a:lnTo>
                <a:lnTo>
                  <a:pt x="64513" y="451059"/>
                </a:lnTo>
                <a:lnTo>
                  <a:pt x="97575" y="484121"/>
                </a:lnTo>
                <a:lnTo>
                  <a:pt x="135861" y="511186"/>
                </a:lnTo>
                <a:lnTo>
                  <a:pt x="178597" y="531477"/>
                </a:lnTo>
                <a:lnTo>
                  <a:pt x="225008" y="544220"/>
                </a:lnTo>
                <a:lnTo>
                  <a:pt x="274320" y="548640"/>
                </a:lnTo>
                <a:lnTo>
                  <a:pt x="323631" y="544220"/>
                </a:lnTo>
                <a:lnTo>
                  <a:pt x="370042" y="531477"/>
                </a:lnTo>
                <a:lnTo>
                  <a:pt x="412778" y="511186"/>
                </a:lnTo>
                <a:lnTo>
                  <a:pt x="451064" y="484121"/>
                </a:lnTo>
                <a:lnTo>
                  <a:pt x="484126" y="451059"/>
                </a:lnTo>
                <a:lnTo>
                  <a:pt x="511189" y="412772"/>
                </a:lnTo>
                <a:lnTo>
                  <a:pt x="531478" y="370037"/>
                </a:lnTo>
                <a:lnTo>
                  <a:pt x="544220" y="323628"/>
                </a:lnTo>
                <a:lnTo>
                  <a:pt x="548640" y="274319"/>
                </a:lnTo>
                <a:lnTo>
                  <a:pt x="544220" y="225011"/>
                </a:lnTo>
                <a:lnTo>
                  <a:pt x="531478" y="178602"/>
                </a:lnTo>
                <a:lnTo>
                  <a:pt x="511189" y="135867"/>
                </a:lnTo>
                <a:lnTo>
                  <a:pt x="484126" y="97580"/>
                </a:lnTo>
                <a:lnTo>
                  <a:pt x="451064" y="64518"/>
                </a:lnTo>
                <a:lnTo>
                  <a:pt x="412778" y="37453"/>
                </a:lnTo>
                <a:lnTo>
                  <a:pt x="370042" y="17162"/>
                </a:lnTo>
                <a:lnTo>
                  <a:pt x="323631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2413" y="392810"/>
            <a:ext cx="7199172" cy="670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5965" y="2467355"/>
            <a:ext cx="8272068" cy="2481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9/24/2015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35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243" y="6858000"/>
                </a:lnTo>
                <a:lnTo>
                  <a:pt x="4724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2396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047" y="6858000"/>
                </a:lnTo>
                <a:lnTo>
                  <a:pt x="30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0"/>
            <a:ext cx="443865" cy="6858000"/>
          </a:xfrm>
          <a:custGeom>
            <a:avLst/>
            <a:gdLst/>
            <a:ahLst/>
            <a:cxnLst/>
            <a:rect l="l" t="t" r="r" b="b"/>
            <a:pathLst>
              <a:path w="443865" h="6858000">
                <a:moveTo>
                  <a:pt x="0" y="6858000"/>
                </a:moveTo>
                <a:lnTo>
                  <a:pt x="443484" y="6858000"/>
                </a:lnTo>
                <a:lnTo>
                  <a:pt x="44348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5843" y="0"/>
            <a:ext cx="105410" cy="6858000"/>
          </a:xfrm>
          <a:custGeom>
            <a:avLst/>
            <a:gdLst/>
            <a:ahLst/>
            <a:cxnLst/>
            <a:rect l="l" t="t" r="r" b="b"/>
            <a:pathLst>
              <a:path w="105410" h="6858000">
                <a:moveTo>
                  <a:pt x="0" y="6858000"/>
                </a:moveTo>
                <a:lnTo>
                  <a:pt x="105156" y="6858000"/>
                </a:lnTo>
                <a:lnTo>
                  <a:pt x="10515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30" h="6858000">
                <a:moveTo>
                  <a:pt x="0" y="6858000"/>
                </a:moveTo>
                <a:lnTo>
                  <a:pt x="150875" y="6858000"/>
                </a:lnTo>
                <a:lnTo>
                  <a:pt x="1508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1475" y="0"/>
            <a:ext cx="78105" cy="6858000"/>
          </a:xfrm>
          <a:custGeom>
            <a:avLst/>
            <a:gdLst/>
            <a:ahLst/>
            <a:cxnLst/>
            <a:rect l="l" t="t" r="r" b="b"/>
            <a:pathLst>
              <a:path w="78105" h="6858000">
                <a:moveTo>
                  <a:pt x="0" y="6858000"/>
                </a:moveTo>
                <a:lnTo>
                  <a:pt x="77724" y="6858000"/>
                </a:lnTo>
                <a:lnTo>
                  <a:pt x="777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9"/>
                </a:lnTo>
              </a:path>
            </a:pathLst>
          </a:custGeom>
          <a:ln w="57912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5444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0" y="6857999"/>
                </a:moveTo>
                <a:lnTo>
                  <a:pt x="57912" y="6857999"/>
                </a:lnTo>
                <a:lnTo>
                  <a:pt x="57912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4483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0" y="6857999"/>
                </a:moveTo>
                <a:lnTo>
                  <a:pt x="57912" y="6857999"/>
                </a:lnTo>
                <a:lnTo>
                  <a:pt x="57912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7454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956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25077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9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90342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56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19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9600" y="342900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44" y="1293623"/>
                </a:lnTo>
                <a:lnTo>
                  <a:pt x="743422" y="1288378"/>
                </a:lnTo>
                <a:lnTo>
                  <a:pt x="789709" y="1279788"/>
                </a:lnTo>
                <a:lnTo>
                  <a:pt x="834780" y="1267980"/>
                </a:lnTo>
                <a:lnTo>
                  <a:pt x="878510" y="1253078"/>
                </a:lnTo>
                <a:lnTo>
                  <a:pt x="920773" y="1235208"/>
                </a:lnTo>
                <a:lnTo>
                  <a:pt x="961444" y="1214494"/>
                </a:lnTo>
                <a:lnTo>
                  <a:pt x="1000398" y="1191062"/>
                </a:lnTo>
                <a:lnTo>
                  <a:pt x="1037511" y="1165037"/>
                </a:lnTo>
                <a:lnTo>
                  <a:pt x="1072656" y="1136545"/>
                </a:lnTo>
                <a:lnTo>
                  <a:pt x="1105709" y="1105709"/>
                </a:lnTo>
                <a:lnTo>
                  <a:pt x="1136545" y="1072656"/>
                </a:lnTo>
                <a:lnTo>
                  <a:pt x="1165037" y="1037511"/>
                </a:lnTo>
                <a:lnTo>
                  <a:pt x="1191062" y="1000398"/>
                </a:lnTo>
                <a:lnTo>
                  <a:pt x="1214494" y="961444"/>
                </a:lnTo>
                <a:lnTo>
                  <a:pt x="1235208" y="920773"/>
                </a:lnTo>
                <a:lnTo>
                  <a:pt x="1253078" y="878510"/>
                </a:lnTo>
                <a:lnTo>
                  <a:pt x="1267980" y="834780"/>
                </a:lnTo>
                <a:lnTo>
                  <a:pt x="1279788" y="789709"/>
                </a:lnTo>
                <a:lnTo>
                  <a:pt x="1288378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8" y="551977"/>
                </a:lnTo>
                <a:lnTo>
                  <a:pt x="1279788" y="505690"/>
                </a:lnTo>
                <a:lnTo>
                  <a:pt x="1267980" y="460619"/>
                </a:lnTo>
                <a:lnTo>
                  <a:pt x="1253078" y="416889"/>
                </a:lnTo>
                <a:lnTo>
                  <a:pt x="1235208" y="374626"/>
                </a:lnTo>
                <a:lnTo>
                  <a:pt x="1214494" y="333955"/>
                </a:lnTo>
                <a:lnTo>
                  <a:pt x="1191062" y="295001"/>
                </a:lnTo>
                <a:lnTo>
                  <a:pt x="1165037" y="257888"/>
                </a:lnTo>
                <a:lnTo>
                  <a:pt x="1136545" y="222743"/>
                </a:lnTo>
                <a:lnTo>
                  <a:pt x="1105709" y="189690"/>
                </a:lnTo>
                <a:lnTo>
                  <a:pt x="1072656" y="158854"/>
                </a:lnTo>
                <a:lnTo>
                  <a:pt x="1037511" y="130362"/>
                </a:lnTo>
                <a:lnTo>
                  <a:pt x="1000398" y="104337"/>
                </a:lnTo>
                <a:lnTo>
                  <a:pt x="961444" y="80905"/>
                </a:lnTo>
                <a:lnTo>
                  <a:pt x="920773" y="60191"/>
                </a:lnTo>
                <a:lnTo>
                  <a:pt x="878510" y="42321"/>
                </a:lnTo>
                <a:lnTo>
                  <a:pt x="834780" y="27419"/>
                </a:lnTo>
                <a:lnTo>
                  <a:pt x="789709" y="15611"/>
                </a:lnTo>
                <a:lnTo>
                  <a:pt x="743422" y="7021"/>
                </a:lnTo>
                <a:lnTo>
                  <a:pt x="696044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09116" y="4866132"/>
            <a:ext cx="641985" cy="641985"/>
          </a:xfrm>
          <a:custGeom>
            <a:avLst/>
            <a:gdLst/>
            <a:ahLst/>
            <a:cxnLst/>
            <a:rect l="l" t="t" r="r" b="b"/>
            <a:pathLst>
              <a:path w="641985" h="641985">
                <a:moveTo>
                  <a:pt x="320802" y="0"/>
                </a:moveTo>
                <a:lnTo>
                  <a:pt x="273398" y="3478"/>
                </a:lnTo>
                <a:lnTo>
                  <a:pt x="228153" y="13583"/>
                </a:lnTo>
                <a:lnTo>
                  <a:pt x="185563" y="29817"/>
                </a:lnTo>
                <a:lnTo>
                  <a:pt x="146125" y="51685"/>
                </a:lnTo>
                <a:lnTo>
                  <a:pt x="110335" y="78690"/>
                </a:lnTo>
                <a:lnTo>
                  <a:pt x="78690" y="110335"/>
                </a:lnTo>
                <a:lnTo>
                  <a:pt x="51685" y="146125"/>
                </a:lnTo>
                <a:lnTo>
                  <a:pt x="29817" y="185563"/>
                </a:lnTo>
                <a:lnTo>
                  <a:pt x="13583" y="228153"/>
                </a:lnTo>
                <a:lnTo>
                  <a:pt x="3478" y="273398"/>
                </a:lnTo>
                <a:lnTo>
                  <a:pt x="0" y="320802"/>
                </a:lnTo>
                <a:lnTo>
                  <a:pt x="3478" y="368205"/>
                </a:lnTo>
                <a:lnTo>
                  <a:pt x="13583" y="413450"/>
                </a:lnTo>
                <a:lnTo>
                  <a:pt x="29817" y="456040"/>
                </a:lnTo>
                <a:lnTo>
                  <a:pt x="51685" y="495478"/>
                </a:lnTo>
                <a:lnTo>
                  <a:pt x="78690" y="531268"/>
                </a:lnTo>
                <a:lnTo>
                  <a:pt x="110335" y="562913"/>
                </a:lnTo>
                <a:lnTo>
                  <a:pt x="146125" y="589918"/>
                </a:lnTo>
                <a:lnTo>
                  <a:pt x="185563" y="611786"/>
                </a:lnTo>
                <a:lnTo>
                  <a:pt x="228153" y="628020"/>
                </a:lnTo>
                <a:lnTo>
                  <a:pt x="273398" y="638125"/>
                </a:lnTo>
                <a:lnTo>
                  <a:pt x="320802" y="641604"/>
                </a:lnTo>
                <a:lnTo>
                  <a:pt x="368205" y="638125"/>
                </a:lnTo>
                <a:lnTo>
                  <a:pt x="413450" y="628020"/>
                </a:lnTo>
                <a:lnTo>
                  <a:pt x="456040" y="611786"/>
                </a:lnTo>
                <a:lnTo>
                  <a:pt x="495478" y="589918"/>
                </a:lnTo>
                <a:lnTo>
                  <a:pt x="531268" y="562913"/>
                </a:lnTo>
                <a:lnTo>
                  <a:pt x="562913" y="531268"/>
                </a:lnTo>
                <a:lnTo>
                  <a:pt x="589918" y="495478"/>
                </a:lnTo>
                <a:lnTo>
                  <a:pt x="611786" y="456040"/>
                </a:lnTo>
                <a:lnTo>
                  <a:pt x="628020" y="413450"/>
                </a:lnTo>
                <a:lnTo>
                  <a:pt x="638125" y="368205"/>
                </a:lnTo>
                <a:lnTo>
                  <a:pt x="641604" y="320802"/>
                </a:lnTo>
                <a:lnTo>
                  <a:pt x="638125" y="273398"/>
                </a:lnTo>
                <a:lnTo>
                  <a:pt x="628020" y="228153"/>
                </a:lnTo>
                <a:lnTo>
                  <a:pt x="611786" y="185563"/>
                </a:lnTo>
                <a:lnTo>
                  <a:pt x="589918" y="146125"/>
                </a:lnTo>
                <a:lnTo>
                  <a:pt x="562913" y="110335"/>
                </a:lnTo>
                <a:lnTo>
                  <a:pt x="531268" y="78690"/>
                </a:lnTo>
                <a:lnTo>
                  <a:pt x="495478" y="51685"/>
                </a:lnTo>
                <a:lnTo>
                  <a:pt x="456040" y="29817"/>
                </a:lnTo>
                <a:lnTo>
                  <a:pt x="413450" y="13583"/>
                </a:lnTo>
                <a:lnTo>
                  <a:pt x="368205" y="3478"/>
                </a:lnTo>
                <a:lnTo>
                  <a:pt x="320802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91183" y="5500115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59" h="137160">
                <a:moveTo>
                  <a:pt x="68579" y="0"/>
                </a:moveTo>
                <a:lnTo>
                  <a:pt x="41887" y="5393"/>
                </a:lnTo>
                <a:lnTo>
                  <a:pt x="20088" y="20097"/>
                </a:lnTo>
                <a:lnTo>
                  <a:pt x="5389" y="41898"/>
                </a:lnTo>
                <a:lnTo>
                  <a:pt x="0" y="68580"/>
                </a:lnTo>
                <a:lnTo>
                  <a:pt x="5389" y="95272"/>
                </a:lnTo>
                <a:lnTo>
                  <a:pt x="20088" y="117071"/>
                </a:lnTo>
                <a:lnTo>
                  <a:pt x="41887" y="131770"/>
                </a:lnTo>
                <a:lnTo>
                  <a:pt x="68579" y="137160"/>
                </a:lnTo>
                <a:lnTo>
                  <a:pt x="95272" y="131770"/>
                </a:lnTo>
                <a:lnTo>
                  <a:pt x="117071" y="117071"/>
                </a:lnTo>
                <a:lnTo>
                  <a:pt x="131770" y="95272"/>
                </a:lnTo>
                <a:lnTo>
                  <a:pt x="137159" y="68580"/>
                </a:lnTo>
                <a:lnTo>
                  <a:pt x="131770" y="41898"/>
                </a:lnTo>
                <a:lnTo>
                  <a:pt x="117071" y="20097"/>
                </a:lnTo>
                <a:lnTo>
                  <a:pt x="95272" y="5393"/>
                </a:lnTo>
                <a:lnTo>
                  <a:pt x="68579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64207" y="5788152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60" y="0"/>
                </a:moveTo>
                <a:lnTo>
                  <a:pt x="93829" y="6992"/>
                </a:lnTo>
                <a:lnTo>
                  <a:pt x="56180" y="26462"/>
                </a:lnTo>
                <a:lnTo>
                  <a:pt x="26481" y="56153"/>
                </a:lnTo>
                <a:lnTo>
                  <a:pt x="6998" y="93805"/>
                </a:lnTo>
                <a:lnTo>
                  <a:pt x="0" y="137160"/>
                </a:lnTo>
                <a:lnTo>
                  <a:pt x="6998" y="180514"/>
                </a:lnTo>
                <a:lnTo>
                  <a:pt x="26481" y="218166"/>
                </a:lnTo>
                <a:lnTo>
                  <a:pt x="56180" y="247857"/>
                </a:lnTo>
                <a:lnTo>
                  <a:pt x="93829" y="267327"/>
                </a:lnTo>
                <a:lnTo>
                  <a:pt x="137160" y="274320"/>
                </a:lnTo>
                <a:lnTo>
                  <a:pt x="180490" y="267327"/>
                </a:lnTo>
                <a:lnTo>
                  <a:pt x="218139" y="247857"/>
                </a:lnTo>
                <a:lnTo>
                  <a:pt x="247838" y="218166"/>
                </a:lnTo>
                <a:lnTo>
                  <a:pt x="267321" y="180514"/>
                </a:lnTo>
                <a:lnTo>
                  <a:pt x="274319" y="137160"/>
                </a:lnTo>
                <a:lnTo>
                  <a:pt x="267321" y="93805"/>
                </a:lnTo>
                <a:lnTo>
                  <a:pt x="247838" y="56153"/>
                </a:lnTo>
                <a:lnTo>
                  <a:pt x="218139" y="26462"/>
                </a:lnTo>
                <a:lnTo>
                  <a:pt x="180490" y="6992"/>
                </a:lnTo>
                <a:lnTo>
                  <a:pt x="13716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05000" y="44958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134276" y="6535"/>
                </a:lnTo>
                <a:lnTo>
                  <a:pt x="90593" y="24976"/>
                </a:lnTo>
                <a:lnTo>
                  <a:pt x="53578" y="53578"/>
                </a:lnTo>
                <a:lnTo>
                  <a:pt x="24976" y="90593"/>
                </a:lnTo>
                <a:lnTo>
                  <a:pt x="6535" y="134276"/>
                </a:lnTo>
                <a:lnTo>
                  <a:pt x="0" y="182880"/>
                </a:lnTo>
                <a:lnTo>
                  <a:pt x="6535" y="231483"/>
                </a:lnTo>
                <a:lnTo>
                  <a:pt x="24976" y="275166"/>
                </a:lnTo>
                <a:lnTo>
                  <a:pt x="53578" y="312181"/>
                </a:lnTo>
                <a:lnTo>
                  <a:pt x="90593" y="340783"/>
                </a:lnTo>
                <a:lnTo>
                  <a:pt x="134276" y="359224"/>
                </a:lnTo>
                <a:lnTo>
                  <a:pt x="182880" y="365760"/>
                </a:lnTo>
                <a:lnTo>
                  <a:pt x="231483" y="359224"/>
                </a:lnTo>
                <a:lnTo>
                  <a:pt x="275166" y="340783"/>
                </a:lnTo>
                <a:lnTo>
                  <a:pt x="312181" y="312181"/>
                </a:lnTo>
                <a:lnTo>
                  <a:pt x="340783" y="275166"/>
                </a:lnTo>
                <a:lnTo>
                  <a:pt x="359224" y="231483"/>
                </a:lnTo>
                <a:lnTo>
                  <a:pt x="365760" y="182880"/>
                </a:lnTo>
                <a:lnTo>
                  <a:pt x="359224" y="134276"/>
                </a:lnTo>
                <a:lnTo>
                  <a:pt x="340783" y="90593"/>
                </a:lnTo>
                <a:lnTo>
                  <a:pt x="312181" y="53578"/>
                </a:lnTo>
                <a:lnTo>
                  <a:pt x="275166" y="24976"/>
                </a:lnTo>
                <a:lnTo>
                  <a:pt x="231483" y="6535"/>
                </a:lnTo>
                <a:lnTo>
                  <a:pt x="18288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293747" y="572134"/>
            <a:ext cx="198310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180" dirty="0">
                <a:solidFill>
                  <a:srgbClr val="0D0D0D"/>
                </a:solidFill>
                <a:latin typeface="Georgia"/>
                <a:cs typeface="Georgia"/>
              </a:rPr>
              <a:t>J</a:t>
            </a:r>
            <a:r>
              <a:rPr sz="2850" b="1" spc="15" dirty="0">
                <a:solidFill>
                  <a:srgbClr val="0D0D0D"/>
                </a:solidFill>
                <a:latin typeface="Georgia"/>
                <a:cs typeface="Georgia"/>
              </a:rPr>
              <a:t>AV</a:t>
            </a:r>
            <a:r>
              <a:rPr sz="2850" b="1" spc="20" dirty="0">
                <a:solidFill>
                  <a:srgbClr val="0D0D0D"/>
                </a:solidFill>
                <a:latin typeface="Georgia"/>
                <a:cs typeface="Georgia"/>
              </a:rPr>
              <a:t>A</a:t>
            </a:r>
            <a:r>
              <a:rPr sz="2850" b="1" spc="32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3600" b="1" spc="140" dirty="0">
                <a:solidFill>
                  <a:srgbClr val="0D0D0D"/>
                </a:solidFill>
                <a:latin typeface="Georgia"/>
                <a:cs typeface="Georgia"/>
              </a:rPr>
              <a:t>EE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357871" y="41148"/>
            <a:ext cx="1673352" cy="1030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72200" y="5486400"/>
            <a:ext cx="2444495" cy="1027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339210" y="1222628"/>
            <a:ext cx="3963670" cy="392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370" dirty="0">
                <a:latin typeface="Tahoma"/>
                <a:cs typeface="Tahoma"/>
              </a:rPr>
              <a:t>Г</a:t>
            </a:r>
            <a:r>
              <a:rPr sz="2250" b="1" spc="170" dirty="0">
                <a:latin typeface="Tahoma"/>
                <a:cs typeface="Tahoma"/>
              </a:rPr>
              <a:t>РУПОВ</a:t>
            </a:r>
            <a:r>
              <a:rPr sz="2250" b="1" spc="130" dirty="0">
                <a:latin typeface="Tahoma"/>
                <a:cs typeface="Tahoma"/>
              </a:rPr>
              <a:t> </a:t>
            </a:r>
            <a:r>
              <a:rPr sz="2250" b="1" spc="229" dirty="0">
                <a:latin typeface="Tahoma"/>
                <a:cs typeface="Tahoma"/>
              </a:rPr>
              <a:t>ПРОЕКТ</a:t>
            </a:r>
            <a:endParaRPr sz="2250">
              <a:latin typeface="Tahoma"/>
              <a:cs typeface="Tahoma"/>
            </a:endParaRPr>
          </a:p>
          <a:p>
            <a:pPr marR="60960" algn="ctr">
              <a:lnSpc>
                <a:spcPct val="100000"/>
              </a:lnSpc>
              <a:spcBef>
                <a:spcPts val="1975"/>
              </a:spcBef>
            </a:pPr>
            <a:r>
              <a:rPr sz="1800" dirty="0">
                <a:latin typeface="Georgia"/>
                <a:cs typeface="Georgia"/>
              </a:rPr>
              <a:t>изготв</a:t>
            </a:r>
            <a:r>
              <a:rPr sz="1800" spc="30" dirty="0">
                <a:latin typeface="Georgia"/>
                <a:cs typeface="Georgia"/>
              </a:rPr>
              <a:t>ен</a:t>
            </a:r>
            <a:r>
              <a:rPr sz="1800" spc="4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от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00">
              <a:latin typeface="Times New Roman"/>
              <a:cs typeface="Times New Roman"/>
            </a:endParaRPr>
          </a:p>
          <a:p>
            <a:pPr marL="324485" marR="5080">
              <a:lnSpc>
                <a:spcPct val="100000"/>
              </a:lnSpc>
            </a:pPr>
            <a:r>
              <a:rPr sz="3600" spc="95" dirty="0">
                <a:latin typeface="Georgia"/>
                <a:cs typeface="Georgia"/>
              </a:rPr>
              <a:t>Калоян</a:t>
            </a:r>
            <a:r>
              <a:rPr sz="3600" spc="114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Цве</a:t>
            </a:r>
            <a:r>
              <a:rPr sz="3600" spc="40" dirty="0">
                <a:latin typeface="Georgia"/>
                <a:cs typeface="Georgia"/>
              </a:rPr>
              <a:t>т</a:t>
            </a:r>
            <a:r>
              <a:rPr sz="3600" spc="5" dirty="0">
                <a:latin typeface="Georgia"/>
                <a:cs typeface="Georgia"/>
              </a:rPr>
              <a:t>ков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25" dirty="0">
                <a:latin typeface="Georgia"/>
                <a:cs typeface="Georgia"/>
              </a:rPr>
              <a:t>Теодора</a:t>
            </a:r>
            <a:r>
              <a:rPr sz="3600" spc="130" dirty="0">
                <a:latin typeface="Georgia"/>
                <a:cs typeface="Georgia"/>
              </a:rPr>
              <a:t> </a:t>
            </a:r>
            <a:r>
              <a:rPr sz="3600" spc="45" dirty="0">
                <a:latin typeface="Georgia"/>
                <a:cs typeface="Georgia"/>
              </a:rPr>
              <a:t>М</a:t>
            </a:r>
            <a:r>
              <a:rPr sz="3600" spc="80" dirty="0">
                <a:latin typeface="Georgia"/>
                <a:cs typeface="Georgia"/>
              </a:rPr>
              <a:t>итева</a:t>
            </a:r>
            <a:r>
              <a:rPr sz="3600" spc="35" dirty="0">
                <a:latin typeface="Georgia"/>
                <a:cs typeface="Georgia"/>
              </a:rPr>
              <a:t> </a:t>
            </a:r>
            <a:r>
              <a:rPr sz="3600" spc="80" dirty="0">
                <a:latin typeface="Georgia"/>
                <a:cs typeface="Georgia"/>
              </a:rPr>
              <a:t>Илиян</a:t>
            </a:r>
            <a:r>
              <a:rPr sz="3600" spc="130" dirty="0">
                <a:latin typeface="Georgia"/>
                <a:cs typeface="Georgia"/>
              </a:rPr>
              <a:t> </a:t>
            </a:r>
            <a:r>
              <a:rPr sz="3600" spc="60" dirty="0">
                <a:latin typeface="Georgia"/>
                <a:cs typeface="Georgia"/>
              </a:rPr>
              <a:t>Тегарков</a:t>
            </a:r>
            <a:r>
              <a:rPr sz="3600" spc="25" dirty="0">
                <a:latin typeface="Georgia"/>
                <a:cs typeface="Georgia"/>
              </a:rPr>
              <a:t> </a:t>
            </a:r>
            <a:r>
              <a:rPr sz="3600" spc="180" dirty="0">
                <a:latin typeface="Georgia"/>
                <a:cs typeface="Georgia"/>
              </a:rPr>
              <a:t>Сава</a:t>
            </a:r>
            <a:r>
              <a:rPr sz="3600" spc="130" dirty="0">
                <a:latin typeface="Georgia"/>
                <a:cs typeface="Georgia"/>
              </a:rPr>
              <a:t> </a:t>
            </a:r>
            <a:r>
              <a:rPr sz="3600" spc="95" dirty="0">
                <a:latin typeface="Georgia"/>
                <a:cs typeface="Georgia"/>
              </a:rPr>
              <a:t>Савов</a:t>
            </a:r>
            <a:r>
              <a:rPr sz="3600" spc="40" dirty="0">
                <a:latin typeface="Georgia"/>
                <a:cs typeface="Georgia"/>
              </a:rPr>
              <a:t> </a:t>
            </a:r>
            <a:r>
              <a:rPr sz="3600" spc="110" dirty="0">
                <a:latin typeface="Georgia"/>
                <a:cs typeface="Georgia"/>
              </a:rPr>
              <a:t>Сер</a:t>
            </a:r>
            <a:r>
              <a:rPr sz="3600" spc="70" dirty="0">
                <a:latin typeface="Georgia"/>
                <a:cs typeface="Georgia"/>
              </a:rPr>
              <a:t>г</a:t>
            </a:r>
            <a:r>
              <a:rPr sz="3600" spc="45" dirty="0">
                <a:latin typeface="Georgia"/>
                <a:cs typeface="Georgia"/>
              </a:rPr>
              <a:t>ей</a:t>
            </a:r>
            <a:r>
              <a:rPr sz="3600" spc="145" dirty="0">
                <a:latin typeface="Georgia"/>
                <a:cs typeface="Georgia"/>
              </a:rPr>
              <a:t> </a:t>
            </a:r>
            <a:r>
              <a:rPr sz="3600" spc="95" dirty="0">
                <a:latin typeface="Georgia"/>
                <a:cs typeface="Georgia"/>
              </a:rPr>
              <a:t>Славов</a:t>
            </a:r>
            <a:endParaRPr sz="36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4323" y="188976"/>
            <a:ext cx="1455420" cy="894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6800" y="2362200"/>
            <a:ext cx="685800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bg-BG" sz="6000" b="1" spc="15" dirty="0" smtClean="0">
                <a:solidFill>
                  <a:srgbClr val="FF0000"/>
                </a:solidFill>
                <a:latin typeface="Georgia"/>
                <a:cs typeface="Georgia"/>
              </a:rPr>
              <a:t>Приложението</a:t>
            </a:r>
            <a:endParaRPr sz="6000" dirty="0">
              <a:solidFill>
                <a:srgbClr val="FF0000"/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4323" y="188976"/>
            <a:ext cx="1455420" cy="894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4884" y="71627"/>
            <a:ext cx="2708148" cy="3037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49651" y="71627"/>
            <a:ext cx="3022092" cy="30708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80253" y="2968371"/>
            <a:ext cx="2781935" cy="49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70" dirty="0">
                <a:solidFill>
                  <a:srgbClr val="FF0000"/>
                </a:solidFill>
                <a:latin typeface="Georgia"/>
                <a:cs typeface="Georgia"/>
              </a:rPr>
              <a:t>ac</a:t>
            </a:r>
            <a:r>
              <a:rPr b="1" spc="50" dirty="0">
                <a:solidFill>
                  <a:srgbClr val="FF0000"/>
                </a:solidFill>
                <a:latin typeface="Georgia"/>
                <a:cs typeface="Georgia"/>
              </a:rPr>
              <a:t>c</a:t>
            </a:r>
            <a:r>
              <a:rPr b="1" spc="-5" dirty="0">
                <a:solidFill>
                  <a:srgbClr val="FF0000"/>
                </a:solidFill>
                <a:latin typeface="Georgia"/>
                <a:cs typeface="Georgia"/>
              </a:rPr>
              <a:t>ountMain</a:t>
            </a:r>
          </a:p>
        </p:txBody>
      </p:sp>
      <p:sp>
        <p:nvSpPr>
          <p:cNvPr id="6" name="object 6"/>
          <p:cNvSpPr/>
          <p:nvPr/>
        </p:nvSpPr>
        <p:spPr>
          <a:xfrm>
            <a:off x="2142744" y="3428998"/>
            <a:ext cx="5981700" cy="33726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4323" y="188976"/>
            <a:ext cx="1455420" cy="894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7035">
              <a:lnSpc>
                <a:spcPct val="100000"/>
              </a:lnSpc>
            </a:pPr>
            <a:r>
              <a:rPr sz="2800" b="1" spc="-15" dirty="0">
                <a:solidFill>
                  <a:srgbClr val="FF0000"/>
                </a:solidFill>
                <a:latin typeface="Georgia"/>
                <a:cs typeface="Georgia"/>
              </a:rPr>
              <a:t>sh</a:t>
            </a:r>
            <a:r>
              <a:rPr sz="2800" b="1" spc="5" dirty="0">
                <a:solidFill>
                  <a:srgbClr val="FF0000"/>
                </a:solidFill>
                <a:latin typeface="Georgia"/>
                <a:cs typeface="Georgia"/>
              </a:rPr>
              <a:t>owAll</a:t>
            </a:r>
            <a:r>
              <a:rPr sz="2800" b="1" spc="-15" dirty="0">
                <a:solidFill>
                  <a:srgbClr val="FF0000"/>
                </a:solidFill>
                <a:latin typeface="Georgia"/>
                <a:cs typeface="Georgia"/>
              </a:rPr>
              <a:t>I</a:t>
            </a:r>
            <a:r>
              <a:rPr sz="2800" b="1" spc="10" dirty="0">
                <a:solidFill>
                  <a:srgbClr val="FF0000"/>
                </a:solidFill>
                <a:latin typeface="Georgia"/>
                <a:cs typeface="Georgia"/>
              </a:rPr>
              <a:t>nvoices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792" y="5544616"/>
            <a:ext cx="7517130" cy="1105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4000">
              <a:lnSpc>
                <a:spcPct val="100000"/>
              </a:lnSpc>
            </a:pPr>
            <a:r>
              <a:rPr lang="bg-BG" sz="1800" spc="100" dirty="0" err="1" smtClean="0">
                <a:latin typeface="Cambria"/>
                <a:cs typeface="Cambria"/>
              </a:rPr>
              <a:t>x</a:t>
            </a:r>
            <a:r>
              <a:rPr lang="bg-BG" sz="1800" spc="110" dirty="0" err="1" smtClean="0">
                <a:latin typeface="Cambria"/>
                <a:cs typeface="Cambria"/>
              </a:rPr>
              <a:t>h</a:t>
            </a:r>
            <a:r>
              <a:rPr lang="bg-BG" sz="1800" spc="105" dirty="0" err="1" smtClean="0">
                <a:latin typeface="Cambria"/>
                <a:cs typeface="Cambria"/>
              </a:rPr>
              <a:t>tm</a:t>
            </a:r>
            <a:r>
              <a:rPr lang="bg-BG" sz="1800" spc="40" dirty="0" err="1" smtClean="0">
                <a:latin typeface="Cambria"/>
                <a:cs typeface="Cambria"/>
              </a:rPr>
              <a:t>l</a:t>
            </a:r>
            <a:r>
              <a:rPr lang="bg-BG" sz="1800" dirty="0" err="1" smtClean="0">
                <a:latin typeface="Cambria"/>
                <a:cs typeface="Cambria"/>
              </a:rPr>
              <a:t>-</a:t>
            </a:r>
            <a:r>
              <a:rPr lang="bg-BG" sz="1800" spc="50" dirty="0" err="1" smtClean="0">
                <a:latin typeface="Georgia"/>
                <a:cs typeface="Georgia"/>
              </a:rPr>
              <a:t>ът</a:t>
            </a:r>
            <a:r>
              <a:rPr lang="bg-BG" sz="1800" spc="45" dirty="0" smtClean="0">
                <a:latin typeface="Georgia"/>
                <a:cs typeface="Georgia"/>
              </a:rPr>
              <a:t> </a:t>
            </a:r>
            <a:r>
              <a:rPr lang="bg-BG" sz="1800" spc="50" dirty="0" smtClean="0">
                <a:latin typeface="Georgia"/>
                <a:cs typeface="Georgia"/>
              </a:rPr>
              <a:t>р</a:t>
            </a:r>
            <a:r>
              <a:rPr lang="bg-BG" sz="1800" spc="35" dirty="0" smtClean="0">
                <a:latin typeface="Georgia"/>
                <a:cs typeface="Georgia"/>
              </a:rPr>
              <a:t>а</a:t>
            </a:r>
            <a:r>
              <a:rPr lang="bg-BG" sz="1800" spc="-20" dirty="0" smtClean="0">
                <a:latin typeface="Georgia"/>
                <a:cs typeface="Georgia"/>
              </a:rPr>
              <a:t>боти</a:t>
            </a:r>
            <a:r>
              <a:rPr lang="bg-BG" sz="1800" spc="80" dirty="0" smtClean="0">
                <a:latin typeface="Georgia"/>
                <a:cs typeface="Georgia"/>
              </a:rPr>
              <a:t> </a:t>
            </a:r>
            <a:r>
              <a:rPr lang="bg-BG" sz="1800" spc="-20" dirty="0" smtClean="0">
                <a:latin typeface="Georgia"/>
                <a:cs typeface="Georgia"/>
              </a:rPr>
              <a:t>с</a:t>
            </a:r>
            <a:r>
              <a:rPr lang="bg-BG" sz="1800" spc="65" dirty="0" smtClean="0">
                <a:latin typeface="Georgia"/>
                <a:cs typeface="Georgia"/>
              </a:rPr>
              <a:t> </a:t>
            </a:r>
            <a:r>
              <a:rPr lang="bg-BG" sz="1800" spc="70" dirty="0" smtClean="0">
                <a:latin typeface="Georgia"/>
                <a:cs typeface="Georgia"/>
              </a:rPr>
              <a:t>кл</a:t>
            </a:r>
            <a:r>
              <a:rPr lang="bg-BG" sz="1800" spc="50" dirty="0" smtClean="0">
                <a:latin typeface="Georgia"/>
                <a:cs typeface="Georgia"/>
              </a:rPr>
              <a:t>а</a:t>
            </a:r>
            <a:r>
              <a:rPr lang="bg-BG" sz="1800" spc="35" dirty="0" smtClean="0">
                <a:latin typeface="Georgia"/>
                <a:cs typeface="Georgia"/>
              </a:rPr>
              <a:t>са</a:t>
            </a:r>
            <a:r>
              <a:rPr lang="bg-BG" sz="1800" spc="70" dirty="0" smtClean="0">
                <a:latin typeface="Georgia"/>
                <a:cs typeface="Georgia"/>
              </a:rPr>
              <a:t> </a:t>
            </a:r>
            <a:r>
              <a:rPr lang="bg-BG" sz="1800" spc="105" dirty="0" err="1" smtClean="0">
                <a:latin typeface="Cambria"/>
                <a:cs typeface="Cambria"/>
              </a:rPr>
              <a:t>Manage</a:t>
            </a:r>
            <a:r>
              <a:rPr lang="bg-BG" sz="1800" spc="85" dirty="0" err="1" smtClean="0">
                <a:latin typeface="Cambria"/>
                <a:cs typeface="Cambria"/>
              </a:rPr>
              <a:t>r</a:t>
            </a:r>
            <a:r>
              <a:rPr lang="bg-BG" sz="1800" spc="110" dirty="0" err="1" smtClean="0">
                <a:latin typeface="Cambria"/>
                <a:cs typeface="Cambria"/>
              </a:rPr>
              <a:t>Be</a:t>
            </a:r>
            <a:r>
              <a:rPr lang="bg-BG" sz="1800" spc="95" dirty="0" err="1" smtClean="0">
                <a:latin typeface="Cambria"/>
                <a:cs typeface="Cambria"/>
              </a:rPr>
              <a:t>a</a:t>
            </a:r>
            <a:r>
              <a:rPr lang="bg-BG" sz="1800" spc="85" dirty="0" err="1" smtClean="0">
                <a:latin typeface="Cambria"/>
                <a:cs typeface="Cambria"/>
              </a:rPr>
              <a:t>nFo</a:t>
            </a:r>
            <a:r>
              <a:rPr lang="bg-BG" sz="1800" spc="70" dirty="0" err="1" smtClean="0">
                <a:latin typeface="Cambria"/>
                <a:cs typeface="Cambria"/>
              </a:rPr>
              <a:t>r</a:t>
            </a:r>
            <a:r>
              <a:rPr lang="bg-BG" sz="1800" spc="90" dirty="0" err="1" smtClean="0">
                <a:latin typeface="Cambria"/>
                <a:cs typeface="Cambria"/>
              </a:rPr>
              <a:t>In</a:t>
            </a:r>
            <a:r>
              <a:rPr lang="bg-BG" sz="1800" spc="114" dirty="0" err="1" smtClean="0">
                <a:latin typeface="Cambria"/>
                <a:cs typeface="Cambria"/>
              </a:rPr>
              <a:t>v</a:t>
            </a:r>
            <a:r>
              <a:rPr lang="bg-BG" sz="1800" spc="15" dirty="0" err="1" smtClean="0">
                <a:latin typeface="Cambria"/>
                <a:cs typeface="Cambria"/>
              </a:rPr>
              <a:t>oices</a:t>
            </a:r>
            <a:r>
              <a:rPr lang="bg-BG" sz="1800" spc="90" dirty="0" smtClean="0">
                <a:latin typeface="Cambria"/>
                <a:cs typeface="Cambria"/>
              </a:rPr>
              <a:t> </a:t>
            </a:r>
            <a:r>
              <a:rPr lang="bg-BG" sz="1800" spc="10" dirty="0" smtClean="0">
                <a:latin typeface="Georgia"/>
                <a:cs typeface="Georgia"/>
              </a:rPr>
              <a:t>и</a:t>
            </a:r>
            <a:r>
              <a:rPr lang="bg-BG" sz="1800" spc="65" dirty="0" smtClean="0">
                <a:latin typeface="Georgia"/>
                <a:cs typeface="Georgia"/>
              </a:rPr>
              <a:t> </a:t>
            </a:r>
            <a:r>
              <a:rPr lang="bg-BG" sz="1800" spc="30" dirty="0" smtClean="0">
                <a:latin typeface="Georgia"/>
                <a:cs typeface="Georgia"/>
              </a:rPr>
              <a:t>изпъл</a:t>
            </a:r>
            <a:r>
              <a:rPr lang="bg-BG" sz="1800" spc="20" dirty="0" smtClean="0">
                <a:latin typeface="Georgia"/>
                <a:cs typeface="Georgia"/>
              </a:rPr>
              <a:t>н</a:t>
            </a:r>
            <a:r>
              <a:rPr lang="bg-BG" sz="1800" spc="40" dirty="0" smtClean="0">
                <a:latin typeface="Georgia"/>
                <a:cs typeface="Georgia"/>
              </a:rPr>
              <a:t>я</a:t>
            </a:r>
            <a:r>
              <a:rPr lang="bg-BG" sz="1800" spc="45" dirty="0" smtClean="0">
                <a:latin typeface="Georgia"/>
                <a:cs typeface="Georgia"/>
              </a:rPr>
              <a:t>в</a:t>
            </a:r>
            <a:r>
              <a:rPr lang="bg-BG" sz="1800" spc="90" dirty="0" smtClean="0">
                <a:latin typeface="Georgia"/>
                <a:cs typeface="Georgia"/>
              </a:rPr>
              <a:t>а</a:t>
            </a:r>
            <a:r>
              <a:rPr lang="bg-BG" sz="1800" spc="40" dirty="0" smtClean="0">
                <a:latin typeface="Georgia"/>
                <a:cs typeface="Georgia"/>
              </a:rPr>
              <a:t> з</a:t>
            </a:r>
            <a:r>
              <a:rPr lang="bg-BG" sz="1800" spc="30" dirty="0" smtClean="0">
                <a:latin typeface="Georgia"/>
                <a:cs typeface="Georgia"/>
              </a:rPr>
              <a:t>а</a:t>
            </a:r>
            <a:r>
              <a:rPr lang="bg-BG" sz="1800" spc="40" dirty="0" smtClean="0">
                <a:latin typeface="Georgia"/>
                <a:cs typeface="Georgia"/>
              </a:rPr>
              <a:t>я</a:t>
            </a:r>
            <a:r>
              <a:rPr lang="bg-BG" sz="1800" spc="45" dirty="0" smtClean="0">
                <a:latin typeface="Georgia"/>
                <a:cs typeface="Georgia"/>
              </a:rPr>
              <a:t>в</a:t>
            </a:r>
            <a:r>
              <a:rPr lang="bg-BG" sz="1800" spc="30" dirty="0" smtClean="0">
                <a:latin typeface="Georgia"/>
                <a:cs typeface="Georgia"/>
              </a:rPr>
              <a:t>ки</a:t>
            </a:r>
            <a:r>
              <a:rPr lang="bg-BG" sz="1800" spc="25" dirty="0" smtClean="0">
                <a:latin typeface="Georgia"/>
                <a:cs typeface="Georgia"/>
              </a:rPr>
              <a:t>те</a:t>
            </a:r>
            <a:r>
              <a:rPr lang="bg-BG" sz="1800" spc="45" dirty="0" smtClean="0">
                <a:latin typeface="Georgia"/>
                <a:cs typeface="Georgia"/>
              </a:rPr>
              <a:t> </a:t>
            </a:r>
            <a:r>
              <a:rPr lang="bg-BG" sz="1800" spc="-25" dirty="0" smtClean="0">
                <a:latin typeface="Georgia"/>
                <a:cs typeface="Georgia"/>
              </a:rPr>
              <a:t>от</a:t>
            </a:r>
            <a:r>
              <a:rPr lang="bg-BG" sz="1800" spc="60" dirty="0" smtClean="0">
                <a:latin typeface="Georgia"/>
                <a:cs typeface="Georgia"/>
              </a:rPr>
              <a:t> </a:t>
            </a:r>
            <a:r>
              <a:rPr lang="bg-BG" sz="1800" spc="90" dirty="0" err="1" smtClean="0">
                <a:latin typeface="Cambria"/>
                <a:cs typeface="Cambria"/>
              </a:rPr>
              <a:t>In</a:t>
            </a:r>
            <a:r>
              <a:rPr lang="bg-BG" sz="1800" spc="114" dirty="0" err="1" smtClean="0">
                <a:latin typeface="Cambria"/>
                <a:cs typeface="Cambria"/>
              </a:rPr>
              <a:t>v</a:t>
            </a:r>
            <a:r>
              <a:rPr lang="bg-BG" sz="1800" spc="130" dirty="0" err="1" smtClean="0">
                <a:latin typeface="Cambria"/>
                <a:cs typeface="Cambria"/>
              </a:rPr>
              <a:t>oiceE</a:t>
            </a:r>
            <a:r>
              <a:rPr lang="bg-BG" sz="1800" spc="75" dirty="0" err="1" smtClean="0">
                <a:latin typeface="Cambria"/>
                <a:cs typeface="Cambria"/>
              </a:rPr>
              <a:t>J</a:t>
            </a:r>
            <a:r>
              <a:rPr lang="bg-BG" sz="1800" spc="200" dirty="0" err="1" smtClean="0">
                <a:latin typeface="Cambria"/>
                <a:cs typeface="Cambria"/>
              </a:rPr>
              <a:t>B</a:t>
            </a:r>
            <a:r>
              <a:rPr lang="bg-BG" sz="1800" spc="10" dirty="0" smtClean="0">
                <a:latin typeface="Georgia"/>
                <a:cs typeface="Georgia"/>
              </a:rPr>
              <a:t>.</a:t>
            </a:r>
            <a:r>
              <a:rPr lang="bg-BG" sz="1800" spc="65" dirty="0" smtClean="0">
                <a:latin typeface="Georgia"/>
                <a:cs typeface="Georgia"/>
              </a:rPr>
              <a:t> </a:t>
            </a:r>
            <a:r>
              <a:rPr lang="bg-BG" sz="1800" spc="120" dirty="0" smtClean="0">
                <a:latin typeface="Georgia"/>
                <a:cs typeface="Georgia"/>
              </a:rPr>
              <a:t>В</a:t>
            </a:r>
            <a:r>
              <a:rPr lang="bg-BG" sz="1800" spc="55" dirty="0" smtClean="0">
                <a:latin typeface="Georgia"/>
                <a:cs typeface="Georgia"/>
              </a:rPr>
              <a:t> </a:t>
            </a:r>
            <a:r>
              <a:rPr lang="bg-BG" sz="1800" spc="50" dirty="0" smtClean="0">
                <a:latin typeface="Georgia"/>
                <a:cs typeface="Georgia"/>
              </a:rPr>
              <a:t>кр</a:t>
            </a:r>
            <a:r>
              <a:rPr lang="bg-BG" sz="1800" spc="35" dirty="0" smtClean="0">
                <a:latin typeface="Georgia"/>
                <a:cs typeface="Georgia"/>
              </a:rPr>
              <a:t>а</a:t>
            </a:r>
            <a:r>
              <a:rPr lang="bg-BG" sz="1800" spc="50" dirty="0" smtClean="0">
                <a:latin typeface="Georgia"/>
                <a:cs typeface="Georgia"/>
              </a:rPr>
              <a:t>я</a:t>
            </a:r>
            <a:r>
              <a:rPr lang="bg-BG" sz="1800" spc="70" dirty="0" smtClean="0">
                <a:latin typeface="Georgia"/>
                <a:cs typeface="Georgia"/>
              </a:rPr>
              <a:t> </a:t>
            </a:r>
            <a:r>
              <a:rPr lang="bg-BG" sz="1800" spc="60" dirty="0" smtClean="0">
                <a:latin typeface="Georgia"/>
                <a:cs typeface="Georgia"/>
              </a:rPr>
              <a:t>на</a:t>
            </a:r>
            <a:r>
              <a:rPr lang="bg-BG" sz="1800" spc="50" dirty="0" smtClean="0">
                <a:latin typeface="Georgia"/>
                <a:cs typeface="Georgia"/>
              </a:rPr>
              <a:t> </a:t>
            </a:r>
            <a:r>
              <a:rPr lang="bg-BG" sz="1800" spc="15" dirty="0" smtClean="0">
                <a:latin typeface="Georgia"/>
                <a:cs typeface="Georgia"/>
              </a:rPr>
              <a:t>колона</a:t>
            </a:r>
            <a:r>
              <a:rPr lang="bg-BG" sz="1800" spc="5" dirty="0" smtClean="0">
                <a:latin typeface="Georgia"/>
                <a:cs typeface="Georgia"/>
              </a:rPr>
              <a:t>т</a:t>
            </a:r>
            <a:r>
              <a:rPr lang="bg-BG" sz="1800" spc="90" dirty="0" smtClean="0">
                <a:latin typeface="Georgia"/>
                <a:cs typeface="Georgia"/>
              </a:rPr>
              <a:t>а</a:t>
            </a:r>
            <a:r>
              <a:rPr lang="bg-BG" sz="1800" spc="75" dirty="0" smtClean="0">
                <a:latin typeface="Georgia"/>
                <a:cs typeface="Georgia"/>
              </a:rPr>
              <a:t> </a:t>
            </a:r>
            <a:r>
              <a:rPr lang="bg-BG" sz="1800" spc="30" dirty="0" smtClean="0">
                <a:latin typeface="Georgia"/>
                <a:cs typeface="Georgia"/>
              </a:rPr>
              <a:t>има</a:t>
            </a:r>
            <a:r>
              <a:rPr lang="bg-BG" sz="1800" spc="55" dirty="0" smtClean="0">
                <a:latin typeface="Georgia"/>
                <a:cs typeface="Georgia"/>
              </a:rPr>
              <a:t> </a:t>
            </a:r>
            <a:r>
              <a:rPr lang="bg-BG" sz="1800" spc="15" dirty="0" smtClean="0">
                <a:latin typeface="Georgia"/>
                <a:cs typeface="Georgia"/>
              </a:rPr>
              <a:t>бу</a:t>
            </a:r>
            <a:r>
              <a:rPr lang="bg-BG" sz="1800" dirty="0" smtClean="0">
                <a:latin typeface="Georgia"/>
                <a:cs typeface="Georgia"/>
              </a:rPr>
              <a:t>тони</a:t>
            </a:r>
            <a:r>
              <a:rPr lang="bg-BG" sz="1800" spc="55" dirty="0" smtClean="0">
                <a:latin typeface="Georgia"/>
                <a:cs typeface="Georgia"/>
              </a:rPr>
              <a:t> </a:t>
            </a:r>
            <a:r>
              <a:rPr lang="bg-BG" sz="1800" spc="50" dirty="0" smtClean="0">
                <a:latin typeface="Georgia"/>
                <a:cs typeface="Georgia"/>
              </a:rPr>
              <a:t>“</a:t>
            </a:r>
            <a:r>
              <a:rPr lang="bg-BG" sz="1800" spc="50" dirty="0" err="1" smtClean="0">
                <a:latin typeface="Georgia"/>
                <a:cs typeface="Georgia"/>
              </a:rPr>
              <a:t>Full</a:t>
            </a:r>
            <a:r>
              <a:rPr lang="bg-BG" sz="1800" spc="50" dirty="0" smtClean="0">
                <a:latin typeface="Georgia"/>
                <a:cs typeface="Georgia"/>
              </a:rPr>
              <a:t> </a:t>
            </a:r>
            <a:r>
              <a:rPr lang="bg-BG" sz="1800" spc="-5" dirty="0" err="1" smtClean="0">
                <a:latin typeface="Georgia"/>
                <a:cs typeface="Georgia"/>
              </a:rPr>
              <a:t>info</a:t>
            </a:r>
            <a:r>
              <a:rPr lang="bg-BG" sz="1800" spc="-5" dirty="0" smtClean="0">
                <a:latin typeface="Georgia"/>
                <a:cs typeface="Georgia"/>
              </a:rPr>
              <a:t>”</a:t>
            </a:r>
            <a:r>
              <a:rPr lang="bg-BG" sz="1800" spc="70" dirty="0" smtClean="0">
                <a:latin typeface="Georgia"/>
                <a:cs typeface="Georgia"/>
              </a:rPr>
              <a:t> </a:t>
            </a:r>
            <a:r>
              <a:rPr lang="bg-BG" sz="1800" spc="10" dirty="0" smtClean="0">
                <a:latin typeface="Georgia"/>
                <a:cs typeface="Georgia"/>
              </a:rPr>
              <a:t>и</a:t>
            </a:r>
            <a:r>
              <a:rPr lang="bg-BG" sz="1800" spc="5" dirty="0" smtClean="0">
                <a:latin typeface="Georgia"/>
                <a:cs typeface="Georgia"/>
              </a:rPr>
              <a:t> </a:t>
            </a:r>
            <a:r>
              <a:rPr lang="bg-BG" sz="1800" spc="40" dirty="0" smtClean="0">
                <a:latin typeface="Georgia"/>
                <a:cs typeface="Georgia"/>
              </a:rPr>
              <a:t>“</a:t>
            </a:r>
            <a:r>
              <a:rPr lang="bg-BG" sz="1800" spc="40" dirty="0" err="1" smtClean="0">
                <a:latin typeface="Georgia"/>
                <a:cs typeface="Georgia"/>
              </a:rPr>
              <a:t>Make</a:t>
            </a:r>
            <a:r>
              <a:rPr lang="bg-BG" sz="1800" spc="65" dirty="0" smtClean="0">
                <a:latin typeface="Georgia"/>
                <a:cs typeface="Georgia"/>
              </a:rPr>
              <a:t> </a:t>
            </a:r>
            <a:r>
              <a:rPr lang="bg-BG" sz="1800" spc="50" dirty="0" err="1" smtClean="0">
                <a:latin typeface="Georgia"/>
                <a:cs typeface="Georgia"/>
              </a:rPr>
              <a:t>p</a:t>
            </a:r>
            <a:r>
              <a:rPr lang="bg-BG" sz="1800" spc="40" dirty="0" err="1" smtClean="0">
                <a:latin typeface="Georgia"/>
                <a:cs typeface="Georgia"/>
              </a:rPr>
              <a:t>a</a:t>
            </a:r>
            <a:r>
              <a:rPr lang="bg-BG" sz="1800" spc="60" dirty="0" err="1" smtClean="0">
                <a:latin typeface="Cambria"/>
                <a:cs typeface="Cambria"/>
              </a:rPr>
              <a:t>i</a:t>
            </a:r>
            <a:r>
              <a:rPr lang="bg-BG" sz="1800" spc="-25" dirty="0" err="1" smtClean="0">
                <a:latin typeface="Georgia"/>
                <a:cs typeface="Georgia"/>
              </a:rPr>
              <a:t>d</a:t>
            </a:r>
            <a:r>
              <a:rPr lang="bg-BG" sz="1800" spc="-30" dirty="0" smtClean="0">
                <a:latin typeface="Georgia"/>
                <a:cs typeface="Georgia"/>
              </a:rPr>
              <a:t>”</a:t>
            </a:r>
            <a:r>
              <a:rPr lang="bg-BG" sz="1800" spc="10" dirty="0" smtClean="0">
                <a:latin typeface="Georgia"/>
                <a:cs typeface="Georgia"/>
              </a:rPr>
              <a:t>.</a:t>
            </a:r>
            <a:r>
              <a:rPr lang="bg-BG" sz="1800" spc="70" dirty="0" smtClean="0">
                <a:latin typeface="Georgia"/>
                <a:cs typeface="Georgia"/>
              </a:rPr>
              <a:t> </a:t>
            </a:r>
            <a:r>
              <a:rPr lang="bg-BG" sz="1800" spc="120" dirty="0" smtClean="0">
                <a:latin typeface="Georgia"/>
                <a:cs typeface="Georgia"/>
              </a:rPr>
              <a:t>В</a:t>
            </a:r>
            <a:r>
              <a:rPr lang="bg-BG" sz="1800" spc="65" dirty="0" smtClean="0">
                <a:latin typeface="Georgia"/>
                <a:cs typeface="Georgia"/>
              </a:rPr>
              <a:t> </a:t>
            </a:r>
            <a:r>
              <a:rPr lang="bg-BG" sz="1800" spc="95" dirty="0" err="1" smtClean="0">
                <a:latin typeface="Cambria"/>
                <a:cs typeface="Cambria"/>
              </a:rPr>
              <a:t>x</a:t>
            </a:r>
            <a:r>
              <a:rPr lang="bg-BG" sz="1800" spc="105" dirty="0" err="1" smtClean="0">
                <a:latin typeface="Cambria"/>
                <a:cs typeface="Cambria"/>
              </a:rPr>
              <a:t>htm</a:t>
            </a:r>
            <a:r>
              <a:rPr lang="bg-BG" sz="1800" spc="40" dirty="0" err="1" smtClean="0">
                <a:latin typeface="Cambria"/>
                <a:cs typeface="Cambria"/>
              </a:rPr>
              <a:t>l</a:t>
            </a:r>
            <a:r>
              <a:rPr lang="bg-BG" sz="1800" dirty="0" err="1" smtClean="0">
                <a:latin typeface="Cambria"/>
                <a:cs typeface="Cambria"/>
              </a:rPr>
              <a:t>-</a:t>
            </a:r>
            <a:r>
              <a:rPr lang="bg-BG" sz="1800" spc="90" dirty="0" err="1" smtClean="0">
                <a:latin typeface="Georgia"/>
                <a:cs typeface="Georgia"/>
              </a:rPr>
              <a:t>а</a:t>
            </a:r>
            <a:r>
              <a:rPr lang="bg-BG" sz="1800" spc="65" dirty="0" smtClean="0">
                <a:latin typeface="Georgia"/>
                <a:cs typeface="Georgia"/>
              </a:rPr>
              <a:t> </a:t>
            </a:r>
            <a:r>
              <a:rPr lang="bg-BG" sz="1800" spc="30" dirty="0" smtClean="0">
                <a:latin typeface="Georgia"/>
                <a:cs typeface="Georgia"/>
              </a:rPr>
              <a:t>има</a:t>
            </a:r>
            <a:r>
              <a:rPr lang="bg-BG" sz="1800" spc="65" dirty="0" smtClean="0">
                <a:latin typeface="Georgia"/>
                <a:cs typeface="Georgia"/>
              </a:rPr>
              <a:t> </a:t>
            </a:r>
            <a:r>
              <a:rPr lang="bg-BG" sz="1800" spc="-70" dirty="0" smtClean="0">
                <a:latin typeface="Georgia"/>
                <a:cs typeface="Georgia"/>
              </a:rPr>
              <a:t>о</a:t>
            </a:r>
            <a:r>
              <a:rPr lang="bg-BG" sz="1800" spc="30" dirty="0" smtClean="0">
                <a:latin typeface="Georgia"/>
                <a:cs typeface="Georgia"/>
              </a:rPr>
              <a:t>пция</a:t>
            </a:r>
            <a:r>
              <a:rPr lang="bg-BG" sz="1800" spc="65" dirty="0" smtClean="0">
                <a:latin typeface="Georgia"/>
                <a:cs typeface="Georgia"/>
              </a:rPr>
              <a:t> </a:t>
            </a:r>
            <a:r>
              <a:rPr lang="bg-BG" sz="1800" spc="40" dirty="0" smtClean="0">
                <a:latin typeface="Georgia"/>
                <a:cs typeface="Georgia"/>
              </a:rPr>
              <a:t>за</a:t>
            </a:r>
            <a:r>
              <a:rPr lang="bg-BG" sz="1800" spc="45" dirty="0" smtClean="0">
                <a:latin typeface="Georgia"/>
                <a:cs typeface="Georgia"/>
              </a:rPr>
              <a:t> </a:t>
            </a:r>
            <a:r>
              <a:rPr lang="bg-BG" sz="1800" spc="80" dirty="0" err="1" smtClean="0">
                <a:latin typeface="Cambria"/>
                <a:cs typeface="Cambria"/>
              </a:rPr>
              <a:t>Expor</a:t>
            </a:r>
            <a:r>
              <a:rPr lang="bg-BG" sz="1800" spc="55" dirty="0" err="1" smtClean="0">
                <a:latin typeface="Cambria"/>
                <a:cs typeface="Cambria"/>
              </a:rPr>
              <a:t>t</a:t>
            </a:r>
            <a:r>
              <a:rPr lang="bg-BG" sz="1800" spc="10" dirty="0" smtClean="0">
                <a:latin typeface="Georgia"/>
                <a:cs typeface="Georgia"/>
              </a:rPr>
              <a:t>,</a:t>
            </a:r>
            <a:r>
              <a:rPr lang="bg-BG" sz="1800" spc="65" dirty="0" smtClean="0">
                <a:latin typeface="Georgia"/>
                <a:cs typeface="Georgia"/>
              </a:rPr>
              <a:t> </a:t>
            </a:r>
            <a:r>
              <a:rPr lang="bg-BG" sz="1800" spc="10" dirty="0" smtClean="0">
                <a:latin typeface="Georgia"/>
                <a:cs typeface="Georgia"/>
              </a:rPr>
              <a:t>при</a:t>
            </a:r>
            <a:r>
              <a:rPr lang="bg-BG" sz="1800" spc="65" dirty="0" smtClean="0">
                <a:latin typeface="Georgia"/>
                <a:cs typeface="Georgia"/>
              </a:rPr>
              <a:t> </a:t>
            </a:r>
            <a:r>
              <a:rPr lang="bg-BG" sz="1800" spc="30" dirty="0" smtClean="0">
                <a:latin typeface="Georgia"/>
                <a:cs typeface="Georgia"/>
              </a:rPr>
              <a:t>у</a:t>
            </a:r>
            <a:r>
              <a:rPr lang="bg-BG" sz="1800" spc="35" dirty="0" smtClean="0">
                <a:latin typeface="Georgia"/>
                <a:cs typeface="Georgia"/>
              </a:rPr>
              <a:t>спех</a:t>
            </a:r>
            <a:r>
              <a:rPr lang="bg-BG" sz="1800" spc="60" dirty="0" smtClean="0">
                <a:latin typeface="Georgia"/>
                <a:cs typeface="Georgia"/>
              </a:rPr>
              <a:t> </a:t>
            </a:r>
            <a:r>
              <a:rPr lang="bg-BG" sz="1800" spc="30" dirty="0" smtClean="0">
                <a:latin typeface="Georgia"/>
                <a:cs typeface="Georgia"/>
              </a:rPr>
              <a:t>или</a:t>
            </a:r>
            <a:r>
              <a:rPr lang="bg-BG" sz="1800" spc="10" dirty="0" smtClean="0">
                <a:latin typeface="Georgia"/>
                <a:cs typeface="Georgia"/>
              </a:rPr>
              <a:t> </a:t>
            </a:r>
            <a:r>
              <a:rPr lang="bg-BG" sz="1800" spc="30" dirty="0" smtClean="0">
                <a:latin typeface="Georgia"/>
                <a:cs typeface="Georgia"/>
              </a:rPr>
              <a:t>неус</a:t>
            </a:r>
            <a:r>
              <a:rPr lang="bg-BG" sz="1800" spc="35" dirty="0" smtClean="0">
                <a:latin typeface="Georgia"/>
                <a:cs typeface="Georgia"/>
              </a:rPr>
              <a:t>пех</a:t>
            </a:r>
            <a:r>
              <a:rPr lang="bg-BG" sz="1800" spc="45" dirty="0" smtClean="0">
                <a:latin typeface="Georgia"/>
                <a:cs typeface="Georgia"/>
              </a:rPr>
              <a:t> се </a:t>
            </a:r>
            <a:r>
              <a:rPr lang="bg-BG" sz="1800" spc="15" dirty="0" smtClean="0">
                <a:latin typeface="Georgia"/>
                <a:cs typeface="Georgia"/>
              </a:rPr>
              <a:t>изве</a:t>
            </a:r>
            <a:r>
              <a:rPr lang="bg-BG" sz="1800" spc="30" dirty="0" smtClean="0">
                <a:latin typeface="Georgia"/>
                <a:cs typeface="Georgia"/>
              </a:rPr>
              <a:t>ж</a:t>
            </a:r>
            <a:r>
              <a:rPr lang="bg-BG" sz="1800" spc="55" dirty="0" smtClean="0">
                <a:latin typeface="Georgia"/>
                <a:cs typeface="Georgia"/>
              </a:rPr>
              <a:t>да</a:t>
            </a:r>
            <a:r>
              <a:rPr lang="bg-BG" sz="1800" spc="45" dirty="0" smtClean="0">
                <a:latin typeface="Georgia"/>
                <a:cs typeface="Georgia"/>
              </a:rPr>
              <a:t> </a:t>
            </a:r>
            <a:r>
              <a:rPr lang="bg-BG" sz="1800" spc="20" dirty="0" smtClean="0">
                <a:latin typeface="Georgia"/>
                <a:cs typeface="Georgia"/>
              </a:rPr>
              <a:t>с</a:t>
            </a:r>
            <a:r>
              <a:rPr lang="bg-BG" sz="1800" spc="35" dirty="0" smtClean="0">
                <a:latin typeface="Georgia"/>
                <a:cs typeface="Georgia"/>
              </a:rPr>
              <a:t>ъ</a:t>
            </a:r>
            <a:r>
              <a:rPr lang="bg-BG" sz="1800" spc="-5" dirty="0" smtClean="0">
                <a:latin typeface="Georgia"/>
                <a:cs typeface="Georgia"/>
              </a:rPr>
              <a:t>общение</a:t>
            </a:r>
            <a:r>
              <a:rPr lang="bg-BG" sz="1800" spc="30" dirty="0" smtClean="0">
                <a:latin typeface="Georgia"/>
                <a:cs typeface="Georgia"/>
              </a:rPr>
              <a:t>.</a:t>
            </a:r>
            <a:endParaRPr lang="bg-BG" sz="1800" dirty="0">
              <a:latin typeface="Georgia"/>
              <a:cs typeface="Georgi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48" y="914400"/>
            <a:ext cx="8439150" cy="4429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4323" y="188976"/>
            <a:ext cx="1455420" cy="894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97785">
              <a:lnSpc>
                <a:spcPct val="100000"/>
              </a:lnSpc>
            </a:pPr>
            <a:r>
              <a:rPr sz="2800" b="1" spc="60" dirty="0">
                <a:solidFill>
                  <a:srgbClr val="FF0000"/>
                </a:solidFill>
                <a:latin typeface="Georgia"/>
                <a:cs typeface="Georgia"/>
              </a:rPr>
              <a:t>byDay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421" y="5551017"/>
            <a:ext cx="7665084" cy="831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14400" algn="just">
              <a:lnSpc>
                <a:spcPct val="100000"/>
              </a:lnSpc>
            </a:pPr>
            <a:r>
              <a:rPr sz="1800" spc="75" dirty="0">
                <a:latin typeface="Georgia"/>
                <a:cs typeface="Georgia"/>
              </a:rPr>
              <a:t>Ан</a:t>
            </a:r>
            <a:r>
              <a:rPr sz="1800" spc="50" dirty="0">
                <a:latin typeface="Georgia"/>
                <a:cs typeface="Georgia"/>
              </a:rPr>
              <a:t>а</a:t>
            </a:r>
            <a:r>
              <a:rPr sz="1800" spc="5" dirty="0">
                <a:latin typeface="Georgia"/>
                <a:cs typeface="Georgia"/>
              </a:rPr>
              <a:t>логи</a:t>
            </a:r>
            <a:r>
              <a:rPr sz="1800" spc="-5" dirty="0">
                <a:latin typeface="Georgia"/>
                <a:cs typeface="Georgia"/>
              </a:rPr>
              <a:t>ч</a:t>
            </a:r>
            <a:r>
              <a:rPr sz="1800" spc="-20" dirty="0">
                <a:latin typeface="Georgia"/>
                <a:cs typeface="Georgia"/>
              </a:rPr>
              <a:t>но</a:t>
            </a:r>
            <a:r>
              <a:rPr sz="1800" dirty="0">
                <a:latin typeface="Georgia"/>
                <a:cs typeface="Georgia"/>
              </a:rPr>
              <a:t>   </a:t>
            </a:r>
            <a:r>
              <a:rPr sz="1800" spc="-165" dirty="0">
                <a:latin typeface="Georgia"/>
                <a:cs typeface="Georgia"/>
              </a:rPr>
              <a:t> </a:t>
            </a:r>
            <a:r>
              <a:rPr sz="1800" spc="60" dirty="0">
                <a:latin typeface="Georgia"/>
                <a:cs typeface="Georgia"/>
              </a:rPr>
              <a:t>н</a:t>
            </a:r>
            <a:r>
              <a:rPr sz="1800" spc="55" dirty="0">
                <a:latin typeface="Georgia"/>
                <a:cs typeface="Georgia"/>
              </a:rPr>
              <a:t>а</a:t>
            </a:r>
            <a:r>
              <a:rPr sz="1800" dirty="0">
                <a:latin typeface="Georgia"/>
                <a:cs typeface="Georgia"/>
              </a:rPr>
              <a:t>   </a:t>
            </a:r>
            <a:r>
              <a:rPr sz="1800" spc="-170" dirty="0">
                <a:latin typeface="Georgia"/>
                <a:cs typeface="Georgia"/>
              </a:rPr>
              <a:t> </a:t>
            </a:r>
            <a:r>
              <a:rPr sz="1800" spc="25" dirty="0">
                <a:latin typeface="Georgia"/>
                <a:cs typeface="Georgia"/>
              </a:rPr>
              <a:t>предх</a:t>
            </a:r>
            <a:r>
              <a:rPr sz="1800" spc="-90" dirty="0">
                <a:latin typeface="Georgia"/>
                <a:cs typeface="Georgia"/>
              </a:rPr>
              <a:t>о</a:t>
            </a:r>
            <a:r>
              <a:rPr sz="1800" spc="25" dirty="0">
                <a:latin typeface="Georgia"/>
                <a:cs typeface="Georgia"/>
              </a:rPr>
              <a:t>д</a:t>
            </a:r>
            <a:r>
              <a:rPr sz="1800" spc="15" dirty="0">
                <a:latin typeface="Georgia"/>
                <a:cs typeface="Georgia"/>
              </a:rPr>
              <a:t>н</a:t>
            </a:r>
            <a:r>
              <a:rPr sz="1800" spc="30" dirty="0">
                <a:latin typeface="Georgia"/>
                <a:cs typeface="Georgia"/>
              </a:rPr>
              <a:t>ия</a:t>
            </a:r>
            <a:r>
              <a:rPr sz="1800" dirty="0">
                <a:latin typeface="Georgia"/>
                <a:cs typeface="Georgia"/>
              </a:rPr>
              <a:t>   </a:t>
            </a:r>
            <a:r>
              <a:rPr sz="1800" spc="-165" dirty="0">
                <a:latin typeface="Georgia"/>
                <a:cs typeface="Georgia"/>
              </a:rPr>
              <a:t> </a:t>
            </a:r>
            <a:r>
              <a:rPr sz="1800" spc="85" dirty="0" err="1">
                <a:latin typeface="Cambria"/>
                <a:cs typeface="Cambria"/>
              </a:rPr>
              <a:t>x</a:t>
            </a:r>
            <a:r>
              <a:rPr sz="1800" spc="105" dirty="0" err="1">
                <a:latin typeface="Cambria"/>
                <a:cs typeface="Cambria"/>
              </a:rPr>
              <a:t>htm</a:t>
            </a:r>
            <a:r>
              <a:rPr sz="1800" spc="40" dirty="0" err="1">
                <a:latin typeface="Cambria"/>
                <a:cs typeface="Cambria"/>
              </a:rPr>
              <a:t>l</a:t>
            </a:r>
            <a:r>
              <a:rPr sz="1800" spc="130" dirty="0" smtClean="0">
                <a:latin typeface="Cambria"/>
                <a:cs typeface="Cambria"/>
              </a:rPr>
              <a:t>,</a:t>
            </a:r>
            <a:r>
              <a:rPr sz="1800" spc="-10" dirty="0" smtClean="0">
                <a:latin typeface="Cambria"/>
                <a:cs typeface="Cambria"/>
              </a:rPr>
              <a:t> </a:t>
            </a:r>
            <a:r>
              <a:rPr lang="bg-BG" sz="1800" spc="5" dirty="0" smtClean="0">
                <a:latin typeface="Georgia"/>
                <a:cs typeface="Georgia"/>
              </a:rPr>
              <a:t>се визуализират </a:t>
            </a:r>
            <a:r>
              <a:rPr sz="1800" spc="55" dirty="0" err="1" smtClean="0">
                <a:latin typeface="Georgia"/>
                <a:cs typeface="Georgia"/>
              </a:rPr>
              <a:t>ф</a:t>
            </a:r>
            <a:r>
              <a:rPr sz="1800" spc="10" dirty="0" err="1" smtClean="0">
                <a:latin typeface="Georgia"/>
                <a:cs typeface="Georgia"/>
              </a:rPr>
              <a:t>а</a:t>
            </a:r>
            <a:r>
              <a:rPr sz="1800" spc="50" dirty="0" err="1" smtClean="0">
                <a:latin typeface="Georgia"/>
                <a:cs typeface="Georgia"/>
              </a:rPr>
              <a:t>кт</a:t>
            </a:r>
            <a:r>
              <a:rPr sz="1800" spc="55" dirty="0" err="1" smtClean="0">
                <a:latin typeface="Georgia"/>
                <a:cs typeface="Georgia"/>
              </a:rPr>
              <a:t>у</a:t>
            </a:r>
            <a:r>
              <a:rPr sz="1800" spc="5" dirty="0" err="1" smtClean="0">
                <a:latin typeface="Georgia"/>
                <a:cs typeface="Georgia"/>
              </a:rPr>
              <a:t>р</a:t>
            </a:r>
            <a:r>
              <a:rPr sz="1800" spc="-5" dirty="0" err="1" smtClean="0">
                <a:latin typeface="Georgia"/>
                <a:cs typeface="Georgia"/>
              </a:rPr>
              <a:t>и</a:t>
            </a:r>
            <a:r>
              <a:rPr sz="1800" spc="10" dirty="0">
                <a:latin typeface="Georgia"/>
                <a:cs typeface="Georgia"/>
              </a:rPr>
              <a:t>, </a:t>
            </a:r>
            <a:r>
              <a:rPr sz="1800" spc="-20" dirty="0" err="1" smtClean="0">
                <a:latin typeface="Georgia"/>
                <a:cs typeface="Georgia"/>
              </a:rPr>
              <a:t>отг</a:t>
            </a:r>
            <a:r>
              <a:rPr sz="1800" spc="-35" dirty="0" err="1" smtClean="0">
                <a:latin typeface="Georgia"/>
                <a:cs typeface="Georgia"/>
              </a:rPr>
              <a:t>о</a:t>
            </a:r>
            <a:r>
              <a:rPr sz="1800" spc="30" dirty="0" err="1" smtClean="0">
                <a:latin typeface="Georgia"/>
                <a:cs typeface="Georgia"/>
              </a:rPr>
              <a:t>в</a:t>
            </a:r>
            <a:r>
              <a:rPr sz="1800" spc="45" dirty="0" err="1" smtClean="0">
                <a:latin typeface="Georgia"/>
                <a:cs typeface="Georgia"/>
              </a:rPr>
              <a:t>а</a:t>
            </a:r>
            <a:r>
              <a:rPr sz="1800" spc="40" dirty="0" err="1" smtClean="0">
                <a:latin typeface="Georgia"/>
                <a:cs typeface="Georgia"/>
              </a:rPr>
              <a:t>ря</a:t>
            </a:r>
            <a:r>
              <a:rPr lang="bg-BG" sz="1800" spc="40" dirty="0" smtClean="0">
                <a:latin typeface="Georgia"/>
                <a:cs typeface="Georgia"/>
              </a:rPr>
              <a:t>щи</a:t>
            </a:r>
            <a:r>
              <a:rPr sz="1800" dirty="0" smtClean="0">
                <a:latin typeface="Georgia"/>
                <a:cs typeface="Georgia"/>
              </a:rPr>
              <a:t>  </a:t>
            </a:r>
            <a:r>
              <a:rPr sz="1800" spc="-170" dirty="0" smtClean="0">
                <a:latin typeface="Georgia"/>
                <a:cs typeface="Georgia"/>
              </a:rPr>
              <a:t> </a:t>
            </a:r>
            <a:r>
              <a:rPr sz="1800" spc="60" dirty="0">
                <a:latin typeface="Georgia"/>
                <a:cs typeface="Georgia"/>
              </a:rPr>
              <a:t>н</a:t>
            </a:r>
            <a:r>
              <a:rPr sz="1800" spc="55" dirty="0">
                <a:latin typeface="Georgia"/>
                <a:cs typeface="Georgia"/>
              </a:rPr>
              <a:t>а</a:t>
            </a:r>
            <a:r>
              <a:rPr sz="1800" dirty="0">
                <a:latin typeface="Georgia"/>
                <a:cs typeface="Georgia"/>
              </a:rPr>
              <a:t>  </a:t>
            </a:r>
            <a:r>
              <a:rPr sz="1800" spc="-195" dirty="0">
                <a:latin typeface="Georgia"/>
                <a:cs typeface="Georgia"/>
              </a:rPr>
              <a:t> </a:t>
            </a:r>
            <a:r>
              <a:rPr sz="1800" spc="40" dirty="0">
                <a:latin typeface="Georgia"/>
                <a:cs typeface="Georgia"/>
              </a:rPr>
              <a:t>дан</a:t>
            </a:r>
            <a:r>
              <a:rPr sz="1800" spc="30" dirty="0">
                <a:latin typeface="Georgia"/>
                <a:cs typeface="Georgia"/>
              </a:rPr>
              <a:t>н</a:t>
            </a:r>
            <a:r>
              <a:rPr sz="1800" spc="20" dirty="0">
                <a:latin typeface="Georgia"/>
                <a:cs typeface="Georgia"/>
              </a:rPr>
              <a:t>ите,</a:t>
            </a:r>
            <a:r>
              <a:rPr sz="1800" dirty="0">
                <a:latin typeface="Georgia"/>
                <a:cs typeface="Georgia"/>
              </a:rPr>
              <a:t>  </a:t>
            </a:r>
            <a:r>
              <a:rPr sz="1800" spc="-185" dirty="0">
                <a:latin typeface="Georgia"/>
                <a:cs typeface="Georgia"/>
              </a:rPr>
              <a:t> </a:t>
            </a:r>
            <a:r>
              <a:rPr sz="1800" spc="30" dirty="0">
                <a:latin typeface="Georgia"/>
                <a:cs typeface="Georgia"/>
              </a:rPr>
              <a:t>в</a:t>
            </a:r>
            <a:r>
              <a:rPr sz="1800" spc="55" dirty="0">
                <a:latin typeface="Georgia"/>
                <a:cs typeface="Georgia"/>
              </a:rPr>
              <a:t>ъ</a:t>
            </a:r>
            <a:r>
              <a:rPr sz="1800" spc="30" dirty="0">
                <a:latin typeface="Georgia"/>
                <a:cs typeface="Georgia"/>
              </a:rPr>
              <a:t>в</a:t>
            </a:r>
            <a:r>
              <a:rPr sz="1800" spc="15" dirty="0">
                <a:latin typeface="Georgia"/>
                <a:cs typeface="Georgia"/>
              </a:rPr>
              <a:t>е</a:t>
            </a:r>
            <a:r>
              <a:rPr sz="1800" spc="25" dirty="0">
                <a:latin typeface="Georgia"/>
                <a:cs typeface="Georgia"/>
              </a:rPr>
              <a:t>де</a:t>
            </a:r>
            <a:r>
              <a:rPr sz="1800" spc="20" dirty="0">
                <a:latin typeface="Georgia"/>
                <a:cs typeface="Georgia"/>
              </a:rPr>
              <a:t>н</a:t>
            </a:r>
            <a:r>
              <a:rPr sz="1800" spc="10" dirty="0">
                <a:latin typeface="Georgia"/>
                <a:cs typeface="Georgia"/>
              </a:rPr>
              <a:t>и</a:t>
            </a:r>
            <a:r>
              <a:rPr sz="1800" dirty="0">
                <a:latin typeface="Georgia"/>
                <a:cs typeface="Georgia"/>
              </a:rPr>
              <a:t>  </a:t>
            </a:r>
            <a:r>
              <a:rPr sz="1800" spc="-16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от</a:t>
            </a:r>
            <a:r>
              <a:rPr sz="1800" dirty="0">
                <a:latin typeface="Georgia"/>
                <a:cs typeface="Georgia"/>
              </a:rPr>
              <a:t>  </a:t>
            </a:r>
            <a:r>
              <a:rPr sz="1800" spc="-190" dirty="0">
                <a:latin typeface="Georgia"/>
                <a:cs typeface="Georgia"/>
              </a:rPr>
              <a:t> </a:t>
            </a:r>
            <a:r>
              <a:rPr sz="1800" spc="10" dirty="0">
                <a:latin typeface="Georgia"/>
                <a:cs typeface="Georgia"/>
              </a:rPr>
              <a:t>потребите</a:t>
            </a:r>
            <a:r>
              <a:rPr sz="1800" dirty="0">
                <a:latin typeface="Georgia"/>
                <a:cs typeface="Georgia"/>
              </a:rPr>
              <a:t>л</a:t>
            </a:r>
            <a:r>
              <a:rPr sz="1800" spc="50" dirty="0">
                <a:latin typeface="Georgia"/>
                <a:cs typeface="Georgia"/>
              </a:rPr>
              <a:t>я</a:t>
            </a:r>
            <a:r>
              <a:rPr sz="1800" dirty="0">
                <a:latin typeface="Georgia"/>
                <a:cs typeface="Georgia"/>
              </a:rPr>
              <a:t>  </a:t>
            </a:r>
            <a:r>
              <a:rPr sz="1800" spc="-170" dirty="0">
                <a:latin typeface="Georgia"/>
                <a:cs typeface="Georgia"/>
              </a:rPr>
              <a:t> </a:t>
            </a:r>
            <a:r>
              <a:rPr sz="1800" spc="-160" dirty="0">
                <a:latin typeface="Georgia"/>
                <a:cs typeface="Georgia"/>
              </a:rPr>
              <a:t>–</a:t>
            </a:r>
            <a:r>
              <a:rPr sz="1800" dirty="0">
                <a:latin typeface="Georgia"/>
                <a:cs typeface="Georgia"/>
              </a:rPr>
              <a:t>  </a:t>
            </a:r>
            <a:r>
              <a:rPr sz="1800" spc="-180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г</a:t>
            </a:r>
            <a:r>
              <a:rPr sz="1800" spc="-35" dirty="0">
                <a:latin typeface="Georgia"/>
                <a:cs typeface="Georgia"/>
              </a:rPr>
              <a:t>о</a:t>
            </a:r>
            <a:r>
              <a:rPr sz="1800" spc="20" dirty="0">
                <a:latin typeface="Georgia"/>
                <a:cs typeface="Georgia"/>
              </a:rPr>
              <a:t>ди</a:t>
            </a:r>
            <a:r>
              <a:rPr sz="1800" spc="10" dirty="0">
                <a:latin typeface="Georgia"/>
                <a:cs typeface="Georgia"/>
              </a:rPr>
              <a:t>н</a:t>
            </a:r>
            <a:r>
              <a:rPr sz="1800" spc="50" dirty="0">
                <a:latin typeface="Georgia"/>
                <a:cs typeface="Georgia"/>
              </a:rPr>
              <a:t>а,</a:t>
            </a:r>
            <a:r>
              <a:rPr sz="1800" spc="30" dirty="0">
                <a:latin typeface="Georgia"/>
                <a:cs typeface="Georgia"/>
              </a:rPr>
              <a:t> </a:t>
            </a:r>
            <a:r>
              <a:rPr sz="1800" spc="10" dirty="0">
                <a:latin typeface="Georgia"/>
                <a:cs typeface="Georgia"/>
              </a:rPr>
              <a:t>месец,</a:t>
            </a:r>
            <a:r>
              <a:rPr sz="1800" spc="60" dirty="0">
                <a:latin typeface="Georgia"/>
                <a:cs typeface="Georgia"/>
              </a:rPr>
              <a:t> </a:t>
            </a:r>
            <a:r>
              <a:rPr sz="1800" spc="25" dirty="0">
                <a:latin typeface="Georgia"/>
                <a:cs typeface="Georgia"/>
              </a:rPr>
              <a:t>ден</a:t>
            </a:r>
            <a:r>
              <a:rPr sz="1800" spc="130" dirty="0">
                <a:latin typeface="Cambria"/>
                <a:cs typeface="Cambria"/>
              </a:rPr>
              <a:t>.</a:t>
            </a:r>
            <a:endParaRPr sz="1800" dirty="0">
              <a:latin typeface="Cambria"/>
              <a:cs typeface="Cambri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35673"/>
            <a:ext cx="8572500" cy="3638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4323" y="188976"/>
            <a:ext cx="1455420" cy="894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2413" y="392810"/>
            <a:ext cx="719917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8560">
              <a:lnSpc>
                <a:spcPct val="100000"/>
              </a:lnSpc>
            </a:pPr>
            <a:r>
              <a:rPr sz="2800" b="1" spc="90" dirty="0">
                <a:solidFill>
                  <a:srgbClr val="FF0000"/>
                </a:solidFill>
                <a:latin typeface="Cambria"/>
                <a:cs typeface="Cambria"/>
              </a:rPr>
              <a:t>byM</a:t>
            </a:r>
            <a:r>
              <a:rPr sz="2800" b="1" spc="85" dirty="0">
                <a:solidFill>
                  <a:srgbClr val="FF0000"/>
                </a:solidFill>
                <a:latin typeface="Cambria"/>
                <a:cs typeface="Cambria"/>
              </a:rPr>
              <a:t>o</a:t>
            </a:r>
            <a:r>
              <a:rPr sz="2800" b="1" spc="145" dirty="0">
                <a:solidFill>
                  <a:srgbClr val="FF0000"/>
                </a:solidFill>
                <a:latin typeface="Cambria"/>
                <a:cs typeface="Cambria"/>
              </a:rPr>
              <a:t>nth</a:t>
            </a:r>
            <a:endParaRPr sz="2800" b="1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2" y="5258689"/>
            <a:ext cx="766508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13765" algn="just">
              <a:lnSpc>
                <a:spcPct val="100000"/>
              </a:lnSpc>
            </a:pPr>
            <a:r>
              <a:rPr lang="bg-BG" sz="1800" spc="75" dirty="0" smtClean="0">
                <a:latin typeface="Georgia"/>
                <a:cs typeface="Georgia"/>
              </a:rPr>
              <a:t>На тази страница</a:t>
            </a:r>
            <a:r>
              <a:rPr sz="1800" spc="130" dirty="0" smtClean="0">
                <a:latin typeface="Cambria"/>
                <a:cs typeface="Cambria"/>
              </a:rPr>
              <a:t>,</a:t>
            </a:r>
            <a:r>
              <a:rPr sz="1800" dirty="0" smtClean="0">
                <a:latin typeface="Cambria"/>
                <a:cs typeface="Cambria"/>
              </a:rPr>
              <a:t> </a:t>
            </a:r>
            <a:r>
              <a:rPr lang="bg-BG" spc="5" dirty="0">
                <a:latin typeface="Georgia"/>
                <a:cs typeface="Georgia"/>
              </a:rPr>
              <a:t>се визуализират </a:t>
            </a:r>
            <a:r>
              <a:rPr lang="bg-BG" spc="55" dirty="0" smtClean="0">
                <a:latin typeface="Georgia"/>
                <a:cs typeface="Georgia"/>
              </a:rPr>
              <a:t>ф</a:t>
            </a:r>
            <a:r>
              <a:rPr lang="bg-BG" spc="10" dirty="0" smtClean="0">
                <a:latin typeface="Georgia"/>
                <a:cs typeface="Georgia"/>
              </a:rPr>
              <a:t>а</a:t>
            </a:r>
            <a:r>
              <a:rPr lang="bg-BG" spc="50" dirty="0" smtClean="0">
                <a:latin typeface="Georgia"/>
                <a:cs typeface="Georgia"/>
              </a:rPr>
              <a:t>кт</a:t>
            </a:r>
            <a:r>
              <a:rPr lang="bg-BG" spc="55" dirty="0" smtClean="0">
                <a:latin typeface="Georgia"/>
                <a:cs typeface="Georgia"/>
              </a:rPr>
              <a:t>у</a:t>
            </a:r>
            <a:r>
              <a:rPr lang="bg-BG" spc="5" dirty="0" smtClean="0">
                <a:latin typeface="Georgia"/>
                <a:cs typeface="Georgia"/>
              </a:rPr>
              <a:t>р</a:t>
            </a:r>
            <a:r>
              <a:rPr lang="bg-BG" spc="-5" dirty="0" smtClean="0">
                <a:latin typeface="Georgia"/>
                <a:cs typeface="Georgia"/>
              </a:rPr>
              <a:t>и</a:t>
            </a:r>
            <a:r>
              <a:rPr lang="bg-BG" sz="1800" spc="10" dirty="0" smtClean="0">
                <a:latin typeface="Georgia"/>
                <a:cs typeface="Georgia"/>
              </a:rPr>
              <a:t>, </a:t>
            </a:r>
            <a:r>
              <a:rPr sz="1800" spc="-10" dirty="0" err="1" smtClean="0">
                <a:latin typeface="Georgia"/>
                <a:cs typeface="Georgia"/>
              </a:rPr>
              <a:t>отго</a:t>
            </a:r>
            <a:r>
              <a:rPr sz="1800" spc="-5" dirty="0" err="1" smtClean="0">
                <a:latin typeface="Georgia"/>
                <a:cs typeface="Georgia"/>
              </a:rPr>
              <a:t>в</a:t>
            </a:r>
            <a:r>
              <a:rPr sz="1800" spc="45" dirty="0" err="1" smtClean="0">
                <a:latin typeface="Georgia"/>
                <a:cs typeface="Georgia"/>
              </a:rPr>
              <a:t>а</a:t>
            </a:r>
            <a:r>
              <a:rPr sz="1800" spc="40" dirty="0" err="1" smtClean="0">
                <a:latin typeface="Georgia"/>
                <a:cs typeface="Georgia"/>
              </a:rPr>
              <a:t>ря</a:t>
            </a:r>
            <a:r>
              <a:rPr lang="bg-BG" sz="1800" spc="40" dirty="0" smtClean="0">
                <a:latin typeface="Georgia"/>
                <a:cs typeface="Georgia"/>
              </a:rPr>
              <a:t>щи</a:t>
            </a:r>
            <a:r>
              <a:rPr sz="1800" dirty="0" smtClean="0">
                <a:latin typeface="Georgia"/>
                <a:cs typeface="Georgia"/>
              </a:rPr>
              <a:t> </a:t>
            </a:r>
            <a:r>
              <a:rPr sz="1800" spc="-15" dirty="0" smtClean="0">
                <a:latin typeface="Georgia"/>
                <a:cs typeface="Georgia"/>
              </a:rPr>
              <a:t> </a:t>
            </a:r>
            <a:r>
              <a:rPr sz="1800" spc="60" dirty="0">
                <a:latin typeface="Georgia"/>
                <a:cs typeface="Georgia"/>
              </a:rPr>
              <a:t>н</a:t>
            </a:r>
            <a:r>
              <a:rPr sz="1800" spc="55" dirty="0">
                <a:latin typeface="Georgia"/>
                <a:cs typeface="Georgia"/>
              </a:rPr>
              <a:t>а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30" dirty="0">
                <a:latin typeface="Georgia"/>
                <a:cs typeface="Georgia"/>
              </a:rPr>
              <a:t>данните,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30" dirty="0">
                <a:latin typeface="Georgia"/>
                <a:cs typeface="Georgia"/>
              </a:rPr>
              <a:t>в</a:t>
            </a:r>
            <a:r>
              <a:rPr sz="1800" spc="55" dirty="0">
                <a:latin typeface="Georgia"/>
                <a:cs typeface="Georgia"/>
              </a:rPr>
              <a:t>ъ</a:t>
            </a:r>
            <a:r>
              <a:rPr sz="1800" spc="20" dirty="0">
                <a:latin typeface="Georgia"/>
                <a:cs typeface="Georgia"/>
              </a:rPr>
              <a:t>в</a:t>
            </a:r>
            <a:r>
              <a:rPr sz="1800" spc="25" dirty="0">
                <a:latin typeface="Georgia"/>
                <a:cs typeface="Georgia"/>
              </a:rPr>
              <a:t>едени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от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10" dirty="0">
                <a:latin typeface="Georgia"/>
                <a:cs typeface="Georgia"/>
              </a:rPr>
              <a:t>потребите</a:t>
            </a:r>
            <a:r>
              <a:rPr sz="1800" dirty="0">
                <a:latin typeface="Georgia"/>
                <a:cs typeface="Georgia"/>
              </a:rPr>
              <a:t>л</a:t>
            </a:r>
            <a:r>
              <a:rPr sz="1800" spc="50" dirty="0">
                <a:latin typeface="Georgia"/>
                <a:cs typeface="Georgia"/>
              </a:rPr>
              <a:t>я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160" dirty="0">
                <a:latin typeface="Georgia"/>
                <a:cs typeface="Georgia"/>
              </a:rPr>
              <a:t>–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30" dirty="0">
                <a:latin typeface="Georgia"/>
                <a:cs typeface="Georgia"/>
              </a:rPr>
              <a:t>г</a:t>
            </a:r>
            <a:r>
              <a:rPr sz="1800" spc="-25" dirty="0">
                <a:latin typeface="Georgia"/>
                <a:cs typeface="Georgia"/>
              </a:rPr>
              <a:t>од</a:t>
            </a:r>
            <a:r>
              <a:rPr sz="1800" spc="45" dirty="0">
                <a:latin typeface="Georgia"/>
                <a:cs typeface="Georgia"/>
              </a:rPr>
              <a:t>ина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10" dirty="0">
                <a:latin typeface="Georgia"/>
                <a:cs typeface="Georgia"/>
              </a:rPr>
              <a:t>и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5" dirty="0">
                <a:latin typeface="Georgia"/>
                <a:cs typeface="Georgia"/>
              </a:rPr>
              <a:t>мес</a:t>
            </a:r>
            <a:r>
              <a:rPr sz="1800" spc="-5" dirty="0">
                <a:latin typeface="Georgia"/>
                <a:cs typeface="Georgia"/>
              </a:rPr>
              <a:t>е</a:t>
            </a:r>
            <a:r>
              <a:rPr sz="1800" spc="25" dirty="0">
                <a:latin typeface="Georgia"/>
                <a:cs typeface="Georgia"/>
              </a:rPr>
              <a:t>ц</a:t>
            </a:r>
            <a:r>
              <a:rPr sz="1800" spc="135" dirty="0">
                <a:latin typeface="Cambria"/>
                <a:cs typeface="Cambria"/>
              </a:rPr>
              <a:t>. </a:t>
            </a:r>
            <a:r>
              <a:rPr sz="1800" spc="-5" dirty="0">
                <a:latin typeface="Georgia"/>
                <a:cs typeface="Georgia"/>
              </a:rPr>
              <a:t>Под</a:t>
            </a:r>
            <a:r>
              <a:rPr sz="1800" spc="204" dirty="0">
                <a:latin typeface="Georgia"/>
                <a:cs typeface="Georgia"/>
              </a:rPr>
              <a:t> </a:t>
            </a:r>
            <a:r>
              <a:rPr sz="1800" spc="-70" dirty="0">
                <a:latin typeface="Georgia"/>
                <a:cs typeface="Georgia"/>
              </a:rPr>
              <a:t>б</a:t>
            </a:r>
            <a:r>
              <a:rPr sz="1800" spc="80" dirty="0">
                <a:latin typeface="Georgia"/>
                <a:cs typeface="Georgia"/>
              </a:rPr>
              <a:t>у</a:t>
            </a:r>
            <a:r>
              <a:rPr sz="1800" spc="20" dirty="0">
                <a:latin typeface="Georgia"/>
                <a:cs typeface="Georgia"/>
              </a:rPr>
              <a:t>тона</a:t>
            </a:r>
            <a:r>
              <a:rPr sz="1800" spc="185" dirty="0">
                <a:latin typeface="Georgia"/>
                <a:cs typeface="Georgia"/>
              </a:rPr>
              <a:t> </a:t>
            </a:r>
            <a:r>
              <a:rPr sz="1800" spc="80" dirty="0">
                <a:latin typeface="Cambria"/>
                <a:cs typeface="Cambria"/>
              </a:rPr>
              <a:t>Expor</a:t>
            </a:r>
            <a:r>
              <a:rPr sz="1800" spc="55" dirty="0">
                <a:latin typeface="Cambria"/>
                <a:cs typeface="Cambria"/>
              </a:rPr>
              <a:t>t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55" dirty="0">
                <a:latin typeface="Cambria"/>
                <a:cs typeface="Cambria"/>
              </a:rPr>
              <a:t> </a:t>
            </a:r>
            <a:r>
              <a:rPr sz="1800" spc="5" dirty="0">
                <a:latin typeface="Georgia"/>
                <a:cs typeface="Georgia"/>
              </a:rPr>
              <a:t>се</a:t>
            </a:r>
            <a:r>
              <a:rPr sz="1800" spc="19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и</a:t>
            </a:r>
            <a:r>
              <a:rPr sz="1800" spc="15" dirty="0">
                <a:latin typeface="Georgia"/>
                <a:cs typeface="Georgia"/>
              </a:rPr>
              <a:t>зв</a:t>
            </a:r>
            <a:r>
              <a:rPr sz="1800" spc="5" dirty="0">
                <a:latin typeface="Georgia"/>
                <a:cs typeface="Georgia"/>
              </a:rPr>
              <a:t>е</a:t>
            </a:r>
            <a:r>
              <a:rPr sz="1800" spc="25" dirty="0">
                <a:latin typeface="Georgia"/>
                <a:cs typeface="Georgia"/>
              </a:rPr>
              <a:t>жд</a:t>
            </a:r>
            <a:r>
              <a:rPr sz="1800" spc="90" dirty="0">
                <a:latin typeface="Georgia"/>
                <a:cs typeface="Georgia"/>
              </a:rPr>
              <a:t>а</a:t>
            </a:r>
            <a:r>
              <a:rPr sz="1800" spc="195" dirty="0">
                <a:latin typeface="Georgia"/>
                <a:cs typeface="Georgia"/>
              </a:rPr>
              <a:t> </a:t>
            </a:r>
            <a:r>
              <a:rPr sz="1800" spc="-30" dirty="0">
                <a:latin typeface="Georgia"/>
                <a:cs typeface="Georgia"/>
              </a:rPr>
              <a:t>с</a:t>
            </a:r>
            <a:r>
              <a:rPr sz="1800" dirty="0">
                <a:latin typeface="Georgia"/>
                <a:cs typeface="Georgia"/>
              </a:rPr>
              <a:t>ъобще</a:t>
            </a:r>
            <a:r>
              <a:rPr sz="1800" spc="-15" dirty="0">
                <a:latin typeface="Georgia"/>
                <a:cs typeface="Georgia"/>
              </a:rPr>
              <a:t>н</a:t>
            </a:r>
            <a:r>
              <a:rPr sz="1800" spc="15" dirty="0">
                <a:latin typeface="Georgia"/>
                <a:cs typeface="Georgia"/>
              </a:rPr>
              <a:t>ие,</a:t>
            </a:r>
            <a:r>
              <a:rPr sz="1800" spc="195" dirty="0">
                <a:latin typeface="Georgia"/>
                <a:cs typeface="Georgia"/>
              </a:rPr>
              <a:t> </a:t>
            </a:r>
            <a:r>
              <a:rPr sz="1800" spc="55" dirty="0">
                <a:latin typeface="Georgia"/>
                <a:cs typeface="Georgia"/>
              </a:rPr>
              <a:t>да</a:t>
            </a:r>
            <a:r>
              <a:rPr sz="1800" spc="50" dirty="0">
                <a:latin typeface="Georgia"/>
                <a:cs typeface="Georgia"/>
              </a:rPr>
              <a:t>л</a:t>
            </a:r>
            <a:r>
              <a:rPr sz="1800" spc="10" dirty="0">
                <a:latin typeface="Georgia"/>
                <a:cs typeface="Georgia"/>
              </a:rPr>
              <a:t>и</a:t>
            </a:r>
            <a:r>
              <a:rPr sz="1800" spc="200" dirty="0">
                <a:latin typeface="Georgia"/>
                <a:cs typeface="Georgia"/>
              </a:rPr>
              <a:t> </a:t>
            </a:r>
            <a:r>
              <a:rPr sz="1800" spc="55" dirty="0">
                <a:latin typeface="Georgia"/>
                <a:cs typeface="Georgia"/>
              </a:rPr>
              <a:t>ф</a:t>
            </a:r>
            <a:r>
              <a:rPr sz="1800" spc="25" dirty="0">
                <a:latin typeface="Georgia"/>
                <a:cs typeface="Georgia"/>
              </a:rPr>
              <a:t>а</a:t>
            </a:r>
            <a:r>
              <a:rPr sz="1800" spc="45" dirty="0">
                <a:latin typeface="Georgia"/>
                <a:cs typeface="Georgia"/>
              </a:rPr>
              <a:t>йлът</a:t>
            </a:r>
            <a:r>
              <a:rPr sz="1800" spc="200" dirty="0">
                <a:latin typeface="Georgia"/>
                <a:cs typeface="Georgia"/>
              </a:rPr>
              <a:t> </a:t>
            </a:r>
            <a:r>
              <a:rPr sz="1800" spc="30" dirty="0">
                <a:latin typeface="Georgia"/>
                <a:cs typeface="Georgia"/>
              </a:rPr>
              <a:t>е</a:t>
            </a:r>
            <a:r>
              <a:rPr sz="1800" spc="200" dirty="0">
                <a:latin typeface="Georgia"/>
                <a:cs typeface="Georgia"/>
              </a:rPr>
              <a:t> </a:t>
            </a:r>
            <a:r>
              <a:rPr sz="1800" spc="40" dirty="0">
                <a:latin typeface="Georgia"/>
                <a:cs typeface="Georgia"/>
              </a:rPr>
              <a:t>з</a:t>
            </a:r>
            <a:r>
              <a:rPr sz="1800" spc="30" dirty="0">
                <a:latin typeface="Georgia"/>
                <a:cs typeface="Georgia"/>
              </a:rPr>
              <a:t>а</a:t>
            </a:r>
            <a:r>
              <a:rPr sz="1800" spc="60" dirty="0">
                <a:latin typeface="Georgia"/>
                <a:cs typeface="Georgia"/>
              </a:rPr>
              <a:t>п</a:t>
            </a:r>
            <a:r>
              <a:rPr sz="1800" spc="40" dirty="0">
                <a:latin typeface="Georgia"/>
                <a:cs typeface="Georgia"/>
              </a:rPr>
              <a:t>а</a:t>
            </a:r>
            <a:r>
              <a:rPr sz="1800" spc="20" dirty="0">
                <a:latin typeface="Georgia"/>
                <a:cs typeface="Georgia"/>
              </a:rPr>
              <a:t>метен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80" dirty="0">
                <a:latin typeface="Georgia"/>
                <a:cs typeface="Georgia"/>
              </a:rPr>
              <a:t>у</a:t>
            </a:r>
            <a:r>
              <a:rPr sz="1800" dirty="0">
                <a:latin typeface="Georgia"/>
                <a:cs typeface="Georgia"/>
              </a:rPr>
              <a:t>спешно,</a:t>
            </a:r>
            <a:r>
              <a:rPr sz="1800" spc="60" dirty="0">
                <a:latin typeface="Georgia"/>
                <a:cs typeface="Georgia"/>
              </a:rPr>
              <a:t> </a:t>
            </a:r>
            <a:r>
              <a:rPr sz="1800" spc="30" dirty="0">
                <a:latin typeface="Georgia"/>
                <a:cs typeface="Georgia"/>
              </a:rPr>
              <a:t>или</a:t>
            </a:r>
            <a:r>
              <a:rPr sz="1800" spc="65" dirty="0">
                <a:latin typeface="Georgia"/>
                <a:cs typeface="Georgia"/>
              </a:rPr>
              <a:t> </a:t>
            </a:r>
            <a:r>
              <a:rPr sz="1800" spc="30" dirty="0">
                <a:latin typeface="Georgia"/>
                <a:cs typeface="Georgia"/>
              </a:rPr>
              <a:t>н</a:t>
            </a:r>
            <a:r>
              <a:rPr sz="1800" spc="25" dirty="0">
                <a:latin typeface="Georgia"/>
                <a:cs typeface="Georgia"/>
              </a:rPr>
              <a:t>е</a:t>
            </a:r>
            <a:r>
              <a:rPr sz="1800" spc="130" dirty="0">
                <a:latin typeface="Cambria"/>
                <a:cs typeface="Cambria"/>
              </a:rPr>
              <a:t>.</a:t>
            </a:r>
            <a:endParaRPr sz="1800" dirty="0">
              <a:latin typeface="Cambria"/>
              <a:cs typeface="Cambri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83564"/>
            <a:ext cx="8572500" cy="39361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4323" y="188976"/>
            <a:ext cx="1455420" cy="894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2413" y="392810"/>
            <a:ext cx="719917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9355">
              <a:lnSpc>
                <a:spcPct val="100000"/>
              </a:lnSpc>
            </a:pPr>
            <a:r>
              <a:rPr sz="2800" b="1" spc="65" dirty="0">
                <a:solidFill>
                  <a:srgbClr val="FF0000"/>
                </a:solidFill>
                <a:latin typeface="Cambria"/>
                <a:cs typeface="Cambria"/>
              </a:rPr>
              <a:t>byPeriod</a:t>
            </a:r>
            <a:endParaRPr sz="2800" b="1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2" y="6044793"/>
            <a:ext cx="766318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13765">
              <a:lnSpc>
                <a:spcPct val="100000"/>
              </a:lnSpc>
            </a:pPr>
            <a:r>
              <a:rPr sz="1800" spc="120" dirty="0">
                <a:latin typeface="Georgia"/>
                <a:cs typeface="Georgia"/>
              </a:rPr>
              <a:t>В </a:t>
            </a:r>
            <a:r>
              <a:rPr sz="1800" spc="-10" dirty="0">
                <a:latin typeface="Georgia"/>
                <a:cs typeface="Georgia"/>
              </a:rPr>
              <a:t> този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100" dirty="0">
                <a:latin typeface="Cambria"/>
                <a:cs typeface="Cambria"/>
              </a:rPr>
              <a:t>x</a:t>
            </a:r>
            <a:r>
              <a:rPr sz="1800" spc="110" dirty="0">
                <a:latin typeface="Cambria"/>
                <a:cs typeface="Cambria"/>
              </a:rPr>
              <a:t>h</a:t>
            </a:r>
            <a:r>
              <a:rPr sz="1800" spc="105" dirty="0">
                <a:latin typeface="Cambria"/>
                <a:cs typeface="Cambria"/>
              </a:rPr>
              <a:t>tm</a:t>
            </a:r>
            <a:r>
              <a:rPr sz="1800" spc="40" dirty="0">
                <a:latin typeface="Cambria"/>
                <a:cs typeface="Cambria"/>
              </a:rPr>
              <a:t>l</a:t>
            </a:r>
            <a:r>
              <a:rPr sz="1800" spc="130" dirty="0">
                <a:latin typeface="Cambria"/>
                <a:cs typeface="Cambria"/>
              </a:rPr>
              <a:t>,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 </a:t>
            </a:r>
            <a:r>
              <a:rPr lang="bg-BG" sz="1800" spc="20" dirty="0" smtClean="0">
                <a:latin typeface="Georgia"/>
                <a:cs typeface="Georgia"/>
              </a:rPr>
              <a:t>се пказват</a:t>
            </a:r>
            <a:r>
              <a:rPr sz="1800" dirty="0" smtClean="0">
                <a:latin typeface="Georgia"/>
                <a:cs typeface="Georgia"/>
              </a:rPr>
              <a:t> </a:t>
            </a:r>
            <a:r>
              <a:rPr sz="1800" spc="-5" dirty="0" smtClean="0">
                <a:latin typeface="Georgia"/>
                <a:cs typeface="Georgia"/>
              </a:rPr>
              <a:t> </a:t>
            </a:r>
            <a:r>
              <a:rPr sz="1800" spc="50" dirty="0" err="1" smtClean="0">
                <a:latin typeface="Georgia"/>
                <a:cs typeface="Georgia"/>
              </a:rPr>
              <a:t>факту</a:t>
            </a:r>
            <a:r>
              <a:rPr sz="1800" spc="10" dirty="0" err="1" smtClean="0">
                <a:latin typeface="Georgia"/>
                <a:cs typeface="Georgia"/>
              </a:rPr>
              <a:t>ри</a:t>
            </a:r>
            <a:r>
              <a:rPr lang="bg-BG" sz="1800" spc="10" dirty="0" smtClean="0">
                <a:latin typeface="Georgia"/>
                <a:cs typeface="Georgia"/>
              </a:rPr>
              <a:t>те</a:t>
            </a:r>
            <a:r>
              <a:rPr sz="1800" spc="10" dirty="0" smtClean="0">
                <a:latin typeface="Georgia"/>
                <a:cs typeface="Georgia"/>
              </a:rPr>
              <a:t>,</a:t>
            </a:r>
            <a:r>
              <a:rPr sz="1800" dirty="0" smtClean="0">
                <a:latin typeface="Georgia"/>
                <a:cs typeface="Georgia"/>
              </a:rPr>
              <a:t> </a:t>
            </a:r>
            <a:r>
              <a:rPr sz="1800" spc="-25" dirty="0" smtClean="0">
                <a:latin typeface="Georgia"/>
                <a:cs typeface="Georgia"/>
              </a:rPr>
              <a:t> </a:t>
            </a:r>
            <a:r>
              <a:rPr sz="1800" spc="35" dirty="0">
                <a:latin typeface="Georgia"/>
                <a:cs typeface="Georgia"/>
              </a:rPr>
              <a:t>з</a:t>
            </a:r>
            <a:r>
              <a:rPr sz="1800" spc="40" dirty="0">
                <a:latin typeface="Georgia"/>
                <a:cs typeface="Georgia"/>
              </a:rPr>
              <a:t>а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15" dirty="0">
                <a:latin typeface="Georgia"/>
                <a:cs typeface="Georgia"/>
              </a:rPr>
              <a:t>определен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15" dirty="0">
                <a:latin typeface="Georgia"/>
                <a:cs typeface="Georgia"/>
              </a:rPr>
              <a:t>пер</a:t>
            </a:r>
            <a:r>
              <a:rPr sz="1800" spc="25" dirty="0">
                <a:latin typeface="Georgia"/>
                <a:cs typeface="Georgia"/>
              </a:rPr>
              <a:t>и</a:t>
            </a:r>
            <a:r>
              <a:rPr sz="1800" spc="-30" dirty="0">
                <a:latin typeface="Georgia"/>
                <a:cs typeface="Georgia"/>
              </a:rPr>
              <a:t>од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40" dirty="0">
                <a:latin typeface="Georgia"/>
                <a:cs typeface="Georgia"/>
              </a:rPr>
              <a:t>от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30" dirty="0">
                <a:latin typeface="Georgia"/>
                <a:cs typeface="Georgia"/>
              </a:rPr>
              <a:t>в</a:t>
            </a:r>
            <a:r>
              <a:rPr sz="1800" spc="10" dirty="0">
                <a:latin typeface="Georgia"/>
                <a:cs typeface="Georgia"/>
              </a:rPr>
              <a:t>рем</a:t>
            </a:r>
            <a:r>
              <a:rPr sz="1800" spc="5" dirty="0">
                <a:latin typeface="Georgia"/>
                <a:cs typeface="Georgia"/>
              </a:rPr>
              <a:t>е</a:t>
            </a:r>
            <a:r>
              <a:rPr sz="1800" spc="130" dirty="0">
                <a:latin typeface="Cambria"/>
                <a:cs typeface="Cambria"/>
              </a:rPr>
              <a:t>.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10" dirty="0">
                <a:latin typeface="Georgia"/>
                <a:cs typeface="Georgia"/>
              </a:rPr>
              <a:t>Потребите</a:t>
            </a:r>
            <a:r>
              <a:rPr sz="1800" dirty="0">
                <a:latin typeface="Georgia"/>
                <a:cs typeface="Georgia"/>
              </a:rPr>
              <a:t>л</a:t>
            </a:r>
            <a:r>
              <a:rPr sz="1800" spc="40" dirty="0">
                <a:latin typeface="Georgia"/>
                <a:cs typeface="Georgia"/>
              </a:rPr>
              <a:t>ят</a:t>
            </a:r>
            <a:r>
              <a:rPr sz="1800" spc="75" dirty="0">
                <a:latin typeface="Georgia"/>
                <a:cs typeface="Georgia"/>
              </a:rPr>
              <a:t> </a:t>
            </a:r>
            <a:r>
              <a:rPr sz="1800" spc="30" dirty="0">
                <a:latin typeface="Georgia"/>
                <a:cs typeface="Georgia"/>
              </a:rPr>
              <a:t>в</a:t>
            </a:r>
            <a:r>
              <a:rPr sz="1800" spc="55" dirty="0">
                <a:latin typeface="Georgia"/>
                <a:cs typeface="Georgia"/>
              </a:rPr>
              <a:t>ъв</a:t>
            </a:r>
            <a:r>
              <a:rPr sz="1800" spc="25" dirty="0">
                <a:latin typeface="Georgia"/>
                <a:cs typeface="Georgia"/>
              </a:rPr>
              <a:t>ежд</a:t>
            </a:r>
            <a:r>
              <a:rPr sz="1800" spc="90" dirty="0">
                <a:latin typeface="Georgia"/>
                <a:cs typeface="Georgia"/>
              </a:rPr>
              <a:t>а</a:t>
            </a:r>
            <a:r>
              <a:rPr sz="1800" spc="30" dirty="0">
                <a:latin typeface="Georgia"/>
                <a:cs typeface="Georgia"/>
              </a:rPr>
              <a:t> </a:t>
            </a:r>
            <a:r>
              <a:rPr sz="1800" spc="35" dirty="0">
                <a:latin typeface="Georgia"/>
                <a:cs typeface="Georgia"/>
              </a:rPr>
              <a:t>на</a:t>
            </a:r>
            <a:r>
              <a:rPr sz="1800" spc="30" dirty="0">
                <a:latin typeface="Georgia"/>
                <a:cs typeface="Georgia"/>
              </a:rPr>
              <a:t>ч</a:t>
            </a:r>
            <a:r>
              <a:rPr sz="1800" spc="70" dirty="0">
                <a:latin typeface="Georgia"/>
                <a:cs typeface="Georgia"/>
              </a:rPr>
              <a:t>ал</a:t>
            </a:r>
            <a:r>
              <a:rPr sz="1800" spc="60" dirty="0">
                <a:latin typeface="Georgia"/>
                <a:cs typeface="Georgia"/>
              </a:rPr>
              <a:t>на</a:t>
            </a:r>
            <a:r>
              <a:rPr sz="1800" spc="85" dirty="0">
                <a:latin typeface="Georgia"/>
                <a:cs typeface="Georgia"/>
              </a:rPr>
              <a:t> </a:t>
            </a:r>
            <a:r>
              <a:rPr sz="1800" spc="10" dirty="0">
                <a:latin typeface="Georgia"/>
                <a:cs typeface="Georgia"/>
              </a:rPr>
              <a:t>и</a:t>
            </a:r>
            <a:r>
              <a:rPr sz="1800" spc="55" dirty="0">
                <a:latin typeface="Georgia"/>
                <a:cs typeface="Georgia"/>
              </a:rPr>
              <a:t> </a:t>
            </a:r>
            <a:r>
              <a:rPr sz="1800" spc="45" dirty="0">
                <a:latin typeface="Georgia"/>
                <a:cs typeface="Georgia"/>
              </a:rPr>
              <a:t>крайна</a:t>
            </a:r>
            <a:r>
              <a:rPr sz="1800" spc="60" dirty="0">
                <a:latin typeface="Georgia"/>
                <a:cs typeface="Georgia"/>
              </a:rPr>
              <a:t> </a:t>
            </a:r>
            <a:r>
              <a:rPr sz="1800" spc="55" dirty="0">
                <a:latin typeface="Georgia"/>
                <a:cs typeface="Georgia"/>
              </a:rPr>
              <a:t>дата</a:t>
            </a:r>
            <a:r>
              <a:rPr sz="1800" spc="65" dirty="0">
                <a:latin typeface="Georgia"/>
                <a:cs typeface="Georgia"/>
              </a:rPr>
              <a:t> </a:t>
            </a:r>
            <a:r>
              <a:rPr sz="1800" spc="35" dirty="0">
                <a:latin typeface="Georgia"/>
                <a:cs typeface="Georgia"/>
              </a:rPr>
              <a:t>з</a:t>
            </a:r>
            <a:r>
              <a:rPr sz="1800" spc="40" dirty="0">
                <a:latin typeface="Georgia"/>
                <a:cs typeface="Georgia"/>
              </a:rPr>
              <a:t>а</a:t>
            </a:r>
            <a:r>
              <a:rPr sz="1800" spc="50" dirty="0">
                <a:latin typeface="Georgia"/>
                <a:cs typeface="Georgia"/>
              </a:rPr>
              <a:t> </a:t>
            </a:r>
            <a:r>
              <a:rPr sz="1800" spc="25" dirty="0">
                <a:latin typeface="Georgia"/>
                <a:cs typeface="Georgia"/>
              </a:rPr>
              <a:t>търсене</a:t>
            </a:r>
            <a:r>
              <a:rPr sz="1800" spc="130" dirty="0">
                <a:latin typeface="Cambria"/>
                <a:cs typeface="Cambria"/>
              </a:rPr>
              <a:t>.</a:t>
            </a:r>
            <a:endParaRPr sz="1800" dirty="0">
              <a:latin typeface="Cambria"/>
              <a:cs typeface="Cambri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314"/>
            <a:ext cx="8093558" cy="49534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4323" y="188976"/>
            <a:ext cx="1455420" cy="894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2413" y="392810"/>
            <a:ext cx="719917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2975">
              <a:lnSpc>
                <a:spcPct val="100000"/>
              </a:lnSpc>
            </a:pPr>
            <a:r>
              <a:rPr sz="2800" b="1" spc="105" dirty="0">
                <a:solidFill>
                  <a:srgbClr val="FF0000"/>
                </a:solidFill>
                <a:latin typeface="Cambria"/>
                <a:cs typeface="Cambria"/>
              </a:rPr>
              <a:t>byCom</a:t>
            </a:r>
            <a:r>
              <a:rPr sz="2800" b="1" spc="110" dirty="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r>
              <a:rPr sz="2800" b="1" spc="135" dirty="0">
                <a:solidFill>
                  <a:srgbClr val="FF0000"/>
                </a:solidFill>
                <a:latin typeface="Cambria"/>
                <a:cs typeface="Cambria"/>
              </a:rPr>
              <a:t>any</a:t>
            </a:r>
            <a:endParaRPr sz="2800" b="1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014" y="5830214"/>
            <a:ext cx="7661275" cy="55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14400">
              <a:lnSpc>
                <a:spcPct val="100000"/>
              </a:lnSpc>
              <a:tabLst>
                <a:tab pos="1733550" algn="l"/>
                <a:tab pos="2472690" algn="l"/>
                <a:tab pos="4210050" algn="l"/>
                <a:tab pos="5191760" algn="l"/>
                <a:tab pos="6089650" algn="l"/>
                <a:tab pos="6615430" algn="l"/>
              </a:tabLst>
            </a:pPr>
            <a:r>
              <a:rPr sz="1800" spc="105" dirty="0">
                <a:latin typeface="Georgia"/>
                <a:cs typeface="Georgia"/>
              </a:rPr>
              <a:t>С</a:t>
            </a:r>
            <a:r>
              <a:rPr sz="1800" spc="85" dirty="0">
                <a:latin typeface="Georgia"/>
                <a:cs typeface="Georgia"/>
              </a:rPr>
              <a:t>л</a:t>
            </a:r>
            <a:r>
              <a:rPr sz="1800" spc="25" dirty="0">
                <a:latin typeface="Georgia"/>
                <a:cs typeface="Georgia"/>
              </a:rPr>
              <a:t>ед</a:t>
            </a:r>
            <a:r>
              <a:rPr sz="1800" dirty="0">
                <a:latin typeface="Georgia"/>
                <a:cs typeface="Georgia"/>
              </a:rPr>
              <a:t>	</a:t>
            </a:r>
            <a:r>
              <a:rPr sz="1800" spc="20" dirty="0">
                <a:latin typeface="Georgia"/>
                <a:cs typeface="Georgia"/>
              </a:rPr>
              <a:t>като</a:t>
            </a:r>
            <a:r>
              <a:rPr sz="1800" dirty="0">
                <a:latin typeface="Georgia"/>
                <a:cs typeface="Georgia"/>
              </a:rPr>
              <a:t>	</a:t>
            </a:r>
            <a:r>
              <a:rPr sz="1800" spc="10" dirty="0">
                <a:latin typeface="Georgia"/>
                <a:cs typeface="Georgia"/>
              </a:rPr>
              <a:t>потребите</a:t>
            </a:r>
            <a:r>
              <a:rPr sz="1800" dirty="0">
                <a:latin typeface="Georgia"/>
                <a:cs typeface="Georgia"/>
              </a:rPr>
              <a:t>л</a:t>
            </a:r>
            <a:r>
              <a:rPr sz="1800" spc="40" dirty="0">
                <a:latin typeface="Georgia"/>
                <a:cs typeface="Georgia"/>
              </a:rPr>
              <a:t>ят</a:t>
            </a:r>
            <a:r>
              <a:rPr sz="1800" dirty="0">
                <a:latin typeface="Georgia"/>
                <a:cs typeface="Georgia"/>
              </a:rPr>
              <a:t>	избере	и</a:t>
            </a:r>
            <a:r>
              <a:rPr sz="1800" spc="-15" dirty="0">
                <a:latin typeface="Georgia"/>
                <a:cs typeface="Georgia"/>
              </a:rPr>
              <a:t>м</a:t>
            </a:r>
            <a:r>
              <a:rPr sz="1800" spc="-5" dirty="0">
                <a:latin typeface="Georgia"/>
                <a:cs typeface="Georgia"/>
              </a:rPr>
              <a:t>ето</a:t>
            </a:r>
            <a:r>
              <a:rPr sz="1800" dirty="0">
                <a:latin typeface="Georgia"/>
                <a:cs typeface="Georgia"/>
              </a:rPr>
              <a:t>	</a:t>
            </a:r>
            <a:r>
              <a:rPr sz="1800" spc="60" dirty="0">
                <a:latin typeface="Georgia"/>
                <a:cs typeface="Georgia"/>
              </a:rPr>
              <a:t>н</a:t>
            </a:r>
            <a:r>
              <a:rPr sz="1800" spc="55" dirty="0">
                <a:latin typeface="Georgia"/>
                <a:cs typeface="Georgia"/>
              </a:rPr>
              <a:t>а</a:t>
            </a:r>
            <a:r>
              <a:rPr sz="1800" dirty="0">
                <a:latin typeface="Georgia"/>
                <a:cs typeface="Georgia"/>
              </a:rPr>
              <a:t>	</a:t>
            </a:r>
            <a:r>
              <a:rPr sz="1800" spc="10" dirty="0">
                <a:latin typeface="Georgia"/>
                <a:cs typeface="Georgia"/>
              </a:rPr>
              <a:t>ф</a:t>
            </a:r>
            <a:r>
              <a:rPr sz="1800" spc="-15" dirty="0">
                <a:latin typeface="Georgia"/>
                <a:cs typeface="Georgia"/>
              </a:rPr>
              <a:t>и</a:t>
            </a:r>
            <a:r>
              <a:rPr sz="1800" spc="30" dirty="0">
                <a:latin typeface="Georgia"/>
                <a:cs typeface="Georgia"/>
              </a:rPr>
              <a:t>рм</a:t>
            </a:r>
            <a:r>
              <a:rPr sz="1800" spc="10" dirty="0">
                <a:latin typeface="Georgia"/>
                <a:cs typeface="Georgia"/>
              </a:rPr>
              <a:t>а</a:t>
            </a:r>
            <a:r>
              <a:rPr sz="1800" spc="55" dirty="0">
                <a:latin typeface="Georgia"/>
                <a:cs typeface="Georgia"/>
              </a:rPr>
              <a:t>т</a:t>
            </a:r>
            <a:r>
              <a:rPr sz="1800" spc="50" dirty="0">
                <a:latin typeface="Georgia"/>
                <a:cs typeface="Georgia"/>
              </a:rPr>
              <a:t>а</a:t>
            </a:r>
            <a:r>
              <a:rPr sz="1800" spc="10" dirty="0">
                <a:latin typeface="Georgia"/>
                <a:cs typeface="Georgia"/>
              </a:rPr>
              <a:t>, </a:t>
            </a:r>
            <a:r>
              <a:rPr sz="1800" spc="55" dirty="0">
                <a:latin typeface="Georgia"/>
                <a:cs typeface="Georgia"/>
              </a:rPr>
              <a:t>т</a:t>
            </a:r>
            <a:r>
              <a:rPr sz="1800" spc="50" dirty="0">
                <a:latin typeface="Georgia"/>
                <a:cs typeface="Georgia"/>
              </a:rPr>
              <a:t>а</a:t>
            </a:r>
            <a:r>
              <a:rPr sz="1800" spc="10" dirty="0">
                <a:latin typeface="Georgia"/>
                <a:cs typeface="Georgia"/>
              </a:rPr>
              <a:t>бли</a:t>
            </a:r>
            <a:r>
              <a:rPr sz="1800" spc="5" dirty="0">
                <a:latin typeface="Georgia"/>
                <a:cs typeface="Georgia"/>
              </a:rPr>
              <a:t>ц</a:t>
            </a:r>
            <a:r>
              <a:rPr sz="1800" spc="60" dirty="0">
                <a:latin typeface="Georgia"/>
                <a:cs typeface="Georgia"/>
              </a:rPr>
              <a:t>а</a:t>
            </a:r>
            <a:r>
              <a:rPr sz="1800" spc="45" dirty="0">
                <a:latin typeface="Georgia"/>
                <a:cs typeface="Georgia"/>
              </a:rPr>
              <a:t>т</a:t>
            </a:r>
            <a:r>
              <a:rPr sz="1800" spc="90" dirty="0">
                <a:latin typeface="Georgia"/>
                <a:cs typeface="Georgia"/>
              </a:rPr>
              <a:t>а</a:t>
            </a:r>
            <a:r>
              <a:rPr sz="1800" spc="75" dirty="0">
                <a:latin typeface="Georgia"/>
                <a:cs typeface="Georgia"/>
              </a:rPr>
              <a:t> </a:t>
            </a:r>
            <a:r>
              <a:rPr sz="1800" spc="5" dirty="0">
                <a:latin typeface="Georgia"/>
                <a:cs typeface="Georgia"/>
              </a:rPr>
              <a:t>се</a:t>
            </a:r>
            <a:r>
              <a:rPr sz="1800" spc="55" dirty="0">
                <a:latin typeface="Georgia"/>
                <a:cs typeface="Georgia"/>
              </a:rPr>
              <a:t> </a:t>
            </a:r>
            <a:r>
              <a:rPr sz="1800" spc="40" dirty="0">
                <a:latin typeface="Georgia"/>
                <a:cs typeface="Georgia"/>
              </a:rPr>
              <a:t>з</a:t>
            </a:r>
            <a:r>
              <a:rPr sz="1800" spc="30" dirty="0">
                <a:latin typeface="Georgia"/>
                <a:cs typeface="Georgia"/>
              </a:rPr>
              <a:t>а</a:t>
            </a:r>
            <a:r>
              <a:rPr sz="1800" spc="20" dirty="0">
                <a:latin typeface="Georgia"/>
                <a:cs typeface="Georgia"/>
              </a:rPr>
              <a:t>реж</a:t>
            </a:r>
            <a:r>
              <a:rPr sz="1800" spc="25" dirty="0">
                <a:latin typeface="Georgia"/>
                <a:cs typeface="Georgia"/>
              </a:rPr>
              <a:t>д</a:t>
            </a:r>
            <a:r>
              <a:rPr sz="1800" spc="90" dirty="0">
                <a:latin typeface="Georgia"/>
                <a:cs typeface="Georgia"/>
              </a:rPr>
              <a:t>а</a:t>
            </a:r>
            <a:r>
              <a:rPr sz="1800" spc="65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с</a:t>
            </a:r>
            <a:r>
              <a:rPr sz="1800" spc="60" dirty="0">
                <a:latin typeface="Georgia"/>
                <a:cs typeface="Georgia"/>
              </a:rPr>
              <a:t> </a:t>
            </a:r>
            <a:r>
              <a:rPr sz="1800" spc="35" dirty="0">
                <a:latin typeface="Georgia"/>
                <a:cs typeface="Georgia"/>
              </a:rPr>
              <a:t>в</a:t>
            </a:r>
            <a:r>
              <a:rPr sz="1800" spc="-15" dirty="0">
                <a:latin typeface="Georgia"/>
                <a:cs typeface="Georgia"/>
              </a:rPr>
              <a:t>с</a:t>
            </a:r>
            <a:r>
              <a:rPr sz="1800" spc="15" dirty="0">
                <a:latin typeface="Georgia"/>
                <a:cs typeface="Georgia"/>
              </a:rPr>
              <a:t>ич</a:t>
            </a:r>
            <a:r>
              <a:rPr sz="1800" spc="20" dirty="0">
                <a:latin typeface="Georgia"/>
                <a:cs typeface="Georgia"/>
              </a:rPr>
              <a:t>к</a:t>
            </a:r>
            <a:r>
              <a:rPr sz="1800" spc="10" dirty="0">
                <a:latin typeface="Georgia"/>
                <a:cs typeface="Georgia"/>
              </a:rPr>
              <a:t>и</a:t>
            </a:r>
            <a:r>
              <a:rPr sz="1800" spc="40" dirty="0">
                <a:latin typeface="Georgia"/>
                <a:cs typeface="Georgia"/>
              </a:rPr>
              <a:t> </a:t>
            </a:r>
            <a:r>
              <a:rPr sz="1800" spc="55" dirty="0">
                <a:latin typeface="Georgia"/>
                <a:cs typeface="Georgia"/>
              </a:rPr>
              <a:t>ф</a:t>
            </a:r>
            <a:r>
              <a:rPr sz="1800" spc="25" dirty="0">
                <a:latin typeface="Georgia"/>
                <a:cs typeface="Georgia"/>
              </a:rPr>
              <a:t>а</a:t>
            </a:r>
            <a:r>
              <a:rPr sz="1800" spc="50" dirty="0">
                <a:latin typeface="Georgia"/>
                <a:cs typeface="Georgia"/>
              </a:rPr>
              <a:t>кт</a:t>
            </a:r>
            <a:r>
              <a:rPr sz="1800" spc="55" dirty="0">
                <a:latin typeface="Georgia"/>
                <a:cs typeface="Georgia"/>
              </a:rPr>
              <a:t>у</a:t>
            </a:r>
            <a:r>
              <a:rPr sz="1800" spc="5" dirty="0">
                <a:latin typeface="Georgia"/>
                <a:cs typeface="Georgia"/>
              </a:rPr>
              <a:t>ри</a:t>
            </a:r>
            <a:r>
              <a:rPr sz="1800" spc="55" dirty="0">
                <a:latin typeface="Georgia"/>
                <a:cs typeface="Georgia"/>
              </a:rPr>
              <a:t> </a:t>
            </a:r>
            <a:r>
              <a:rPr sz="1800" spc="35" dirty="0">
                <a:latin typeface="Georgia"/>
                <a:cs typeface="Georgia"/>
              </a:rPr>
              <a:t>з</a:t>
            </a:r>
            <a:r>
              <a:rPr sz="1800" spc="40" dirty="0">
                <a:latin typeface="Georgia"/>
                <a:cs typeface="Georgia"/>
              </a:rPr>
              <a:t>а</a:t>
            </a:r>
            <a:r>
              <a:rPr sz="1800" spc="65" dirty="0">
                <a:latin typeface="Georgia"/>
                <a:cs typeface="Georgia"/>
              </a:rPr>
              <a:t> </a:t>
            </a:r>
            <a:r>
              <a:rPr sz="1800" spc="20" dirty="0">
                <a:latin typeface="Georgia"/>
                <a:cs typeface="Georgia"/>
              </a:rPr>
              <a:t>с</a:t>
            </a:r>
            <a:r>
              <a:rPr sz="1800" spc="35" dirty="0">
                <a:latin typeface="Georgia"/>
                <a:cs typeface="Georgia"/>
              </a:rPr>
              <a:t>ъ</a:t>
            </a:r>
            <a:r>
              <a:rPr sz="1800" spc="30" dirty="0">
                <a:latin typeface="Georgia"/>
                <a:cs typeface="Georgia"/>
              </a:rPr>
              <a:t>ответната</a:t>
            </a:r>
            <a:r>
              <a:rPr sz="1800" spc="50" dirty="0">
                <a:latin typeface="Georgia"/>
                <a:cs typeface="Georgia"/>
              </a:rPr>
              <a:t> </a:t>
            </a:r>
            <a:r>
              <a:rPr sz="1800" spc="15" dirty="0">
                <a:latin typeface="Georgia"/>
                <a:cs typeface="Georgia"/>
              </a:rPr>
              <a:t>компа</a:t>
            </a:r>
            <a:r>
              <a:rPr sz="1800" spc="5" dirty="0">
                <a:latin typeface="Georgia"/>
                <a:cs typeface="Georgia"/>
              </a:rPr>
              <a:t>н</a:t>
            </a:r>
            <a:r>
              <a:rPr sz="1800" spc="35" dirty="0">
                <a:latin typeface="Georgia"/>
                <a:cs typeface="Georgia"/>
              </a:rPr>
              <a:t>ия</a:t>
            </a:r>
            <a:r>
              <a:rPr sz="1800" spc="130" dirty="0">
                <a:latin typeface="Cambria"/>
                <a:cs typeface="Cambria"/>
              </a:rPr>
              <a:t>.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76337"/>
            <a:ext cx="8582025" cy="450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4323" y="188976"/>
            <a:ext cx="1455420" cy="894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91810" y="1251203"/>
            <a:ext cx="1524635" cy="552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50" dirty="0">
                <a:solidFill>
                  <a:srgbClr val="FF0000"/>
                </a:solidFill>
                <a:latin typeface="Georgia"/>
                <a:cs typeface="Georgia"/>
              </a:rPr>
              <a:t>isPaid</a:t>
            </a:r>
            <a:endParaRPr sz="3600">
              <a:latin typeface="Georgia"/>
              <a:cs typeface="Georgi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971800"/>
            <a:ext cx="8515350" cy="3429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50745" y="5544616"/>
            <a:ext cx="618490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bg-BG" sz="1800" spc="70" dirty="0" smtClean="0">
                <a:latin typeface="Georgia"/>
                <a:cs typeface="Georgia"/>
              </a:rPr>
              <a:t>В страницата се визуализира </a:t>
            </a:r>
            <a:r>
              <a:rPr sz="1800" spc="-5" dirty="0" err="1" smtClean="0">
                <a:latin typeface="Georgia"/>
                <a:cs typeface="Georgia"/>
              </a:rPr>
              <a:t>инфор</a:t>
            </a:r>
            <a:r>
              <a:rPr sz="1800" spc="-15" dirty="0" err="1" smtClean="0">
                <a:latin typeface="Georgia"/>
                <a:cs typeface="Georgia"/>
              </a:rPr>
              <a:t>м</a:t>
            </a:r>
            <a:r>
              <a:rPr sz="1800" spc="55" dirty="0" err="1" smtClean="0">
                <a:latin typeface="Georgia"/>
                <a:cs typeface="Georgia"/>
              </a:rPr>
              <a:t>ац</a:t>
            </a:r>
            <a:r>
              <a:rPr sz="1800" spc="30" dirty="0" err="1" smtClean="0">
                <a:latin typeface="Georgia"/>
                <a:cs typeface="Georgia"/>
              </a:rPr>
              <a:t>ия</a:t>
            </a:r>
            <a:r>
              <a:rPr sz="1800" spc="60" dirty="0" smtClean="0">
                <a:latin typeface="Georgia"/>
                <a:cs typeface="Georgia"/>
              </a:rPr>
              <a:t> </a:t>
            </a:r>
            <a:r>
              <a:rPr sz="1800" spc="40" dirty="0">
                <a:latin typeface="Georgia"/>
                <a:cs typeface="Georgia"/>
              </a:rPr>
              <a:t>за</a:t>
            </a:r>
            <a:r>
              <a:rPr sz="1800" spc="65" dirty="0">
                <a:latin typeface="Georgia"/>
                <a:cs typeface="Georgia"/>
              </a:rPr>
              <a:t> </a:t>
            </a:r>
            <a:r>
              <a:rPr sz="1800" spc="5" dirty="0">
                <a:latin typeface="Georgia"/>
                <a:cs typeface="Georgia"/>
              </a:rPr>
              <a:t>оч</a:t>
            </a:r>
            <a:r>
              <a:rPr sz="1800" spc="-5" dirty="0">
                <a:latin typeface="Georgia"/>
                <a:cs typeface="Georgia"/>
              </a:rPr>
              <a:t>а</a:t>
            </a:r>
            <a:r>
              <a:rPr sz="1800" spc="40" dirty="0">
                <a:latin typeface="Georgia"/>
                <a:cs typeface="Georgia"/>
              </a:rPr>
              <a:t>квани</a:t>
            </a:r>
            <a:r>
              <a:rPr sz="1800" spc="25" dirty="0">
                <a:latin typeface="Georgia"/>
                <a:cs typeface="Georgia"/>
              </a:rPr>
              <a:t>т</a:t>
            </a:r>
            <a:r>
              <a:rPr sz="1800" spc="30" dirty="0">
                <a:latin typeface="Georgia"/>
                <a:cs typeface="Georgia"/>
              </a:rPr>
              <a:t>е</a:t>
            </a:r>
            <a:r>
              <a:rPr sz="1800" spc="55" dirty="0">
                <a:latin typeface="Georgia"/>
                <a:cs typeface="Georgia"/>
              </a:rPr>
              <a:t> </a:t>
            </a:r>
            <a:r>
              <a:rPr sz="1800" spc="40" dirty="0">
                <a:latin typeface="Georgia"/>
                <a:cs typeface="Georgia"/>
              </a:rPr>
              <a:t>п</a:t>
            </a:r>
            <a:r>
              <a:rPr sz="1800" spc="30" dirty="0">
                <a:latin typeface="Georgia"/>
                <a:cs typeface="Georgia"/>
              </a:rPr>
              <a:t>л</a:t>
            </a:r>
            <a:r>
              <a:rPr sz="1800" spc="35" dirty="0">
                <a:latin typeface="Georgia"/>
                <a:cs typeface="Georgia"/>
              </a:rPr>
              <a:t>а</a:t>
            </a:r>
            <a:r>
              <a:rPr sz="1800" spc="50" dirty="0">
                <a:latin typeface="Georgia"/>
                <a:cs typeface="Georgia"/>
              </a:rPr>
              <a:t>щ</a:t>
            </a:r>
            <a:r>
              <a:rPr sz="1800" spc="45" dirty="0">
                <a:latin typeface="Georgia"/>
                <a:cs typeface="Georgia"/>
              </a:rPr>
              <a:t>ания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spc="10" dirty="0">
                <a:latin typeface="Georgia"/>
                <a:cs typeface="Georgia"/>
              </a:rPr>
              <a:t>(неп</a:t>
            </a:r>
            <a:r>
              <a:rPr sz="1800" spc="5" dirty="0">
                <a:latin typeface="Georgia"/>
                <a:cs typeface="Georgia"/>
              </a:rPr>
              <a:t>л</a:t>
            </a:r>
            <a:r>
              <a:rPr sz="1800" spc="60" dirty="0">
                <a:latin typeface="Georgia"/>
                <a:cs typeface="Georgia"/>
              </a:rPr>
              <a:t>а</a:t>
            </a:r>
            <a:r>
              <a:rPr sz="1800" spc="45" dirty="0">
                <a:latin typeface="Georgia"/>
                <a:cs typeface="Georgia"/>
              </a:rPr>
              <a:t>т</a:t>
            </a:r>
            <a:r>
              <a:rPr sz="1800" spc="25" dirty="0">
                <a:latin typeface="Georgia"/>
                <a:cs typeface="Georgia"/>
              </a:rPr>
              <a:t>ени</a:t>
            </a:r>
            <a:r>
              <a:rPr sz="1800" spc="75" dirty="0">
                <a:latin typeface="Georgia"/>
                <a:cs typeface="Georgia"/>
              </a:rPr>
              <a:t> </a:t>
            </a:r>
            <a:r>
              <a:rPr sz="1800" spc="55" dirty="0">
                <a:latin typeface="Georgia"/>
                <a:cs typeface="Georgia"/>
              </a:rPr>
              <a:t>ф</a:t>
            </a:r>
            <a:r>
              <a:rPr sz="1800" spc="25" dirty="0">
                <a:latin typeface="Georgia"/>
                <a:cs typeface="Georgia"/>
              </a:rPr>
              <a:t>а</a:t>
            </a:r>
            <a:r>
              <a:rPr sz="1800" spc="50" dirty="0">
                <a:latin typeface="Georgia"/>
                <a:cs typeface="Georgia"/>
              </a:rPr>
              <a:t>кт</a:t>
            </a:r>
            <a:r>
              <a:rPr sz="1800" spc="55" dirty="0">
                <a:latin typeface="Georgia"/>
                <a:cs typeface="Georgia"/>
              </a:rPr>
              <a:t>у</a:t>
            </a:r>
            <a:r>
              <a:rPr sz="1800" spc="-15" dirty="0">
                <a:latin typeface="Georgia"/>
                <a:cs typeface="Georgia"/>
              </a:rPr>
              <a:t>ри).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9872" y="284988"/>
            <a:ext cx="3715512" cy="22296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42744" y="714755"/>
            <a:ext cx="4968239" cy="1997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64323" y="188976"/>
            <a:ext cx="1455420" cy="894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1913" y="181609"/>
            <a:ext cx="2693035" cy="49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35" dirty="0">
                <a:solidFill>
                  <a:srgbClr val="FF0000"/>
                </a:solidFill>
                <a:latin typeface="Georgia"/>
                <a:cs typeface="Georgia"/>
              </a:rPr>
              <a:t>duePayment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3014" y="5544616"/>
            <a:ext cx="7789545" cy="1105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14400" algn="just">
              <a:lnSpc>
                <a:spcPct val="100000"/>
              </a:lnSpc>
            </a:pPr>
            <a:r>
              <a:rPr lang="bg-BG" sz="1800" spc="70" dirty="0" smtClean="0">
                <a:latin typeface="Georgia"/>
                <a:cs typeface="Georgia"/>
              </a:rPr>
              <a:t>На страницата се показва </a:t>
            </a:r>
            <a:r>
              <a:rPr sz="1800" spc="-5" dirty="0" err="1" smtClean="0">
                <a:latin typeface="Georgia"/>
                <a:cs typeface="Georgia"/>
              </a:rPr>
              <a:t>инфор</a:t>
            </a:r>
            <a:r>
              <a:rPr sz="1800" spc="35" dirty="0" err="1" smtClean="0">
                <a:latin typeface="Georgia"/>
                <a:cs typeface="Georgia"/>
              </a:rPr>
              <a:t>мация</a:t>
            </a:r>
            <a:r>
              <a:rPr sz="1800" spc="60" dirty="0" err="1" smtClean="0">
                <a:latin typeface="Georgia"/>
                <a:cs typeface="Georgia"/>
              </a:rPr>
              <a:t>та</a:t>
            </a:r>
            <a:r>
              <a:rPr sz="1800" spc="45" dirty="0" smtClean="0">
                <a:latin typeface="Georgia"/>
                <a:cs typeface="Georgia"/>
              </a:rPr>
              <a:t> </a:t>
            </a:r>
            <a:r>
              <a:rPr sz="1800" spc="35" dirty="0">
                <a:latin typeface="Georgia"/>
                <a:cs typeface="Georgia"/>
              </a:rPr>
              <a:t>з</a:t>
            </a:r>
            <a:r>
              <a:rPr sz="1800" spc="40" dirty="0">
                <a:latin typeface="Georgia"/>
                <a:cs typeface="Georgia"/>
              </a:rPr>
              <a:t>а</a:t>
            </a:r>
            <a:r>
              <a:rPr sz="1800" spc="65" dirty="0">
                <a:latin typeface="Georgia"/>
                <a:cs typeface="Georgia"/>
              </a:rPr>
              <a:t> </a:t>
            </a:r>
            <a:r>
              <a:rPr sz="1800" spc="40" dirty="0">
                <a:latin typeface="Georgia"/>
                <a:cs typeface="Georgia"/>
              </a:rPr>
              <a:t>зак</a:t>
            </a:r>
            <a:r>
              <a:rPr sz="1800" spc="30" dirty="0">
                <a:latin typeface="Georgia"/>
                <a:cs typeface="Georgia"/>
              </a:rPr>
              <a:t>ъ</a:t>
            </a:r>
            <a:r>
              <a:rPr sz="1800" spc="25" dirty="0">
                <a:latin typeface="Georgia"/>
                <a:cs typeface="Georgia"/>
              </a:rPr>
              <a:t>с</a:t>
            </a:r>
            <a:r>
              <a:rPr sz="1800" spc="15" dirty="0">
                <a:latin typeface="Georgia"/>
                <a:cs typeface="Georgia"/>
              </a:rPr>
              <a:t>н</a:t>
            </a:r>
            <a:r>
              <a:rPr sz="1800" spc="30" dirty="0">
                <a:latin typeface="Georgia"/>
                <a:cs typeface="Georgia"/>
              </a:rPr>
              <a:t>елите</a:t>
            </a:r>
            <a:r>
              <a:rPr sz="1800" spc="55" dirty="0">
                <a:latin typeface="Georgia"/>
                <a:cs typeface="Georgia"/>
              </a:rPr>
              <a:t> </a:t>
            </a:r>
            <a:r>
              <a:rPr sz="1800" spc="25" dirty="0">
                <a:latin typeface="Georgia"/>
                <a:cs typeface="Georgia"/>
              </a:rPr>
              <a:t>п</a:t>
            </a:r>
            <a:r>
              <a:rPr sz="1800" spc="80" dirty="0">
                <a:latin typeface="Georgia"/>
                <a:cs typeface="Georgia"/>
              </a:rPr>
              <a:t>л</a:t>
            </a:r>
            <a:r>
              <a:rPr sz="1800" spc="60" dirty="0">
                <a:latin typeface="Georgia"/>
                <a:cs typeface="Georgia"/>
              </a:rPr>
              <a:t>а</a:t>
            </a:r>
            <a:r>
              <a:rPr sz="1800" spc="10" dirty="0">
                <a:latin typeface="Georgia"/>
                <a:cs typeface="Georgia"/>
              </a:rPr>
              <a:t>щ</a:t>
            </a:r>
            <a:r>
              <a:rPr sz="1800" spc="95" dirty="0">
                <a:latin typeface="Georgia"/>
                <a:cs typeface="Georgia"/>
              </a:rPr>
              <a:t>а</a:t>
            </a:r>
            <a:r>
              <a:rPr sz="1800" spc="30" dirty="0">
                <a:latin typeface="Georgia"/>
                <a:cs typeface="Georgia"/>
              </a:rPr>
              <a:t>ния</a:t>
            </a:r>
            <a:r>
              <a:rPr sz="1800" spc="80" dirty="0">
                <a:latin typeface="Georgia"/>
                <a:cs typeface="Georgia"/>
              </a:rPr>
              <a:t> </a:t>
            </a:r>
            <a:r>
              <a:rPr sz="1800" spc="5" dirty="0">
                <a:latin typeface="Georgia"/>
                <a:cs typeface="Georgia"/>
              </a:rPr>
              <a:t>(има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5" dirty="0">
                <a:latin typeface="Cambria"/>
                <a:cs typeface="Cambria"/>
              </a:rPr>
              <a:t>5</a:t>
            </a:r>
            <a:r>
              <a:rPr sz="1800" dirty="0">
                <a:latin typeface="Cambria"/>
                <a:cs typeface="Cambria"/>
              </a:rPr>
              <a:t>-</a:t>
            </a:r>
            <a:r>
              <a:rPr sz="1800" spc="40" dirty="0">
                <a:latin typeface="Georgia"/>
                <a:cs typeface="Georgia"/>
              </a:rPr>
              <a:t>дневна</a:t>
            </a:r>
            <a:r>
              <a:rPr sz="1800" dirty="0">
                <a:latin typeface="Georgia"/>
                <a:cs typeface="Georgia"/>
              </a:rPr>
              <a:t>  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от</a:t>
            </a:r>
            <a:r>
              <a:rPr sz="1800" spc="-30" dirty="0">
                <a:latin typeface="Georgia"/>
                <a:cs typeface="Georgia"/>
              </a:rPr>
              <a:t>с</a:t>
            </a:r>
            <a:r>
              <a:rPr sz="1800" spc="-25" dirty="0">
                <a:latin typeface="Georgia"/>
                <a:cs typeface="Georgia"/>
              </a:rPr>
              <a:t>ро</a:t>
            </a:r>
            <a:r>
              <a:rPr sz="1800" spc="-35" dirty="0">
                <a:latin typeface="Georgia"/>
                <a:cs typeface="Georgia"/>
              </a:rPr>
              <a:t>ч</a:t>
            </a:r>
            <a:r>
              <a:rPr sz="1800" spc="70" dirty="0">
                <a:latin typeface="Georgia"/>
                <a:cs typeface="Georgia"/>
              </a:rPr>
              <a:t>ка</a:t>
            </a:r>
            <a:r>
              <a:rPr sz="1800" dirty="0">
                <a:latin typeface="Georgia"/>
                <a:cs typeface="Georgia"/>
              </a:rPr>
              <a:t>  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35" dirty="0">
                <a:latin typeface="Georgia"/>
                <a:cs typeface="Georgia"/>
              </a:rPr>
              <a:t>з</a:t>
            </a:r>
            <a:r>
              <a:rPr sz="1800" spc="40" dirty="0">
                <a:latin typeface="Georgia"/>
                <a:cs typeface="Georgia"/>
              </a:rPr>
              <a:t>а</a:t>
            </a:r>
            <a:r>
              <a:rPr sz="1800" dirty="0">
                <a:latin typeface="Georgia"/>
                <a:cs typeface="Georgia"/>
              </a:rPr>
              <a:t>  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40" dirty="0">
                <a:latin typeface="Georgia"/>
                <a:cs typeface="Georgia"/>
              </a:rPr>
              <a:t>зап</a:t>
            </a:r>
            <a:r>
              <a:rPr sz="1800" spc="50" dirty="0">
                <a:latin typeface="Georgia"/>
                <a:cs typeface="Georgia"/>
              </a:rPr>
              <a:t>л</a:t>
            </a:r>
            <a:r>
              <a:rPr sz="1800" spc="70" dirty="0">
                <a:latin typeface="Georgia"/>
                <a:cs typeface="Georgia"/>
              </a:rPr>
              <a:t>ащ</a:t>
            </a:r>
            <a:r>
              <a:rPr sz="1800" spc="40" dirty="0">
                <a:latin typeface="Georgia"/>
                <a:cs typeface="Georgia"/>
              </a:rPr>
              <a:t>а</a:t>
            </a:r>
            <a:r>
              <a:rPr sz="1800" spc="-5" dirty="0">
                <a:latin typeface="Georgia"/>
                <a:cs typeface="Georgia"/>
              </a:rPr>
              <a:t>не</a:t>
            </a:r>
            <a:r>
              <a:rPr sz="1800" spc="-20" dirty="0">
                <a:latin typeface="Georgia"/>
                <a:cs typeface="Georgia"/>
              </a:rPr>
              <a:t>)</a:t>
            </a:r>
            <a:r>
              <a:rPr sz="1800" spc="130" dirty="0">
                <a:latin typeface="Cambria"/>
                <a:cs typeface="Cambria"/>
              </a:rPr>
              <a:t>.</a:t>
            </a:r>
            <a:r>
              <a:rPr sz="1800" dirty="0">
                <a:latin typeface="Cambria"/>
                <a:cs typeface="Cambria"/>
              </a:rPr>
              <a:t>  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spc="20" dirty="0">
                <a:latin typeface="Georgia"/>
                <a:cs typeface="Georgia"/>
              </a:rPr>
              <a:t>При</a:t>
            </a:r>
            <a:r>
              <a:rPr sz="1800" dirty="0">
                <a:latin typeface="Georgia"/>
                <a:cs typeface="Georgia"/>
              </a:rPr>
              <a:t>  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40" dirty="0">
                <a:latin typeface="Georgia"/>
                <a:cs typeface="Georgia"/>
              </a:rPr>
              <a:t>з</a:t>
            </a:r>
            <a:r>
              <a:rPr sz="1800" spc="30" dirty="0">
                <a:latin typeface="Georgia"/>
                <a:cs typeface="Georgia"/>
              </a:rPr>
              <a:t>а</a:t>
            </a:r>
            <a:r>
              <a:rPr sz="1800" spc="20" dirty="0">
                <a:latin typeface="Georgia"/>
                <a:cs typeface="Georgia"/>
              </a:rPr>
              <a:t>реж</a:t>
            </a:r>
            <a:r>
              <a:rPr sz="1800" spc="25" dirty="0">
                <a:latin typeface="Georgia"/>
                <a:cs typeface="Georgia"/>
              </a:rPr>
              <a:t>д</a:t>
            </a:r>
            <a:r>
              <a:rPr sz="1800" spc="55" dirty="0">
                <a:latin typeface="Georgia"/>
                <a:cs typeface="Georgia"/>
              </a:rPr>
              <a:t>а</a:t>
            </a:r>
            <a:r>
              <a:rPr sz="1800" spc="45" dirty="0">
                <a:latin typeface="Georgia"/>
                <a:cs typeface="Georgia"/>
              </a:rPr>
              <a:t>н</a:t>
            </a:r>
            <a:r>
              <a:rPr sz="1800" spc="-5" dirty="0">
                <a:latin typeface="Georgia"/>
                <a:cs typeface="Georgia"/>
              </a:rPr>
              <a:t>ето</a:t>
            </a:r>
            <a:r>
              <a:rPr sz="1800" dirty="0">
                <a:latin typeface="Georgia"/>
                <a:cs typeface="Georgia"/>
              </a:rPr>
              <a:t>  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60" dirty="0">
                <a:latin typeface="Georgia"/>
                <a:cs typeface="Georgia"/>
              </a:rPr>
              <a:t>н</a:t>
            </a:r>
            <a:r>
              <a:rPr sz="1800" spc="55" dirty="0">
                <a:latin typeface="Georgia"/>
                <a:cs typeface="Georgia"/>
              </a:rPr>
              <a:t>а</a:t>
            </a:r>
            <a:r>
              <a:rPr sz="1800" dirty="0">
                <a:latin typeface="Georgia"/>
                <a:cs typeface="Georgia"/>
              </a:rPr>
              <a:t>  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25" dirty="0">
                <a:latin typeface="Georgia"/>
                <a:cs typeface="Georgia"/>
              </a:rPr>
              <a:t>фи</a:t>
            </a:r>
            <a:r>
              <a:rPr sz="1800" spc="10" dirty="0">
                <a:latin typeface="Georgia"/>
                <a:cs typeface="Georgia"/>
              </a:rPr>
              <a:t>лт</a:t>
            </a:r>
            <a:r>
              <a:rPr sz="1800" spc="55" dirty="0">
                <a:latin typeface="Georgia"/>
                <a:cs typeface="Georgia"/>
              </a:rPr>
              <a:t>ъра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spc="20" dirty="0">
                <a:latin typeface="Georgia"/>
                <a:cs typeface="Georgia"/>
              </a:rPr>
              <a:t>(страниц</a:t>
            </a:r>
            <a:r>
              <a:rPr sz="1800" spc="10" dirty="0">
                <a:latin typeface="Georgia"/>
                <a:cs typeface="Georgia"/>
              </a:rPr>
              <a:t>а</a:t>
            </a:r>
            <a:r>
              <a:rPr sz="1800" spc="55" dirty="0">
                <a:latin typeface="Georgia"/>
                <a:cs typeface="Georgia"/>
              </a:rPr>
              <a:t>т</a:t>
            </a:r>
            <a:r>
              <a:rPr sz="1800" spc="50" dirty="0">
                <a:latin typeface="Georgia"/>
                <a:cs typeface="Georgia"/>
              </a:rPr>
              <a:t>а</a:t>
            </a:r>
            <a:r>
              <a:rPr sz="1800" spc="-80" dirty="0">
                <a:latin typeface="Georgia"/>
                <a:cs typeface="Georgia"/>
              </a:rPr>
              <a:t>)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190" dirty="0">
                <a:latin typeface="Georgia"/>
                <a:cs typeface="Georgia"/>
              </a:rPr>
              <a:t> </a:t>
            </a:r>
            <a:r>
              <a:rPr sz="1800" spc="5" dirty="0">
                <a:latin typeface="Georgia"/>
                <a:cs typeface="Georgia"/>
              </a:rPr>
              <a:t>се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185" dirty="0">
                <a:latin typeface="Georgia"/>
                <a:cs typeface="Georgia"/>
              </a:rPr>
              <a:t> </a:t>
            </a:r>
            <a:r>
              <a:rPr sz="1800" spc="5" dirty="0">
                <a:latin typeface="Georgia"/>
                <a:cs typeface="Georgia"/>
              </a:rPr>
              <a:t>из</a:t>
            </a:r>
            <a:r>
              <a:rPr sz="1800" spc="-5" dirty="0">
                <a:latin typeface="Georgia"/>
                <a:cs typeface="Georgia"/>
              </a:rPr>
              <a:t>п</a:t>
            </a:r>
            <a:r>
              <a:rPr sz="1800" spc="50" dirty="0">
                <a:latin typeface="Georgia"/>
                <a:cs typeface="Georgia"/>
              </a:rPr>
              <a:t>ълняв</a:t>
            </a:r>
            <a:r>
              <a:rPr sz="1800" spc="90" dirty="0">
                <a:latin typeface="Georgia"/>
                <a:cs typeface="Georgia"/>
              </a:rPr>
              <a:t>а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17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метод, </a:t>
            </a:r>
            <a:r>
              <a:rPr sz="1800" spc="19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ко</a:t>
            </a:r>
            <a:r>
              <a:rPr sz="1800" spc="-15" dirty="0">
                <a:latin typeface="Georgia"/>
                <a:cs typeface="Georgia"/>
              </a:rPr>
              <a:t>й</a:t>
            </a:r>
            <a:r>
              <a:rPr sz="1800" spc="10" dirty="0">
                <a:latin typeface="Georgia"/>
                <a:cs typeface="Georgia"/>
              </a:rPr>
              <a:t>т</a:t>
            </a:r>
            <a:r>
              <a:rPr sz="1800" spc="-75" dirty="0">
                <a:latin typeface="Georgia"/>
                <a:cs typeface="Georgia"/>
              </a:rPr>
              <a:t>о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190" dirty="0">
                <a:latin typeface="Georgia"/>
                <a:cs typeface="Georgia"/>
              </a:rPr>
              <a:t> </a:t>
            </a:r>
            <a:r>
              <a:rPr sz="1800" spc="10" dirty="0">
                <a:latin typeface="Georgia"/>
                <a:cs typeface="Georgia"/>
              </a:rPr>
              <a:t>проверя</a:t>
            </a:r>
            <a:r>
              <a:rPr sz="1800" spc="15" dirty="0">
                <a:latin typeface="Georgia"/>
                <a:cs typeface="Georgia"/>
              </a:rPr>
              <a:t>в</a:t>
            </a:r>
            <a:r>
              <a:rPr sz="1800" spc="90" dirty="0">
                <a:latin typeface="Georgia"/>
                <a:cs typeface="Georgia"/>
              </a:rPr>
              <a:t>а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185" dirty="0">
                <a:latin typeface="Georgia"/>
                <a:cs typeface="Georgia"/>
              </a:rPr>
              <a:t> </a:t>
            </a:r>
            <a:r>
              <a:rPr sz="1800" spc="55" dirty="0">
                <a:latin typeface="Georgia"/>
                <a:cs typeface="Georgia"/>
              </a:rPr>
              <a:t>да</a:t>
            </a:r>
            <a:r>
              <a:rPr sz="1800" spc="50" dirty="0">
                <a:latin typeface="Georgia"/>
                <a:cs typeface="Georgia"/>
              </a:rPr>
              <a:t>л</a:t>
            </a:r>
            <a:r>
              <a:rPr sz="1800" spc="10" dirty="0">
                <a:latin typeface="Georgia"/>
                <a:cs typeface="Georgia"/>
              </a:rPr>
              <a:t>и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185" dirty="0">
                <a:latin typeface="Georgia"/>
                <a:cs typeface="Georgia"/>
              </a:rPr>
              <a:t> </a:t>
            </a:r>
            <a:r>
              <a:rPr sz="1800" spc="20" dirty="0">
                <a:latin typeface="Georgia"/>
                <a:cs typeface="Georgia"/>
              </a:rPr>
              <a:t>д</a:t>
            </a:r>
            <a:r>
              <a:rPr sz="1800" spc="45" dirty="0">
                <a:latin typeface="Georgia"/>
                <a:cs typeface="Georgia"/>
              </a:rPr>
              <a:t>ад</a:t>
            </a:r>
            <a:r>
              <a:rPr sz="1800" spc="50" dirty="0">
                <a:latin typeface="Georgia"/>
                <a:cs typeface="Georgia"/>
              </a:rPr>
              <a:t>е</a:t>
            </a:r>
            <a:r>
              <a:rPr sz="1800" spc="60" dirty="0">
                <a:latin typeface="Georgia"/>
                <a:cs typeface="Georgia"/>
              </a:rPr>
              <a:t>ната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spc="55" dirty="0">
                <a:latin typeface="Georgia"/>
                <a:cs typeface="Georgia"/>
              </a:rPr>
              <a:t>ф</a:t>
            </a:r>
            <a:r>
              <a:rPr sz="1800" spc="25" dirty="0">
                <a:latin typeface="Georgia"/>
                <a:cs typeface="Georgia"/>
              </a:rPr>
              <a:t>а</a:t>
            </a:r>
            <a:r>
              <a:rPr sz="1800" spc="50" dirty="0">
                <a:latin typeface="Georgia"/>
                <a:cs typeface="Georgia"/>
              </a:rPr>
              <a:t>кт</a:t>
            </a:r>
            <a:r>
              <a:rPr sz="1800" spc="55" dirty="0">
                <a:latin typeface="Georgia"/>
                <a:cs typeface="Georgia"/>
              </a:rPr>
              <a:t>у</a:t>
            </a:r>
            <a:r>
              <a:rPr sz="1800" spc="45" dirty="0">
                <a:latin typeface="Georgia"/>
                <a:cs typeface="Georgia"/>
              </a:rPr>
              <a:t>ра</a:t>
            </a:r>
            <a:r>
              <a:rPr sz="1800" spc="65" dirty="0">
                <a:latin typeface="Georgia"/>
                <a:cs typeface="Georgia"/>
              </a:rPr>
              <a:t> </a:t>
            </a:r>
            <a:r>
              <a:rPr sz="1800" spc="30" dirty="0">
                <a:latin typeface="Georgia"/>
                <a:cs typeface="Georgia"/>
              </a:rPr>
              <a:t>е</a:t>
            </a:r>
            <a:r>
              <a:rPr sz="1800" spc="70" dirty="0">
                <a:latin typeface="Georgia"/>
                <a:cs typeface="Georgia"/>
              </a:rPr>
              <a:t> </a:t>
            </a:r>
            <a:r>
              <a:rPr sz="1800" spc="40" dirty="0">
                <a:latin typeface="Georgia"/>
                <a:cs typeface="Georgia"/>
              </a:rPr>
              <a:t>з</a:t>
            </a:r>
            <a:r>
              <a:rPr sz="1800" spc="30" dirty="0">
                <a:latin typeface="Georgia"/>
                <a:cs typeface="Georgia"/>
              </a:rPr>
              <a:t>а</a:t>
            </a:r>
            <a:r>
              <a:rPr sz="1800" spc="55" dirty="0">
                <a:latin typeface="Georgia"/>
                <a:cs typeface="Georgia"/>
              </a:rPr>
              <a:t>к</a:t>
            </a:r>
            <a:r>
              <a:rPr sz="1800" spc="65" dirty="0">
                <a:latin typeface="Georgia"/>
                <a:cs typeface="Georgia"/>
              </a:rPr>
              <a:t>ъ</a:t>
            </a:r>
            <a:r>
              <a:rPr sz="1800" spc="20" dirty="0">
                <a:latin typeface="Georgia"/>
                <a:cs typeface="Georgia"/>
              </a:rPr>
              <a:t>сн</a:t>
            </a:r>
            <a:r>
              <a:rPr sz="1800" spc="25" dirty="0">
                <a:latin typeface="Georgia"/>
                <a:cs typeface="Georgia"/>
              </a:rPr>
              <a:t>я</a:t>
            </a:r>
            <a:r>
              <a:rPr sz="1800" spc="80" dirty="0">
                <a:latin typeface="Georgia"/>
                <a:cs typeface="Georgia"/>
              </a:rPr>
              <a:t>л</a:t>
            </a:r>
            <a:r>
              <a:rPr sz="1800" spc="60" dirty="0">
                <a:latin typeface="Georgia"/>
                <a:cs typeface="Georgia"/>
              </a:rPr>
              <a:t>а</a:t>
            </a:r>
            <a:r>
              <a:rPr sz="1800" spc="10" dirty="0">
                <a:latin typeface="Georgia"/>
                <a:cs typeface="Georgia"/>
              </a:rPr>
              <a:t>,</a:t>
            </a:r>
            <a:r>
              <a:rPr sz="1800" spc="50" dirty="0">
                <a:latin typeface="Georgia"/>
                <a:cs typeface="Georgia"/>
              </a:rPr>
              <a:t> </a:t>
            </a:r>
            <a:r>
              <a:rPr sz="1800" spc="30" dirty="0">
                <a:latin typeface="Georgia"/>
                <a:cs typeface="Georgia"/>
              </a:rPr>
              <a:t>или</a:t>
            </a:r>
            <a:r>
              <a:rPr sz="1800" spc="65" dirty="0">
                <a:latin typeface="Georgia"/>
                <a:cs typeface="Georgia"/>
              </a:rPr>
              <a:t> </a:t>
            </a:r>
            <a:r>
              <a:rPr sz="1800" spc="30" dirty="0">
                <a:latin typeface="Georgia"/>
                <a:cs typeface="Georgia"/>
              </a:rPr>
              <a:t>н</a:t>
            </a:r>
            <a:r>
              <a:rPr sz="1800" spc="25" dirty="0">
                <a:latin typeface="Georgia"/>
                <a:cs typeface="Georgia"/>
              </a:rPr>
              <a:t>е</a:t>
            </a:r>
            <a:r>
              <a:rPr sz="1800" spc="130" dirty="0">
                <a:latin typeface="Cambria"/>
                <a:cs typeface="Cambria"/>
              </a:rPr>
              <a:t>.</a:t>
            </a:r>
            <a:endParaRPr sz="1800" dirty="0">
              <a:latin typeface="Cambria"/>
              <a:cs typeface="Cambri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667000"/>
            <a:ext cx="84963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4323" y="188976"/>
            <a:ext cx="1455420" cy="894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2413" y="392810"/>
            <a:ext cx="719917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005">
              <a:lnSpc>
                <a:spcPct val="100000"/>
              </a:lnSpc>
            </a:pPr>
            <a:r>
              <a:rPr sz="2800" b="1" spc="200" dirty="0">
                <a:solidFill>
                  <a:srgbClr val="FF0000"/>
                </a:solidFill>
                <a:latin typeface="Cambria"/>
                <a:cs typeface="Cambria"/>
              </a:rPr>
              <a:t>S</a:t>
            </a:r>
            <a:r>
              <a:rPr sz="2800" b="1" spc="204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800" b="1" spc="-28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800" b="1" spc="-280" dirty="0">
                <a:solidFill>
                  <a:srgbClr val="FF0000"/>
                </a:solidFill>
                <a:latin typeface="Cambria"/>
                <a:cs typeface="Cambria"/>
              </a:rPr>
              <a:t>/</a:t>
            </a:r>
            <a:r>
              <a:rPr sz="2800" b="1" spc="155" dirty="0">
                <a:solidFill>
                  <a:srgbClr val="FF0000"/>
                </a:solidFill>
                <a:latin typeface="Cambria"/>
                <a:cs typeface="Cambria"/>
              </a:rPr>
              <a:t>Expan</a:t>
            </a:r>
            <a:r>
              <a:rPr sz="2800" b="1" spc="170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sz="2800" b="1" spc="1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b="1" spc="45" dirty="0">
                <a:solidFill>
                  <a:srgbClr val="FF0000"/>
                </a:solidFill>
                <a:latin typeface="Cambria"/>
                <a:cs typeface="Cambria"/>
              </a:rPr>
              <a:t>col</a:t>
            </a:r>
            <a:r>
              <a:rPr sz="2800" b="1" spc="50" dirty="0">
                <a:solidFill>
                  <a:srgbClr val="FF0000"/>
                </a:solidFill>
                <a:latin typeface="Cambria"/>
                <a:cs typeface="Cambria"/>
              </a:rPr>
              <a:t>u</a:t>
            </a:r>
            <a:r>
              <a:rPr sz="2800" b="1" spc="145" dirty="0">
                <a:solidFill>
                  <a:srgbClr val="FF0000"/>
                </a:solidFill>
                <a:latin typeface="Cambria"/>
                <a:cs typeface="Cambria"/>
              </a:rPr>
              <a:t>mn</a:t>
            </a:r>
            <a:endParaRPr sz="2800" b="1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37023" y="1471929"/>
            <a:ext cx="3536950" cy="28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10" dirty="0">
                <a:latin typeface="Georgia"/>
                <a:cs typeface="Georgia"/>
              </a:rPr>
              <a:t>Б</a:t>
            </a:r>
            <a:r>
              <a:rPr sz="1800" spc="80" dirty="0">
                <a:latin typeface="Georgia"/>
                <a:cs typeface="Georgia"/>
              </a:rPr>
              <a:t>у</a:t>
            </a:r>
            <a:r>
              <a:rPr sz="1800" spc="15" dirty="0">
                <a:latin typeface="Georgia"/>
                <a:cs typeface="Georgia"/>
              </a:rPr>
              <a:t>тонът</a:t>
            </a:r>
            <a:r>
              <a:rPr sz="1800" spc="130" dirty="0">
                <a:latin typeface="Georgia"/>
                <a:cs typeface="Georgia"/>
              </a:rPr>
              <a:t> </a:t>
            </a:r>
            <a:r>
              <a:rPr sz="1800" spc="-45" dirty="0">
                <a:latin typeface="Georgia"/>
                <a:cs typeface="Georgia"/>
              </a:rPr>
              <a:t>“</a:t>
            </a:r>
            <a:r>
              <a:rPr sz="1800" spc="120" dirty="0">
                <a:solidFill>
                  <a:srgbClr val="E75C00"/>
                </a:solidFill>
                <a:latin typeface="Cambria"/>
                <a:cs typeface="Cambria"/>
              </a:rPr>
              <a:t>Full</a:t>
            </a:r>
            <a:r>
              <a:rPr sz="1800" spc="165" dirty="0">
                <a:solidFill>
                  <a:srgbClr val="E75C00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E75C00"/>
                </a:solidFill>
                <a:latin typeface="Cambria"/>
                <a:cs typeface="Cambria"/>
              </a:rPr>
              <a:t>info</a:t>
            </a:r>
            <a:r>
              <a:rPr sz="1800" spc="-40" dirty="0">
                <a:latin typeface="Georgia"/>
                <a:cs typeface="Georgia"/>
              </a:rPr>
              <a:t>”</a:t>
            </a:r>
            <a:r>
              <a:rPr sz="1800" spc="125" dirty="0">
                <a:latin typeface="Georgia"/>
                <a:cs typeface="Georgia"/>
              </a:rPr>
              <a:t> </a:t>
            </a:r>
            <a:r>
              <a:rPr sz="1800" spc="40" dirty="0">
                <a:latin typeface="Georgia"/>
                <a:cs typeface="Georgia"/>
              </a:rPr>
              <a:t>з</a:t>
            </a:r>
            <a:r>
              <a:rPr sz="1800" spc="30" dirty="0">
                <a:latin typeface="Georgia"/>
                <a:cs typeface="Georgia"/>
              </a:rPr>
              <a:t>а</a:t>
            </a:r>
            <a:r>
              <a:rPr sz="1800" spc="20" dirty="0">
                <a:latin typeface="Georgia"/>
                <a:cs typeface="Georgia"/>
              </a:rPr>
              <a:t>реж</a:t>
            </a:r>
            <a:r>
              <a:rPr sz="1800" spc="25" dirty="0">
                <a:latin typeface="Georgia"/>
                <a:cs typeface="Georgia"/>
              </a:rPr>
              <a:t>д</a:t>
            </a:r>
            <a:r>
              <a:rPr sz="1800" spc="90" dirty="0">
                <a:latin typeface="Georgia"/>
                <a:cs typeface="Georgia"/>
              </a:rPr>
              <a:t>а</a:t>
            </a:r>
            <a:r>
              <a:rPr sz="1800" spc="140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н</a:t>
            </a:r>
            <a:r>
              <a:rPr sz="1800" spc="-35" dirty="0">
                <a:latin typeface="Georgia"/>
                <a:cs typeface="Georgia"/>
              </a:rPr>
              <a:t>о</a:t>
            </a:r>
            <a:r>
              <a:rPr sz="1800" spc="30" dirty="0">
                <a:latin typeface="Georgia"/>
                <a:cs typeface="Georgia"/>
              </a:rPr>
              <a:t>в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2623" y="1746250"/>
            <a:ext cx="3475354" cy="28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8685" algn="l"/>
                <a:tab pos="1237615" algn="l"/>
                <a:tab pos="2058035" algn="l"/>
                <a:tab pos="2481580" algn="l"/>
              </a:tabLst>
            </a:pPr>
            <a:r>
              <a:rPr sz="1800" spc="95" dirty="0" err="1">
                <a:latin typeface="Cambria"/>
                <a:cs typeface="Cambria"/>
              </a:rPr>
              <a:t>x</a:t>
            </a:r>
            <a:r>
              <a:rPr sz="1800" spc="105" dirty="0" err="1">
                <a:latin typeface="Cambria"/>
                <a:cs typeface="Cambria"/>
              </a:rPr>
              <a:t>htm</a:t>
            </a:r>
            <a:r>
              <a:rPr sz="1800" spc="40" dirty="0" err="1">
                <a:latin typeface="Cambria"/>
                <a:cs typeface="Cambria"/>
              </a:rPr>
              <a:t>l</a:t>
            </a:r>
            <a:r>
              <a:rPr sz="1800" spc="130" dirty="0" smtClean="0">
                <a:latin typeface="Cambria"/>
                <a:cs typeface="Cambria"/>
              </a:rPr>
              <a:t>,</a:t>
            </a:r>
            <a:r>
              <a:rPr sz="1800" dirty="0" smtClean="0">
                <a:latin typeface="Cambria"/>
                <a:cs typeface="Cambria"/>
              </a:rPr>
              <a:t>	</a:t>
            </a:r>
            <a:r>
              <a:rPr sz="1800" spc="30" dirty="0" smtClean="0">
                <a:latin typeface="Georgia"/>
                <a:cs typeface="Georgia"/>
              </a:rPr>
              <a:t>в</a:t>
            </a:r>
            <a:r>
              <a:rPr sz="1800" dirty="0" smtClean="0">
                <a:latin typeface="Georgia"/>
                <a:cs typeface="Georgia"/>
              </a:rPr>
              <a:t>	</a:t>
            </a:r>
            <a:r>
              <a:rPr sz="1800" spc="-15" dirty="0" err="1" smtClean="0">
                <a:latin typeface="Georgia"/>
                <a:cs typeface="Georgia"/>
              </a:rPr>
              <a:t>к</a:t>
            </a:r>
            <a:r>
              <a:rPr sz="1800" spc="-25" dirty="0" err="1" smtClean="0">
                <a:latin typeface="Georgia"/>
                <a:cs typeface="Georgia"/>
              </a:rPr>
              <a:t>о</a:t>
            </a:r>
            <a:r>
              <a:rPr sz="1800" spc="-10" dirty="0" err="1" smtClean="0">
                <a:latin typeface="Georgia"/>
                <a:cs typeface="Georgia"/>
              </a:rPr>
              <a:t>йто</a:t>
            </a:r>
            <a:r>
              <a:rPr sz="1800" dirty="0" smtClean="0">
                <a:latin typeface="Georgia"/>
                <a:cs typeface="Georgia"/>
              </a:rPr>
              <a:t>	</a:t>
            </a:r>
            <a:r>
              <a:rPr sz="1800" spc="5" dirty="0" err="1" smtClean="0">
                <a:latin typeface="Georgia"/>
                <a:cs typeface="Georgia"/>
              </a:rPr>
              <a:t>се</a:t>
            </a:r>
            <a:r>
              <a:rPr sz="1800" dirty="0">
                <a:latin typeface="Georgia"/>
                <a:cs typeface="Georgia"/>
              </a:rPr>
              <a:t>	</a:t>
            </a:r>
            <a:r>
              <a:rPr sz="1800" spc="20" dirty="0" err="1" smtClean="0">
                <a:latin typeface="Georgia"/>
                <a:cs typeface="Georgia"/>
              </a:rPr>
              <a:t>пок</a:t>
            </a:r>
            <a:r>
              <a:rPr sz="1800" spc="5" dirty="0" err="1" smtClean="0">
                <a:latin typeface="Georgia"/>
                <a:cs typeface="Georgia"/>
              </a:rPr>
              <a:t>а</a:t>
            </a:r>
            <a:r>
              <a:rPr sz="1800" spc="35" dirty="0" err="1" smtClean="0">
                <a:latin typeface="Georgia"/>
                <a:cs typeface="Georgia"/>
              </a:rPr>
              <a:t>зват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77810" y="1746250"/>
            <a:ext cx="795020" cy="28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30" dirty="0">
                <a:latin typeface="Georgia"/>
                <a:cs typeface="Georgia"/>
              </a:rPr>
              <a:t>в</a:t>
            </a:r>
            <a:r>
              <a:rPr sz="1800" spc="5" dirty="0">
                <a:latin typeface="Georgia"/>
                <a:cs typeface="Georgia"/>
              </a:rPr>
              <a:t>сич</a:t>
            </a:r>
            <a:r>
              <a:rPr sz="1800" spc="-5" dirty="0">
                <a:latin typeface="Georgia"/>
                <a:cs typeface="Georgia"/>
              </a:rPr>
              <a:t>к</a:t>
            </a:r>
            <a:r>
              <a:rPr sz="1800" spc="10" dirty="0">
                <a:latin typeface="Georgia"/>
                <a:cs typeface="Georgia"/>
              </a:rPr>
              <a:t>и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22623" y="2020570"/>
            <a:ext cx="4452620" cy="28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36345" algn="l"/>
                <a:tab pos="1689100" algn="l"/>
                <a:tab pos="3031490" algn="l"/>
                <a:tab pos="3353435" algn="l"/>
                <a:tab pos="4205605" algn="l"/>
              </a:tabLst>
            </a:pPr>
            <a:r>
              <a:rPr sz="1800" spc="25" dirty="0">
                <a:latin typeface="Georgia"/>
                <a:cs typeface="Georgia"/>
              </a:rPr>
              <a:t>елементи</a:t>
            </a:r>
            <a:r>
              <a:rPr sz="1800" dirty="0">
                <a:latin typeface="Georgia"/>
                <a:cs typeface="Georgia"/>
              </a:rPr>
              <a:t>	</a:t>
            </a:r>
            <a:r>
              <a:rPr sz="1800" spc="60" dirty="0">
                <a:latin typeface="Georgia"/>
                <a:cs typeface="Georgia"/>
              </a:rPr>
              <a:t>н</a:t>
            </a:r>
            <a:r>
              <a:rPr sz="1800" spc="55" dirty="0">
                <a:latin typeface="Georgia"/>
                <a:cs typeface="Georgia"/>
              </a:rPr>
              <a:t>а</a:t>
            </a:r>
            <a:r>
              <a:rPr sz="1800" dirty="0">
                <a:latin typeface="Georgia"/>
                <a:cs typeface="Georgia"/>
              </a:rPr>
              <a:t>	</a:t>
            </a:r>
            <a:r>
              <a:rPr sz="1800" spc="55" dirty="0">
                <a:latin typeface="Georgia"/>
                <a:cs typeface="Georgia"/>
              </a:rPr>
              <a:t>ф</a:t>
            </a:r>
            <a:r>
              <a:rPr sz="1800" spc="25" dirty="0">
                <a:latin typeface="Georgia"/>
                <a:cs typeface="Georgia"/>
              </a:rPr>
              <a:t>а</a:t>
            </a:r>
            <a:r>
              <a:rPr sz="1800" spc="50" dirty="0">
                <a:latin typeface="Georgia"/>
                <a:cs typeface="Georgia"/>
              </a:rPr>
              <a:t>кт</a:t>
            </a:r>
            <a:r>
              <a:rPr sz="1800" spc="55" dirty="0">
                <a:latin typeface="Georgia"/>
                <a:cs typeface="Georgia"/>
              </a:rPr>
              <a:t>у</a:t>
            </a:r>
            <a:r>
              <a:rPr sz="1800" spc="50" dirty="0">
                <a:latin typeface="Georgia"/>
                <a:cs typeface="Georgia"/>
              </a:rPr>
              <a:t>р</a:t>
            </a:r>
            <a:r>
              <a:rPr sz="1800" spc="35" dirty="0">
                <a:latin typeface="Georgia"/>
                <a:cs typeface="Georgia"/>
              </a:rPr>
              <a:t>а</a:t>
            </a:r>
            <a:r>
              <a:rPr sz="1800" spc="60" dirty="0">
                <a:latin typeface="Georgia"/>
                <a:cs typeface="Georgia"/>
              </a:rPr>
              <a:t>та</a:t>
            </a:r>
            <a:r>
              <a:rPr sz="1800" dirty="0">
                <a:latin typeface="Georgia"/>
                <a:cs typeface="Georgia"/>
              </a:rPr>
              <a:t>	</a:t>
            </a:r>
            <a:r>
              <a:rPr sz="1800" spc="90" dirty="0">
                <a:latin typeface="Cambria"/>
                <a:cs typeface="Cambria"/>
              </a:rPr>
              <a:t>+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10" dirty="0">
                <a:latin typeface="Georgia"/>
                <a:cs typeface="Georgia"/>
              </a:rPr>
              <a:t>опция</a:t>
            </a:r>
            <a:r>
              <a:rPr sz="1800" dirty="0">
                <a:latin typeface="Georgia"/>
                <a:cs typeface="Georgia"/>
              </a:rPr>
              <a:t>	</a:t>
            </a:r>
            <a:r>
              <a:rPr sz="1800" spc="35" dirty="0">
                <a:latin typeface="Georgia"/>
                <a:cs typeface="Georgia"/>
              </a:rPr>
              <a:t>за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22623" y="2294890"/>
            <a:ext cx="339788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5" dirty="0">
                <a:latin typeface="Georgia"/>
                <a:cs typeface="Georgia"/>
              </a:rPr>
              <a:t>принти</a:t>
            </a:r>
            <a:r>
              <a:rPr sz="1800" spc="5" dirty="0">
                <a:latin typeface="Georgia"/>
                <a:cs typeface="Georgia"/>
              </a:rPr>
              <a:t>р</a:t>
            </a:r>
            <a:r>
              <a:rPr sz="1800" spc="50" dirty="0">
                <a:latin typeface="Georgia"/>
                <a:cs typeface="Georgia"/>
              </a:rPr>
              <a:t>ан</a:t>
            </a:r>
            <a:r>
              <a:rPr sz="1800" spc="40" dirty="0">
                <a:latin typeface="Georgia"/>
                <a:cs typeface="Georgia"/>
              </a:rPr>
              <a:t>е</a:t>
            </a:r>
            <a:r>
              <a:rPr sz="1800" spc="130" dirty="0">
                <a:latin typeface="Cambria"/>
                <a:cs typeface="Cambria"/>
              </a:rPr>
              <a:t>.</a:t>
            </a:r>
            <a:endParaRPr sz="18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tabLst>
                <a:tab pos="1995170" algn="l"/>
                <a:tab pos="2835275" algn="l"/>
              </a:tabLst>
            </a:pPr>
            <a:r>
              <a:rPr sz="1800" spc="110" dirty="0">
                <a:latin typeface="Georgia"/>
                <a:cs typeface="Georgia"/>
              </a:rPr>
              <a:t>Б</a:t>
            </a:r>
            <a:r>
              <a:rPr sz="1800" spc="80" dirty="0">
                <a:latin typeface="Georgia"/>
                <a:cs typeface="Georgia"/>
              </a:rPr>
              <a:t>у</a:t>
            </a:r>
            <a:r>
              <a:rPr sz="1800" spc="15" dirty="0">
                <a:latin typeface="Georgia"/>
                <a:cs typeface="Georgia"/>
              </a:rPr>
              <a:t>тонът</a:t>
            </a:r>
            <a:r>
              <a:rPr sz="1800" dirty="0">
                <a:latin typeface="Georgia"/>
                <a:cs typeface="Georgia"/>
              </a:rPr>
              <a:t>	</a:t>
            </a:r>
            <a:r>
              <a:rPr sz="1800" spc="-45" dirty="0">
                <a:latin typeface="Georgia"/>
                <a:cs typeface="Georgia"/>
              </a:rPr>
              <a:t>“</a:t>
            </a:r>
            <a:r>
              <a:rPr sz="1800" spc="220" dirty="0">
                <a:solidFill>
                  <a:srgbClr val="E75C00"/>
                </a:solidFill>
                <a:latin typeface="Cambria"/>
                <a:cs typeface="Cambria"/>
              </a:rPr>
              <a:t>M</a:t>
            </a:r>
            <a:r>
              <a:rPr sz="1800" spc="114" dirty="0">
                <a:solidFill>
                  <a:srgbClr val="E75C00"/>
                </a:solidFill>
                <a:latin typeface="Cambria"/>
                <a:cs typeface="Cambria"/>
              </a:rPr>
              <a:t>a</a:t>
            </a:r>
            <a:r>
              <a:rPr sz="1800" spc="70" dirty="0">
                <a:solidFill>
                  <a:srgbClr val="E75C00"/>
                </a:solidFill>
                <a:latin typeface="Cambria"/>
                <a:cs typeface="Cambria"/>
              </a:rPr>
              <a:t>ke</a:t>
            </a:r>
            <a:r>
              <a:rPr sz="1800" dirty="0">
                <a:solidFill>
                  <a:srgbClr val="E75C00"/>
                </a:solidFill>
                <a:latin typeface="Cambria"/>
                <a:cs typeface="Cambria"/>
              </a:rPr>
              <a:t>	</a:t>
            </a:r>
            <a:r>
              <a:rPr sz="1800" spc="75" dirty="0">
                <a:solidFill>
                  <a:srgbClr val="E75C00"/>
                </a:solidFill>
                <a:latin typeface="Cambria"/>
                <a:cs typeface="Cambria"/>
              </a:rPr>
              <a:t>p</a:t>
            </a:r>
            <a:r>
              <a:rPr sz="1800" spc="60" dirty="0">
                <a:solidFill>
                  <a:srgbClr val="E75C00"/>
                </a:solidFill>
                <a:latin typeface="Cambria"/>
                <a:cs typeface="Cambria"/>
              </a:rPr>
              <a:t>a</a:t>
            </a:r>
            <a:r>
              <a:rPr sz="1800" spc="30" dirty="0">
                <a:solidFill>
                  <a:srgbClr val="E75C00"/>
                </a:solidFill>
                <a:latin typeface="Cambria"/>
                <a:cs typeface="Cambria"/>
              </a:rPr>
              <a:t>i</a:t>
            </a:r>
            <a:r>
              <a:rPr sz="1800" spc="60" dirty="0">
                <a:solidFill>
                  <a:srgbClr val="E75C00"/>
                </a:solidFill>
                <a:latin typeface="Cambria"/>
                <a:cs typeface="Cambria"/>
              </a:rPr>
              <a:t>d</a:t>
            </a:r>
            <a:r>
              <a:rPr sz="1800" spc="-40" dirty="0">
                <a:latin typeface="Georgia"/>
                <a:cs typeface="Georgia"/>
              </a:rPr>
              <a:t>”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54367" y="2569209"/>
            <a:ext cx="918844" cy="28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>
                <a:latin typeface="Georgia"/>
                <a:cs typeface="Georgia"/>
              </a:rPr>
              <a:t>из</a:t>
            </a:r>
            <a:r>
              <a:rPr sz="1800" dirty="0">
                <a:latin typeface="Georgia"/>
                <a:cs typeface="Georgia"/>
              </a:rPr>
              <a:t>в</a:t>
            </a:r>
            <a:r>
              <a:rPr sz="1800" spc="30" dirty="0">
                <a:latin typeface="Georgia"/>
                <a:cs typeface="Georgia"/>
              </a:rPr>
              <a:t>и</a:t>
            </a:r>
            <a:r>
              <a:rPr sz="1800" spc="15" dirty="0">
                <a:latin typeface="Georgia"/>
                <a:cs typeface="Georgia"/>
              </a:rPr>
              <a:t>к</a:t>
            </a:r>
            <a:r>
              <a:rPr sz="1800" spc="30" dirty="0">
                <a:latin typeface="Georgia"/>
                <a:cs typeface="Georgia"/>
              </a:rPr>
              <a:t>в</a:t>
            </a:r>
            <a:r>
              <a:rPr sz="1800" spc="90" dirty="0">
                <a:latin typeface="Georgia"/>
                <a:cs typeface="Georgia"/>
              </a:rPr>
              <a:t>а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2623" y="2843529"/>
            <a:ext cx="4451350" cy="1106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800" spc="15" dirty="0">
                <a:latin typeface="Georgia"/>
                <a:cs typeface="Georgia"/>
              </a:rPr>
              <a:t>ме</a:t>
            </a:r>
            <a:r>
              <a:rPr sz="1800" dirty="0">
                <a:latin typeface="Georgia"/>
                <a:cs typeface="Georgia"/>
              </a:rPr>
              <a:t>т</a:t>
            </a:r>
            <a:r>
              <a:rPr sz="1800" spc="-15" dirty="0">
                <a:latin typeface="Georgia"/>
                <a:cs typeface="Georgia"/>
              </a:rPr>
              <a:t>од,</a:t>
            </a:r>
            <a:r>
              <a:rPr sz="1800" dirty="0">
                <a:latin typeface="Georgia"/>
                <a:cs typeface="Georgia"/>
              </a:rPr>
              <a:t>    </a:t>
            </a:r>
            <a:r>
              <a:rPr sz="1800" spc="5" dirty="0">
                <a:latin typeface="Georgia"/>
                <a:cs typeface="Georgia"/>
              </a:rPr>
              <a:t> кой</a:t>
            </a:r>
            <a:r>
              <a:rPr sz="1800" spc="-10" dirty="0">
                <a:latin typeface="Georgia"/>
                <a:cs typeface="Georgia"/>
              </a:rPr>
              <a:t>т</a:t>
            </a:r>
            <a:r>
              <a:rPr sz="1800" spc="-70" dirty="0">
                <a:latin typeface="Georgia"/>
                <a:cs typeface="Georgia"/>
              </a:rPr>
              <a:t>о</a:t>
            </a:r>
            <a:r>
              <a:rPr sz="1800" dirty="0">
                <a:latin typeface="Georgia"/>
                <a:cs typeface="Georgia"/>
              </a:rPr>
              <a:t>    </a:t>
            </a:r>
            <a:r>
              <a:rPr sz="1800" spc="15" dirty="0">
                <a:latin typeface="Georgia"/>
                <a:cs typeface="Georgia"/>
              </a:rPr>
              <a:t> п</a:t>
            </a:r>
            <a:r>
              <a:rPr sz="1800" spc="5" dirty="0">
                <a:latin typeface="Georgia"/>
                <a:cs typeface="Georgia"/>
              </a:rPr>
              <a:t>р</a:t>
            </a:r>
            <a:r>
              <a:rPr sz="1800" spc="-20" dirty="0">
                <a:latin typeface="Georgia"/>
                <a:cs typeface="Georgia"/>
              </a:rPr>
              <a:t>ом</a:t>
            </a:r>
            <a:r>
              <a:rPr sz="1800" spc="-25" dirty="0">
                <a:latin typeface="Georgia"/>
                <a:cs typeface="Georgia"/>
              </a:rPr>
              <a:t>е</a:t>
            </a:r>
            <a:r>
              <a:rPr sz="1800" spc="40" dirty="0">
                <a:latin typeface="Georgia"/>
                <a:cs typeface="Georgia"/>
              </a:rPr>
              <a:t>ня</a:t>
            </a:r>
            <a:r>
              <a:rPr sz="1800" dirty="0">
                <a:latin typeface="Georgia"/>
                <a:cs typeface="Georgia"/>
              </a:rPr>
              <a:t>    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с</a:t>
            </a:r>
            <a:r>
              <a:rPr sz="1800" spc="55" dirty="0">
                <a:latin typeface="Georgia"/>
                <a:cs typeface="Georgia"/>
              </a:rPr>
              <a:t>тат</a:t>
            </a:r>
            <a:r>
              <a:rPr sz="1800" spc="50" dirty="0">
                <a:latin typeface="Georgia"/>
                <a:cs typeface="Georgia"/>
              </a:rPr>
              <a:t>у</a:t>
            </a:r>
            <a:r>
              <a:rPr sz="1800" spc="-20" dirty="0">
                <a:latin typeface="Georgia"/>
                <a:cs typeface="Georgia"/>
              </a:rPr>
              <a:t>с</a:t>
            </a:r>
            <a:r>
              <a:rPr sz="1800" spc="95" dirty="0">
                <a:latin typeface="Georgia"/>
                <a:cs typeface="Georgia"/>
              </a:rPr>
              <a:t>а</a:t>
            </a:r>
            <a:r>
              <a:rPr sz="1800" dirty="0">
                <a:latin typeface="Georgia"/>
                <a:cs typeface="Georgia"/>
              </a:rPr>
              <a:t>     </a:t>
            </a:r>
            <a:r>
              <a:rPr sz="1800" spc="45" dirty="0">
                <a:latin typeface="Georgia"/>
                <a:cs typeface="Georgia"/>
              </a:rPr>
              <a:t>на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55" dirty="0">
                <a:latin typeface="Georgia"/>
                <a:cs typeface="Georgia"/>
              </a:rPr>
              <a:t>ф</a:t>
            </a:r>
            <a:r>
              <a:rPr sz="1800" spc="25" dirty="0">
                <a:latin typeface="Georgia"/>
                <a:cs typeface="Georgia"/>
              </a:rPr>
              <a:t>а</a:t>
            </a:r>
            <a:r>
              <a:rPr sz="1800" spc="50" dirty="0">
                <a:latin typeface="Georgia"/>
                <a:cs typeface="Georgia"/>
              </a:rPr>
              <a:t>кт</a:t>
            </a:r>
            <a:r>
              <a:rPr sz="1800" spc="55" dirty="0">
                <a:latin typeface="Georgia"/>
                <a:cs typeface="Georgia"/>
              </a:rPr>
              <a:t>у</a:t>
            </a:r>
            <a:r>
              <a:rPr sz="1800" spc="50" dirty="0">
                <a:latin typeface="Georgia"/>
                <a:cs typeface="Georgia"/>
              </a:rPr>
              <a:t>р</a:t>
            </a:r>
            <a:r>
              <a:rPr sz="1800" spc="35" dirty="0">
                <a:latin typeface="Georgia"/>
                <a:cs typeface="Georgia"/>
              </a:rPr>
              <a:t>а</a:t>
            </a:r>
            <a:r>
              <a:rPr sz="1800" spc="60" dirty="0">
                <a:latin typeface="Georgia"/>
                <a:cs typeface="Georgia"/>
              </a:rPr>
              <a:t>та</a:t>
            </a:r>
            <a:r>
              <a:rPr sz="1800" dirty="0">
                <a:latin typeface="Georgia"/>
                <a:cs typeface="Georgia"/>
              </a:rPr>
              <a:t>  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от</a:t>
            </a:r>
            <a:r>
              <a:rPr sz="1800" dirty="0">
                <a:latin typeface="Georgia"/>
                <a:cs typeface="Georgia"/>
              </a:rPr>
              <a:t>  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35" dirty="0">
                <a:latin typeface="Georgia"/>
                <a:cs typeface="Georgia"/>
              </a:rPr>
              <a:t>неп</a:t>
            </a:r>
            <a:r>
              <a:rPr sz="1800" spc="25" dirty="0">
                <a:latin typeface="Georgia"/>
                <a:cs typeface="Georgia"/>
              </a:rPr>
              <a:t>л</a:t>
            </a:r>
            <a:r>
              <a:rPr sz="1800" spc="60" dirty="0">
                <a:latin typeface="Georgia"/>
                <a:cs typeface="Georgia"/>
              </a:rPr>
              <a:t>а</a:t>
            </a:r>
            <a:r>
              <a:rPr sz="1800" spc="45" dirty="0">
                <a:latin typeface="Georgia"/>
                <a:cs typeface="Georgia"/>
              </a:rPr>
              <a:t>т</a:t>
            </a:r>
            <a:r>
              <a:rPr sz="1800" spc="50" dirty="0">
                <a:latin typeface="Georgia"/>
                <a:cs typeface="Georgia"/>
              </a:rPr>
              <a:t>ена</a:t>
            </a:r>
            <a:r>
              <a:rPr sz="1800" dirty="0">
                <a:latin typeface="Georgia"/>
                <a:cs typeface="Georgia"/>
              </a:rPr>
              <a:t>  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60" dirty="0">
                <a:latin typeface="Georgia"/>
                <a:cs typeface="Georgia"/>
              </a:rPr>
              <a:t>н</a:t>
            </a:r>
            <a:r>
              <a:rPr sz="1800" spc="55" dirty="0">
                <a:latin typeface="Georgia"/>
                <a:cs typeface="Georgia"/>
              </a:rPr>
              <a:t>а</a:t>
            </a:r>
            <a:r>
              <a:rPr sz="1800" dirty="0">
                <a:latin typeface="Georgia"/>
                <a:cs typeface="Georgia"/>
              </a:rPr>
              <a:t>  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40" dirty="0">
                <a:latin typeface="Georgia"/>
                <a:cs typeface="Georgia"/>
              </a:rPr>
              <a:t>п</a:t>
            </a:r>
            <a:r>
              <a:rPr sz="1800" spc="30" dirty="0">
                <a:latin typeface="Georgia"/>
                <a:cs typeface="Georgia"/>
              </a:rPr>
              <a:t>л</a:t>
            </a:r>
            <a:r>
              <a:rPr sz="1800" spc="60" dirty="0">
                <a:latin typeface="Georgia"/>
                <a:cs typeface="Georgia"/>
              </a:rPr>
              <a:t>а</a:t>
            </a:r>
            <a:r>
              <a:rPr sz="1800" spc="45" dirty="0">
                <a:latin typeface="Georgia"/>
                <a:cs typeface="Georgia"/>
              </a:rPr>
              <a:t>т</a:t>
            </a:r>
            <a:r>
              <a:rPr sz="1800" spc="50" dirty="0">
                <a:latin typeface="Georgia"/>
                <a:cs typeface="Georgia"/>
              </a:rPr>
              <a:t>ен</a:t>
            </a:r>
            <a:r>
              <a:rPr sz="1800" spc="35" dirty="0">
                <a:latin typeface="Georgia"/>
                <a:cs typeface="Georgia"/>
              </a:rPr>
              <a:t>а</a:t>
            </a:r>
            <a:r>
              <a:rPr sz="1800" spc="135" dirty="0">
                <a:latin typeface="Cambria"/>
                <a:cs typeface="Cambria"/>
              </a:rPr>
              <a:t>. </a:t>
            </a:r>
            <a:r>
              <a:rPr sz="1800" spc="20" dirty="0">
                <a:latin typeface="Georgia"/>
                <a:cs typeface="Georgia"/>
              </a:rPr>
              <a:t>Ако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195" dirty="0">
                <a:latin typeface="Georgia"/>
                <a:cs typeface="Georgia"/>
              </a:rPr>
              <a:t> </a:t>
            </a:r>
            <a:r>
              <a:rPr sz="1800" spc="55" dirty="0">
                <a:latin typeface="Georgia"/>
                <a:cs typeface="Georgia"/>
              </a:rPr>
              <a:t>ф</a:t>
            </a:r>
            <a:r>
              <a:rPr sz="1800" spc="25" dirty="0">
                <a:latin typeface="Georgia"/>
                <a:cs typeface="Georgia"/>
              </a:rPr>
              <a:t>а</a:t>
            </a:r>
            <a:r>
              <a:rPr sz="1800" spc="50" dirty="0">
                <a:latin typeface="Georgia"/>
                <a:cs typeface="Georgia"/>
              </a:rPr>
              <a:t>кт</a:t>
            </a:r>
            <a:r>
              <a:rPr sz="1800" spc="55" dirty="0">
                <a:latin typeface="Georgia"/>
                <a:cs typeface="Georgia"/>
              </a:rPr>
              <a:t>у</a:t>
            </a:r>
            <a:r>
              <a:rPr sz="1800" spc="50" dirty="0">
                <a:latin typeface="Georgia"/>
                <a:cs typeface="Georgia"/>
              </a:rPr>
              <a:t>р</a:t>
            </a:r>
            <a:r>
              <a:rPr sz="1800" spc="35" dirty="0">
                <a:latin typeface="Georgia"/>
                <a:cs typeface="Georgia"/>
              </a:rPr>
              <a:t>а</a:t>
            </a:r>
            <a:r>
              <a:rPr sz="1800" spc="60" dirty="0">
                <a:latin typeface="Georgia"/>
                <a:cs typeface="Georgia"/>
              </a:rPr>
              <a:t>та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200" dirty="0">
                <a:latin typeface="Georgia"/>
                <a:cs typeface="Georgia"/>
              </a:rPr>
              <a:t> </a:t>
            </a:r>
            <a:r>
              <a:rPr sz="1800" spc="30" dirty="0">
                <a:latin typeface="Georgia"/>
                <a:cs typeface="Georgia"/>
              </a:rPr>
              <a:t>в</a:t>
            </a:r>
            <a:r>
              <a:rPr sz="1800" spc="15" dirty="0">
                <a:latin typeface="Georgia"/>
                <a:cs typeface="Georgia"/>
              </a:rPr>
              <a:t>ече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200" dirty="0">
                <a:latin typeface="Georgia"/>
                <a:cs typeface="Georgia"/>
              </a:rPr>
              <a:t> </a:t>
            </a:r>
            <a:r>
              <a:rPr sz="1800" spc="30" dirty="0">
                <a:latin typeface="Georgia"/>
                <a:cs typeface="Georgia"/>
              </a:rPr>
              <a:t>е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200" dirty="0">
                <a:latin typeface="Georgia"/>
                <a:cs typeface="Georgia"/>
              </a:rPr>
              <a:t> </a:t>
            </a:r>
            <a:r>
              <a:rPr sz="1800" spc="50" dirty="0">
                <a:latin typeface="Georgia"/>
                <a:cs typeface="Georgia"/>
              </a:rPr>
              <a:t>плат</a:t>
            </a:r>
            <a:r>
              <a:rPr sz="1800" spc="40" dirty="0">
                <a:latin typeface="Georgia"/>
                <a:cs typeface="Georgia"/>
              </a:rPr>
              <a:t>ена,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195" dirty="0">
                <a:latin typeface="Georgia"/>
                <a:cs typeface="Georgia"/>
              </a:rPr>
              <a:t> </a:t>
            </a:r>
            <a:r>
              <a:rPr sz="1800" spc="15" dirty="0">
                <a:latin typeface="Georgia"/>
                <a:cs typeface="Georgia"/>
              </a:rPr>
              <a:t>бу</a:t>
            </a:r>
            <a:r>
              <a:rPr sz="1800" spc="-5" dirty="0">
                <a:latin typeface="Georgia"/>
                <a:cs typeface="Georgia"/>
              </a:rPr>
              <a:t>то</a:t>
            </a:r>
            <a:r>
              <a:rPr sz="1800" spc="-20" dirty="0">
                <a:latin typeface="Georgia"/>
                <a:cs typeface="Georgia"/>
              </a:rPr>
              <a:t>н</a:t>
            </a:r>
            <a:r>
              <a:rPr sz="1800" spc="50" dirty="0">
                <a:latin typeface="Georgia"/>
                <a:cs typeface="Georgia"/>
              </a:rPr>
              <a:t>ът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spc="45" dirty="0">
                <a:latin typeface="Georgia"/>
                <a:cs typeface="Georgia"/>
              </a:rPr>
              <a:t>става</a:t>
            </a:r>
            <a:r>
              <a:rPr sz="1800" spc="55" dirty="0">
                <a:latin typeface="Georgia"/>
                <a:cs typeface="Georgia"/>
              </a:rPr>
              <a:t> </a:t>
            </a:r>
            <a:r>
              <a:rPr sz="1800" spc="35" dirty="0">
                <a:latin typeface="Georgia"/>
                <a:cs typeface="Georgia"/>
              </a:rPr>
              <a:t>неактиве</a:t>
            </a:r>
            <a:r>
              <a:rPr sz="1800" spc="45" dirty="0">
                <a:latin typeface="Georgia"/>
                <a:cs typeface="Georgia"/>
              </a:rPr>
              <a:t>н</a:t>
            </a:r>
            <a:r>
              <a:rPr sz="1800" spc="130" dirty="0">
                <a:latin typeface="Cambria"/>
                <a:cs typeface="Cambria"/>
              </a:rPr>
              <a:t>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8244" y="1143000"/>
            <a:ext cx="2807208" cy="4661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72128" y="4287011"/>
            <a:ext cx="3813048" cy="2142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248" rIns="0" bIns="0" rtlCol="0">
            <a:spAutoFit/>
          </a:bodyPr>
          <a:lstStyle/>
          <a:p>
            <a:pPr marL="2331720">
              <a:lnSpc>
                <a:spcPct val="100000"/>
              </a:lnSpc>
            </a:pPr>
            <a:r>
              <a:rPr sz="3000" b="1" i="1" spc="-25" dirty="0">
                <a:solidFill>
                  <a:srgbClr val="252525"/>
                </a:solidFill>
                <a:latin typeface="Verdana"/>
                <a:cs typeface="Verdana"/>
              </a:rPr>
              <a:t>З</a:t>
            </a:r>
            <a:r>
              <a:rPr sz="2400" b="1" i="1" spc="-85" dirty="0">
                <a:solidFill>
                  <a:srgbClr val="252525"/>
                </a:solidFill>
                <a:latin typeface="Verdana"/>
                <a:cs typeface="Verdana"/>
              </a:rPr>
              <a:t>АД</a:t>
            </a:r>
            <a:r>
              <a:rPr sz="2400" b="1" i="1" spc="-90" dirty="0">
                <a:solidFill>
                  <a:srgbClr val="252525"/>
                </a:solidFill>
                <a:latin typeface="Verdana"/>
                <a:cs typeface="Verdana"/>
              </a:rPr>
              <a:t>А</a:t>
            </a:r>
            <a:r>
              <a:rPr sz="2400" b="1" i="1" spc="70" dirty="0">
                <a:solidFill>
                  <a:srgbClr val="252525"/>
                </a:solidFill>
                <a:latin typeface="Verdana"/>
                <a:cs typeface="Verdana"/>
              </a:rPr>
              <a:t>Н</a:t>
            </a:r>
            <a:r>
              <a:rPr sz="2400" b="1" i="1" spc="65" dirty="0">
                <a:solidFill>
                  <a:srgbClr val="252525"/>
                </a:solidFill>
                <a:latin typeface="Verdana"/>
                <a:cs typeface="Verdana"/>
              </a:rPr>
              <a:t>И</a:t>
            </a:r>
            <a:r>
              <a:rPr sz="2400" b="1" i="1" spc="140" dirty="0">
                <a:solidFill>
                  <a:srgbClr val="252525"/>
                </a:solidFill>
                <a:latin typeface="Verdana"/>
                <a:cs typeface="Verdana"/>
              </a:rPr>
              <a:t>Е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191" y="1074673"/>
            <a:ext cx="7296784" cy="1708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5"/>
              </a:lnSpc>
            </a:pPr>
            <a:r>
              <a:rPr lang="bg-BG" sz="1800" dirty="0" smtClean="0">
                <a:latin typeface="Calibri"/>
                <a:cs typeface="Calibri"/>
              </a:rPr>
              <a:t>Да се</a:t>
            </a:r>
            <a:r>
              <a:rPr lang="bg-BG" sz="1800" spc="10" dirty="0" smtClean="0">
                <a:latin typeface="Calibri"/>
                <a:cs typeface="Calibri"/>
              </a:rPr>
              <a:t> </a:t>
            </a:r>
            <a:r>
              <a:rPr lang="bg-BG" sz="1800" dirty="0" smtClean="0">
                <a:latin typeface="Calibri"/>
                <a:cs typeface="Calibri"/>
              </a:rPr>
              <a:t>разраб</a:t>
            </a:r>
            <a:r>
              <a:rPr lang="bg-BG" sz="1800" spc="-20" dirty="0" smtClean="0">
                <a:latin typeface="Calibri"/>
                <a:cs typeface="Calibri"/>
              </a:rPr>
              <a:t>о</a:t>
            </a:r>
            <a:r>
              <a:rPr lang="bg-BG" sz="1800" dirty="0" smtClean="0">
                <a:latin typeface="Calibri"/>
                <a:cs typeface="Calibri"/>
              </a:rPr>
              <a:t>ти</a:t>
            </a:r>
            <a:r>
              <a:rPr lang="bg-BG" sz="1800" spc="15" dirty="0" smtClean="0">
                <a:latin typeface="Calibri"/>
                <a:cs typeface="Calibri"/>
              </a:rPr>
              <a:t> </a:t>
            </a:r>
            <a:r>
              <a:rPr lang="bg-BG" sz="1800" spc="-10" dirty="0" smtClean="0">
                <a:latin typeface="Calibri"/>
                <a:cs typeface="Calibri"/>
              </a:rPr>
              <a:t>с</a:t>
            </a:r>
            <a:r>
              <a:rPr lang="bg-BG" sz="1800" dirty="0" smtClean="0">
                <a:latin typeface="Calibri"/>
                <a:cs typeface="Calibri"/>
              </a:rPr>
              <a:t>ч</a:t>
            </a:r>
            <a:r>
              <a:rPr lang="bg-BG" sz="1800" spc="-15" dirty="0" smtClean="0">
                <a:latin typeface="Calibri"/>
                <a:cs typeface="Calibri"/>
              </a:rPr>
              <a:t>е</a:t>
            </a:r>
            <a:r>
              <a:rPr lang="bg-BG" sz="1800" spc="-30" dirty="0" smtClean="0">
                <a:latin typeface="Calibri"/>
                <a:cs typeface="Calibri"/>
              </a:rPr>
              <a:t>т</a:t>
            </a:r>
            <a:r>
              <a:rPr lang="bg-BG" sz="1800" dirty="0" smtClean="0">
                <a:latin typeface="Calibri"/>
                <a:cs typeface="Calibri"/>
              </a:rPr>
              <a:t>ов</a:t>
            </a:r>
            <a:r>
              <a:rPr lang="bg-BG" sz="1800" spc="-55" dirty="0" smtClean="0">
                <a:latin typeface="Calibri"/>
                <a:cs typeface="Calibri"/>
              </a:rPr>
              <a:t>о</a:t>
            </a:r>
            <a:r>
              <a:rPr lang="bg-BG" sz="1800" spc="-10" dirty="0" smtClean="0">
                <a:latin typeface="Calibri"/>
                <a:cs typeface="Calibri"/>
              </a:rPr>
              <a:t>д</a:t>
            </a:r>
            <a:r>
              <a:rPr lang="bg-BG" sz="1800" dirty="0" smtClean="0">
                <a:latin typeface="Calibri"/>
                <a:cs typeface="Calibri"/>
              </a:rPr>
              <a:t>ен</a:t>
            </a:r>
            <a:r>
              <a:rPr lang="bg-BG" sz="1800" spc="20" dirty="0" smtClean="0">
                <a:latin typeface="Calibri"/>
                <a:cs typeface="Calibri"/>
              </a:rPr>
              <a:t> </a:t>
            </a:r>
            <a:r>
              <a:rPr lang="bg-BG" sz="1800" spc="-10" dirty="0" smtClean="0">
                <a:latin typeface="Calibri"/>
                <a:cs typeface="Calibri"/>
              </a:rPr>
              <a:t>м</a:t>
            </a:r>
            <a:r>
              <a:rPr lang="bg-BG" sz="1800" spc="-55" dirty="0" smtClean="0">
                <a:latin typeface="Calibri"/>
                <a:cs typeface="Calibri"/>
              </a:rPr>
              <a:t>о</a:t>
            </a:r>
            <a:r>
              <a:rPr lang="bg-BG" sz="1800" spc="-10" dirty="0" smtClean="0">
                <a:latin typeface="Calibri"/>
                <a:cs typeface="Calibri"/>
              </a:rPr>
              <a:t>д</a:t>
            </a:r>
            <a:r>
              <a:rPr lang="bg-BG" sz="1800" spc="-65" dirty="0" smtClean="0">
                <a:latin typeface="Calibri"/>
                <a:cs typeface="Calibri"/>
              </a:rPr>
              <a:t>у</a:t>
            </a:r>
            <a:r>
              <a:rPr lang="bg-BG" sz="1800" dirty="0" smtClean="0">
                <a:latin typeface="Calibri"/>
                <a:cs typeface="Calibri"/>
              </a:rPr>
              <a:t>л</a:t>
            </a:r>
            <a:r>
              <a:rPr lang="bg-BG" sz="1800" spc="-20" dirty="0" smtClean="0">
                <a:latin typeface="Calibri"/>
                <a:cs typeface="Calibri"/>
              </a:rPr>
              <a:t> </a:t>
            </a:r>
            <a:r>
              <a:rPr lang="bg-BG" sz="1800" spc="-10" dirty="0" smtClean="0">
                <a:latin typeface="Calibri"/>
                <a:cs typeface="Calibri"/>
              </a:rPr>
              <a:t>къ</a:t>
            </a:r>
            <a:r>
              <a:rPr lang="bg-BG" sz="1800" dirty="0" smtClean="0">
                <a:latin typeface="Calibri"/>
                <a:cs typeface="Calibri"/>
              </a:rPr>
              <a:t>м </a:t>
            </a:r>
            <a:r>
              <a:rPr lang="bg-BG" sz="1800" spc="-10" dirty="0" smtClean="0">
                <a:latin typeface="Calibri"/>
                <a:cs typeface="Calibri"/>
              </a:rPr>
              <a:t>с</a:t>
            </a:r>
            <a:r>
              <a:rPr lang="bg-BG" sz="1800" dirty="0" smtClean="0">
                <a:latin typeface="Calibri"/>
                <a:cs typeface="Calibri"/>
              </a:rPr>
              <a:t>и</a:t>
            </a:r>
            <a:r>
              <a:rPr lang="bg-BG" sz="1800" spc="-10" dirty="0" smtClean="0">
                <a:latin typeface="Calibri"/>
                <a:cs typeface="Calibri"/>
              </a:rPr>
              <a:t>с</a:t>
            </a:r>
            <a:r>
              <a:rPr lang="bg-BG" sz="1800" spc="-15" dirty="0" smtClean="0">
                <a:latin typeface="Calibri"/>
                <a:cs typeface="Calibri"/>
              </a:rPr>
              <a:t>т</a:t>
            </a:r>
            <a:r>
              <a:rPr lang="bg-BG" sz="1800" spc="-10" dirty="0" smtClean="0">
                <a:latin typeface="Calibri"/>
                <a:cs typeface="Calibri"/>
              </a:rPr>
              <a:t>ем</a:t>
            </a:r>
            <a:r>
              <a:rPr lang="bg-BG" sz="1800" dirty="0" smtClean="0">
                <a:latin typeface="Calibri"/>
                <a:cs typeface="Calibri"/>
              </a:rPr>
              <a:t>а</a:t>
            </a:r>
            <a:r>
              <a:rPr lang="bg-BG" sz="1800" spc="20" dirty="0" smtClean="0">
                <a:latin typeface="Calibri"/>
                <a:cs typeface="Calibri"/>
              </a:rPr>
              <a:t> </a:t>
            </a:r>
            <a:r>
              <a:rPr lang="bg-BG" sz="1800" spc="-10" dirty="0" smtClean="0">
                <a:latin typeface="Calibri"/>
                <a:cs typeface="Calibri"/>
              </a:rPr>
              <a:t>з</a:t>
            </a:r>
            <a:r>
              <a:rPr lang="bg-BG" sz="1800" dirty="0" smtClean="0">
                <a:latin typeface="Calibri"/>
                <a:cs typeface="Calibri"/>
              </a:rPr>
              <a:t>а</a:t>
            </a:r>
            <a:r>
              <a:rPr lang="bg-BG" sz="1800" spc="10" dirty="0" smtClean="0">
                <a:latin typeface="Calibri"/>
                <a:cs typeface="Calibri"/>
              </a:rPr>
              <a:t> </a:t>
            </a:r>
            <a:r>
              <a:rPr lang="bg-BG" sz="1800" dirty="0" smtClean="0">
                <a:latin typeface="Calibri"/>
                <a:cs typeface="Calibri"/>
              </a:rPr>
              <a:t>упра</a:t>
            </a:r>
            <a:r>
              <a:rPr lang="bg-BG" sz="1800" spc="-15" dirty="0" smtClean="0">
                <a:latin typeface="Calibri"/>
                <a:cs typeface="Calibri"/>
              </a:rPr>
              <a:t>в</a:t>
            </a:r>
            <a:r>
              <a:rPr lang="bg-BG" sz="1800" dirty="0" smtClean="0">
                <a:latin typeface="Calibri"/>
                <a:cs typeface="Calibri"/>
              </a:rPr>
              <a:t>л</a:t>
            </a:r>
            <a:r>
              <a:rPr lang="bg-BG" sz="1800" spc="5" dirty="0" smtClean="0">
                <a:latin typeface="Calibri"/>
                <a:cs typeface="Calibri"/>
              </a:rPr>
              <a:t>е</a:t>
            </a:r>
            <a:r>
              <a:rPr lang="bg-BG" sz="1800" dirty="0" smtClean="0">
                <a:latin typeface="Calibri"/>
                <a:cs typeface="Calibri"/>
              </a:rPr>
              <a:t>н</a:t>
            </a:r>
            <a:r>
              <a:rPr lang="bg-BG" sz="1800" spc="-10" dirty="0" smtClean="0">
                <a:latin typeface="Calibri"/>
                <a:cs typeface="Calibri"/>
              </a:rPr>
              <a:t>и</a:t>
            </a:r>
            <a:r>
              <a:rPr lang="bg-BG" sz="1800" dirty="0" smtClean="0">
                <a:latin typeface="Calibri"/>
                <a:cs typeface="Calibri"/>
              </a:rPr>
              <a:t>е</a:t>
            </a:r>
            <a:r>
              <a:rPr lang="bg-BG" sz="1800" spc="-10" dirty="0" smtClean="0">
                <a:latin typeface="Calibri"/>
                <a:cs typeface="Calibri"/>
              </a:rPr>
              <a:t> </a:t>
            </a:r>
            <a:r>
              <a:rPr lang="bg-BG" sz="1800" dirty="0" smtClean="0">
                <a:latin typeface="Calibri"/>
                <a:cs typeface="Calibri"/>
              </a:rPr>
              <a:t>на </a:t>
            </a:r>
            <a:r>
              <a:rPr lang="bg-BG" sz="1800" spc="-10" dirty="0" smtClean="0">
                <a:latin typeface="Calibri"/>
                <a:cs typeface="Calibri"/>
              </a:rPr>
              <a:t>с</a:t>
            </a:r>
            <a:r>
              <a:rPr lang="bg-BG" sz="1800" dirty="0" smtClean="0">
                <a:latin typeface="Calibri"/>
                <a:cs typeface="Calibri"/>
              </a:rPr>
              <a:t>айт</a:t>
            </a:r>
            <a:r>
              <a:rPr lang="bg-BG" sz="1800" spc="15" dirty="0" smtClean="0">
                <a:latin typeface="Calibri"/>
                <a:cs typeface="Calibri"/>
              </a:rPr>
              <a:t> </a:t>
            </a:r>
            <a:r>
              <a:rPr lang="bg-BG" sz="1800" dirty="0" smtClean="0">
                <a:latin typeface="Calibri"/>
                <a:cs typeface="Calibri"/>
              </a:rPr>
              <a:t>тип</a:t>
            </a:r>
          </a:p>
          <a:p>
            <a:pPr marL="286385">
              <a:lnSpc>
                <a:spcPts val="2055"/>
              </a:lnSpc>
            </a:pPr>
            <a:r>
              <a:rPr lang="bg-BG" sz="1800" dirty="0" smtClean="0">
                <a:latin typeface="Calibri"/>
                <a:cs typeface="Calibri"/>
              </a:rPr>
              <a:t>“Обяви</a:t>
            </a:r>
            <a:r>
              <a:rPr lang="bg-BG" sz="1800" spc="-170" dirty="0" smtClean="0">
                <a:latin typeface="Calibri"/>
                <a:cs typeface="Calibri"/>
              </a:rPr>
              <a:t>”</a:t>
            </a:r>
            <a:r>
              <a:rPr lang="bg-BG" sz="1800" dirty="0" smtClean="0">
                <a:latin typeface="Calibri"/>
                <a:cs typeface="Calibri"/>
              </a:rPr>
              <a:t>.</a:t>
            </a:r>
            <a:r>
              <a:rPr lang="bg-BG" sz="1800" spc="-10" dirty="0" smtClean="0">
                <a:latin typeface="Calibri"/>
                <a:cs typeface="Calibri"/>
              </a:rPr>
              <a:t> </a:t>
            </a:r>
            <a:r>
              <a:rPr lang="bg-BG" sz="1800" dirty="0" smtClean="0">
                <a:latin typeface="Calibri"/>
                <a:cs typeface="Calibri"/>
              </a:rPr>
              <a:t>М</a:t>
            </a:r>
            <a:r>
              <a:rPr lang="bg-BG" sz="1800" spc="-55" dirty="0" smtClean="0">
                <a:latin typeface="Calibri"/>
                <a:cs typeface="Calibri"/>
              </a:rPr>
              <a:t>о</a:t>
            </a:r>
            <a:r>
              <a:rPr lang="bg-BG" sz="1800" spc="-10" dirty="0" smtClean="0">
                <a:latin typeface="Calibri"/>
                <a:cs typeface="Calibri"/>
              </a:rPr>
              <a:t>д</a:t>
            </a:r>
            <a:r>
              <a:rPr lang="bg-BG" sz="1800" spc="-60" dirty="0" smtClean="0">
                <a:latin typeface="Calibri"/>
                <a:cs typeface="Calibri"/>
              </a:rPr>
              <a:t>у</a:t>
            </a:r>
            <a:r>
              <a:rPr lang="bg-BG" sz="1800" dirty="0" smtClean="0">
                <a:latin typeface="Calibri"/>
                <a:cs typeface="Calibri"/>
              </a:rPr>
              <a:t>л</a:t>
            </a:r>
            <a:r>
              <a:rPr lang="bg-BG" sz="1800" spc="-80" dirty="0" smtClean="0">
                <a:latin typeface="Calibri"/>
                <a:cs typeface="Calibri"/>
              </a:rPr>
              <a:t>ъ</a:t>
            </a:r>
            <a:r>
              <a:rPr lang="bg-BG" sz="1800" dirty="0" smtClean="0">
                <a:latin typeface="Calibri"/>
                <a:cs typeface="Calibri"/>
              </a:rPr>
              <a:t>т</a:t>
            </a:r>
            <a:r>
              <a:rPr lang="bg-BG" sz="1800" spc="-15" dirty="0" smtClean="0">
                <a:latin typeface="Calibri"/>
                <a:cs typeface="Calibri"/>
              </a:rPr>
              <a:t> </a:t>
            </a:r>
            <a:r>
              <a:rPr lang="bg-BG" sz="1800" dirty="0" smtClean="0">
                <a:latin typeface="Calibri"/>
                <a:cs typeface="Calibri"/>
              </a:rPr>
              <a:t>трябва</a:t>
            </a:r>
            <a:r>
              <a:rPr lang="bg-BG" sz="1800" spc="15" dirty="0" smtClean="0">
                <a:latin typeface="Calibri"/>
                <a:cs typeface="Calibri"/>
              </a:rPr>
              <a:t> </a:t>
            </a:r>
            <a:r>
              <a:rPr lang="bg-BG" sz="1800" dirty="0" smtClean="0">
                <a:latin typeface="Calibri"/>
                <a:cs typeface="Calibri"/>
              </a:rPr>
              <a:t>да</a:t>
            </a:r>
            <a:r>
              <a:rPr lang="bg-BG" sz="1800" spc="-10" dirty="0" smtClean="0">
                <a:latin typeface="Calibri"/>
                <a:cs typeface="Calibri"/>
              </a:rPr>
              <a:t> </a:t>
            </a:r>
            <a:r>
              <a:rPr lang="bg-BG" sz="1800" dirty="0" smtClean="0">
                <a:latin typeface="Calibri"/>
                <a:cs typeface="Calibri"/>
              </a:rPr>
              <a:t>и</a:t>
            </a:r>
            <a:r>
              <a:rPr lang="bg-BG" sz="1800" spc="-10" dirty="0" smtClean="0">
                <a:latin typeface="Calibri"/>
                <a:cs typeface="Calibri"/>
              </a:rPr>
              <a:t>м</a:t>
            </a:r>
            <a:r>
              <a:rPr lang="bg-BG" sz="1800" dirty="0" smtClean="0">
                <a:latin typeface="Calibri"/>
                <a:cs typeface="Calibri"/>
              </a:rPr>
              <a:t>а</a:t>
            </a:r>
            <a:r>
              <a:rPr lang="bg-BG" sz="1800" spc="10" dirty="0" smtClean="0">
                <a:latin typeface="Calibri"/>
                <a:cs typeface="Calibri"/>
              </a:rPr>
              <a:t> </a:t>
            </a:r>
            <a:r>
              <a:rPr lang="bg-BG" sz="1800" spc="-10" dirty="0" smtClean="0">
                <a:latin typeface="Calibri"/>
                <a:cs typeface="Calibri"/>
              </a:rPr>
              <a:t>с</a:t>
            </a:r>
            <a:r>
              <a:rPr lang="bg-BG" sz="1800" dirty="0" smtClean="0">
                <a:latin typeface="Calibri"/>
                <a:cs typeface="Calibri"/>
              </a:rPr>
              <a:t>л</a:t>
            </a:r>
            <a:r>
              <a:rPr lang="bg-BG" sz="1800" spc="-20" dirty="0" smtClean="0">
                <a:latin typeface="Calibri"/>
                <a:cs typeface="Calibri"/>
              </a:rPr>
              <a:t>е</a:t>
            </a:r>
            <a:r>
              <a:rPr lang="bg-BG" sz="1800" dirty="0" smtClean="0">
                <a:latin typeface="Calibri"/>
                <a:cs typeface="Calibri"/>
              </a:rPr>
              <a:t>дни</a:t>
            </a:r>
            <a:r>
              <a:rPr lang="bg-BG" sz="1800" spc="-15" dirty="0" smtClean="0">
                <a:latin typeface="Calibri"/>
                <a:cs typeface="Calibri"/>
              </a:rPr>
              <a:t>т</a:t>
            </a:r>
            <a:r>
              <a:rPr lang="bg-BG" sz="1800" dirty="0" smtClean="0">
                <a:latin typeface="Calibri"/>
                <a:cs typeface="Calibri"/>
              </a:rPr>
              <a:t>е</a:t>
            </a:r>
            <a:r>
              <a:rPr lang="bg-BG" sz="1800" spc="-10" dirty="0" smtClean="0">
                <a:latin typeface="Calibri"/>
                <a:cs typeface="Calibri"/>
              </a:rPr>
              <a:t> ф</a:t>
            </a:r>
            <a:r>
              <a:rPr lang="bg-BG" sz="1800" dirty="0" smtClean="0">
                <a:latin typeface="Calibri"/>
                <a:cs typeface="Calibri"/>
              </a:rPr>
              <a:t>ункцио</a:t>
            </a:r>
            <a:r>
              <a:rPr lang="bg-BG" sz="1800" spc="-10" dirty="0" smtClean="0">
                <a:latin typeface="Calibri"/>
                <a:cs typeface="Calibri"/>
              </a:rPr>
              <a:t>н</a:t>
            </a:r>
            <a:r>
              <a:rPr lang="bg-BG" sz="1800" dirty="0" smtClean="0">
                <a:latin typeface="Calibri"/>
                <a:cs typeface="Calibri"/>
              </a:rPr>
              <a:t>а</a:t>
            </a:r>
            <a:r>
              <a:rPr lang="bg-BG" sz="1800" spc="5" dirty="0" smtClean="0">
                <a:latin typeface="Calibri"/>
                <a:cs typeface="Calibri"/>
              </a:rPr>
              <a:t>л</a:t>
            </a:r>
            <a:r>
              <a:rPr lang="bg-BG" sz="1800" dirty="0" smtClean="0">
                <a:latin typeface="Calibri"/>
                <a:cs typeface="Calibri"/>
              </a:rPr>
              <a:t>но</a:t>
            </a:r>
            <a:r>
              <a:rPr lang="bg-BG" sz="1800" spc="-10" dirty="0" smtClean="0">
                <a:latin typeface="Calibri"/>
                <a:cs typeface="Calibri"/>
              </a:rPr>
              <a:t>с</a:t>
            </a:r>
            <a:r>
              <a:rPr lang="bg-BG" sz="1800" dirty="0" smtClean="0">
                <a:latin typeface="Calibri"/>
                <a:cs typeface="Calibri"/>
              </a:rPr>
              <a:t>ти:</a:t>
            </a:r>
            <a:endParaRPr lang="en-US" sz="1800" dirty="0" smtClean="0">
              <a:latin typeface="Calibri"/>
              <a:cs typeface="Calibri"/>
            </a:endParaRPr>
          </a:p>
          <a:p>
            <a:pPr marL="286385">
              <a:lnSpc>
                <a:spcPts val="2055"/>
              </a:lnSpc>
            </a:pPr>
            <a:endParaRPr lang="bg-BG" sz="1800" dirty="0" smtClean="0">
              <a:latin typeface="Calibri"/>
              <a:cs typeface="Calibri"/>
            </a:endParaRPr>
          </a:p>
          <a:p>
            <a:pPr marL="927100" indent="-182880">
              <a:lnSpc>
                <a:spcPct val="100000"/>
              </a:lnSpc>
              <a:spcBef>
                <a:spcPts val="215"/>
              </a:spcBef>
              <a:buClr>
                <a:srgbClr val="DF752E"/>
              </a:buClr>
              <a:buSzPct val="58333"/>
              <a:buFont typeface="Wingdings"/>
              <a:buChar char=""/>
              <a:tabLst>
                <a:tab pos="927735" algn="l"/>
              </a:tabLst>
            </a:pPr>
            <a:r>
              <a:rPr lang="bg-BG" sz="1800" dirty="0" smtClean="0">
                <a:latin typeface="Calibri"/>
                <a:cs typeface="Calibri"/>
              </a:rPr>
              <a:t>И</a:t>
            </a:r>
            <a:r>
              <a:rPr lang="bg-BG" sz="1800" spc="-25" dirty="0" smtClean="0">
                <a:latin typeface="Calibri"/>
                <a:cs typeface="Calibri"/>
              </a:rPr>
              <a:t>з</a:t>
            </a:r>
            <a:r>
              <a:rPr lang="bg-BG" sz="1800" dirty="0" smtClean="0">
                <a:latin typeface="Calibri"/>
                <a:cs typeface="Calibri"/>
              </a:rPr>
              <a:t>да</a:t>
            </a:r>
            <a:r>
              <a:rPr lang="bg-BG" sz="1800" spc="5" dirty="0" smtClean="0">
                <a:latin typeface="Calibri"/>
                <a:cs typeface="Calibri"/>
              </a:rPr>
              <a:t>в</a:t>
            </a:r>
            <a:r>
              <a:rPr lang="bg-BG" sz="1800" dirty="0" smtClean="0">
                <a:latin typeface="Calibri"/>
                <a:cs typeface="Calibri"/>
              </a:rPr>
              <a:t>ане </a:t>
            </a:r>
            <a:r>
              <a:rPr lang="bg-BG" sz="1800" spc="5" dirty="0" smtClean="0">
                <a:latin typeface="Calibri"/>
                <a:cs typeface="Calibri"/>
              </a:rPr>
              <a:t>ф</a:t>
            </a:r>
            <a:r>
              <a:rPr lang="bg-BG" sz="1800" dirty="0" smtClean="0">
                <a:latin typeface="Calibri"/>
                <a:cs typeface="Calibri"/>
              </a:rPr>
              <a:t>а</a:t>
            </a:r>
            <a:r>
              <a:rPr lang="bg-BG" sz="1800" spc="5" dirty="0" smtClean="0">
                <a:latin typeface="Calibri"/>
                <a:cs typeface="Calibri"/>
              </a:rPr>
              <a:t>к</a:t>
            </a:r>
            <a:r>
              <a:rPr lang="bg-BG" sz="1800" dirty="0" smtClean="0">
                <a:latin typeface="Calibri"/>
                <a:cs typeface="Calibri"/>
              </a:rPr>
              <a:t>тури на п</a:t>
            </a:r>
            <a:r>
              <a:rPr lang="bg-BG" sz="1800" spc="-50" dirty="0" smtClean="0">
                <a:latin typeface="Calibri"/>
                <a:cs typeface="Calibri"/>
              </a:rPr>
              <a:t>о</a:t>
            </a:r>
            <a:r>
              <a:rPr lang="bg-BG" sz="1800" dirty="0" smtClean="0">
                <a:latin typeface="Calibri"/>
                <a:cs typeface="Calibri"/>
              </a:rPr>
              <a:t>да</a:t>
            </a:r>
            <a:r>
              <a:rPr lang="bg-BG" sz="1800" spc="-10" dirty="0" smtClean="0">
                <a:latin typeface="Calibri"/>
                <a:cs typeface="Calibri"/>
              </a:rPr>
              <a:t>т</a:t>
            </a:r>
            <a:r>
              <a:rPr lang="bg-BG" sz="1800" spc="-20" dirty="0" smtClean="0">
                <a:latin typeface="Calibri"/>
                <a:cs typeface="Calibri"/>
              </a:rPr>
              <a:t>е</a:t>
            </a:r>
            <a:r>
              <a:rPr lang="bg-BG" sz="1800" dirty="0" smtClean="0">
                <a:latin typeface="Calibri"/>
                <a:cs typeface="Calibri"/>
              </a:rPr>
              <a:t>л</a:t>
            </a:r>
            <a:r>
              <a:rPr lang="bg-BG" sz="1800" spc="-20" dirty="0" smtClean="0">
                <a:latin typeface="Calibri"/>
                <a:cs typeface="Calibri"/>
              </a:rPr>
              <a:t> </a:t>
            </a:r>
            <a:r>
              <a:rPr lang="bg-BG" sz="1800" dirty="0" smtClean="0">
                <a:latin typeface="Calibri"/>
                <a:cs typeface="Calibri"/>
              </a:rPr>
              <a:t>на</a:t>
            </a:r>
            <a:r>
              <a:rPr lang="bg-BG" sz="1800" spc="20" dirty="0" smtClean="0">
                <a:latin typeface="Calibri"/>
                <a:cs typeface="Calibri"/>
              </a:rPr>
              <a:t> </a:t>
            </a:r>
            <a:r>
              <a:rPr lang="bg-BG" sz="1800" spc="-5" dirty="0" smtClean="0">
                <a:latin typeface="Calibri"/>
                <a:cs typeface="Calibri"/>
              </a:rPr>
              <a:t>VI</a:t>
            </a:r>
            <a:r>
              <a:rPr lang="bg-BG" sz="1800" dirty="0" smtClean="0">
                <a:latin typeface="Calibri"/>
                <a:cs typeface="Calibri"/>
              </a:rPr>
              <a:t>P</a:t>
            </a:r>
            <a:r>
              <a:rPr lang="bg-BG" sz="1800" spc="-5" dirty="0" smtClean="0">
                <a:latin typeface="Calibri"/>
                <a:cs typeface="Calibri"/>
              </a:rPr>
              <a:t> </a:t>
            </a:r>
            <a:r>
              <a:rPr lang="bg-BG" sz="1800" dirty="0" smtClean="0">
                <a:latin typeface="Calibri"/>
                <a:cs typeface="Calibri"/>
              </a:rPr>
              <a:t>обяви</a:t>
            </a:r>
          </a:p>
          <a:p>
            <a:pPr marL="927100" marR="61594" indent="-182880">
              <a:lnSpc>
                <a:spcPts val="1939"/>
              </a:lnSpc>
              <a:spcBef>
                <a:spcPts val="434"/>
              </a:spcBef>
              <a:buClr>
                <a:srgbClr val="DF752E"/>
              </a:buClr>
              <a:buSzPct val="58333"/>
              <a:buFont typeface="Wingdings"/>
              <a:buChar char=""/>
              <a:tabLst>
                <a:tab pos="927735" algn="l"/>
              </a:tabLst>
            </a:pPr>
            <a:r>
              <a:rPr lang="bg-BG" sz="1800" dirty="0" smtClean="0">
                <a:latin typeface="Calibri"/>
                <a:cs typeface="Calibri"/>
              </a:rPr>
              <a:t>Да</a:t>
            </a:r>
            <a:r>
              <a:rPr lang="bg-BG" sz="1800" spc="5" dirty="0" smtClean="0">
                <a:latin typeface="Calibri"/>
                <a:cs typeface="Calibri"/>
              </a:rPr>
              <a:t> </a:t>
            </a:r>
            <a:r>
              <a:rPr lang="bg-BG" sz="1800" dirty="0" smtClean="0">
                <a:latin typeface="Calibri"/>
                <a:cs typeface="Calibri"/>
              </a:rPr>
              <a:t>се</a:t>
            </a:r>
            <a:r>
              <a:rPr lang="bg-BG" sz="1800" spc="10" dirty="0" smtClean="0">
                <a:latin typeface="Calibri"/>
                <a:cs typeface="Calibri"/>
              </a:rPr>
              <a:t> </a:t>
            </a:r>
            <a:r>
              <a:rPr lang="bg-BG" sz="1800" dirty="0" smtClean="0">
                <a:latin typeface="Calibri"/>
                <a:cs typeface="Calibri"/>
              </a:rPr>
              <a:t>пра</a:t>
            </a:r>
            <a:r>
              <a:rPr lang="bg-BG" sz="1800" spc="-10" dirty="0" smtClean="0">
                <a:latin typeface="Calibri"/>
                <a:cs typeface="Calibri"/>
              </a:rPr>
              <a:t>в</a:t>
            </a:r>
            <a:r>
              <a:rPr lang="bg-BG" sz="1800" dirty="0" smtClean="0">
                <a:latin typeface="Calibri"/>
                <a:cs typeface="Calibri"/>
              </a:rPr>
              <a:t>ят финан</a:t>
            </a:r>
            <a:r>
              <a:rPr lang="bg-BG" sz="1800" spc="-10" dirty="0" smtClean="0">
                <a:latin typeface="Calibri"/>
                <a:cs typeface="Calibri"/>
              </a:rPr>
              <a:t>с</a:t>
            </a:r>
            <a:r>
              <a:rPr lang="bg-BG" sz="1800" dirty="0" smtClean="0">
                <a:latin typeface="Calibri"/>
                <a:cs typeface="Calibri"/>
              </a:rPr>
              <a:t>ово</a:t>
            </a:r>
            <a:r>
              <a:rPr lang="bg-BG" sz="1800" spc="30" dirty="0" smtClean="0">
                <a:latin typeface="Calibri"/>
                <a:cs typeface="Calibri"/>
              </a:rPr>
              <a:t> </a:t>
            </a:r>
            <a:r>
              <a:rPr lang="bg-BG" sz="1800" dirty="0" smtClean="0">
                <a:latin typeface="Calibri"/>
                <a:cs typeface="Calibri"/>
              </a:rPr>
              <a:t>– </a:t>
            </a:r>
            <a:r>
              <a:rPr lang="bg-BG" sz="1800" spc="-15" dirty="0" smtClean="0">
                <a:latin typeface="Calibri"/>
                <a:cs typeface="Calibri"/>
              </a:rPr>
              <a:t>о</a:t>
            </a:r>
            <a:r>
              <a:rPr lang="bg-BG" sz="1800" dirty="0" smtClean="0">
                <a:latin typeface="Calibri"/>
                <a:cs typeface="Calibri"/>
              </a:rPr>
              <a:t>тч</a:t>
            </a:r>
            <a:r>
              <a:rPr lang="bg-BG" sz="1800" spc="-15" dirty="0" smtClean="0">
                <a:latin typeface="Calibri"/>
                <a:cs typeface="Calibri"/>
              </a:rPr>
              <a:t>е</a:t>
            </a:r>
            <a:r>
              <a:rPr lang="bg-BG" sz="1800" dirty="0" smtClean="0">
                <a:latin typeface="Calibri"/>
                <a:cs typeface="Calibri"/>
              </a:rPr>
              <a:t>тни</a:t>
            </a:r>
            <a:r>
              <a:rPr lang="bg-BG" sz="1800" spc="30" dirty="0" smtClean="0">
                <a:latin typeface="Calibri"/>
                <a:cs typeface="Calibri"/>
              </a:rPr>
              <a:t> </a:t>
            </a:r>
            <a:r>
              <a:rPr lang="bg-BG" sz="1800" spc="-10" dirty="0" smtClean="0">
                <a:latin typeface="Calibri"/>
                <a:cs typeface="Calibri"/>
              </a:rPr>
              <a:t>с</a:t>
            </a:r>
            <a:r>
              <a:rPr lang="bg-BG" sz="1800" dirty="0" smtClean="0">
                <a:latin typeface="Calibri"/>
                <a:cs typeface="Calibri"/>
              </a:rPr>
              <a:t>прав</a:t>
            </a:r>
            <a:r>
              <a:rPr lang="bg-BG" sz="1800" spc="5" dirty="0" smtClean="0">
                <a:latin typeface="Calibri"/>
                <a:cs typeface="Calibri"/>
              </a:rPr>
              <a:t>к</a:t>
            </a:r>
            <a:r>
              <a:rPr lang="bg-BG" sz="1800" dirty="0" smtClean="0">
                <a:latin typeface="Calibri"/>
                <a:cs typeface="Calibri"/>
              </a:rPr>
              <a:t>и</a:t>
            </a:r>
          </a:p>
          <a:p>
            <a:pPr marL="927100" indent="-182880">
              <a:lnSpc>
                <a:spcPct val="100000"/>
              </a:lnSpc>
              <a:spcBef>
                <a:spcPts val="185"/>
              </a:spcBef>
              <a:buClr>
                <a:srgbClr val="DF752E"/>
              </a:buClr>
              <a:buSzPct val="58333"/>
              <a:buFont typeface="Wingdings"/>
              <a:buChar char=""/>
              <a:tabLst>
                <a:tab pos="927735" algn="l"/>
              </a:tabLst>
            </a:pPr>
            <a:r>
              <a:rPr lang="bg-BG" sz="1800" dirty="0" smtClean="0">
                <a:latin typeface="Calibri"/>
                <a:cs typeface="Calibri"/>
              </a:rPr>
              <a:t>Справ</a:t>
            </a:r>
            <a:r>
              <a:rPr lang="bg-BG" sz="1800" spc="5" dirty="0" smtClean="0">
                <a:latin typeface="Calibri"/>
                <a:cs typeface="Calibri"/>
              </a:rPr>
              <a:t>к</a:t>
            </a:r>
            <a:r>
              <a:rPr lang="bg-BG" sz="1800" dirty="0" smtClean="0">
                <a:latin typeface="Calibri"/>
                <a:cs typeface="Calibri"/>
              </a:rPr>
              <a:t>и</a:t>
            </a:r>
            <a:r>
              <a:rPr lang="bg-BG" sz="1800" spc="-15" dirty="0" smtClean="0">
                <a:latin typeface="Calibri"/>
                <a:cs typeface="Calibri"/>
              </a:rPr>
              <a:t>т</a:t>
            </a:r>
            <a:r>
              <a:rPr lang="bg-BG" sz="1800" dirty="0" smtClean="0">
                <a:latin typeface="Calibri"/>
                <a:cs typeface="Calibri"/>
              </a:rPr>
              <a:t>е</a:t>
            </a:r>
            <a:r>
              <a:rPr lang="bg-BG" sz="1800" spc="10" dirty="0" smtClean="0">
                <a:latin typeface="Calibri"/>
                <a:cs typeface="Calibri"/>
              </a:rPr>
              <a:t> </a:t>
            </a:r>
            <a:r>
              <a:rPr lang="bg-BG" sz="1800" dirty="0" smtClean="0">
                <a:latin typeface="Calibri"/>
                <a:cs typeface="Calibri"/>
              </a:rPr>
              <a:t>да</a:t>
            </a:r>
            <a:r>
              <a:rPr lang="bg-BG" sz="1800" spc="-10" dirty="0" smtClean="0">
                <a:latin typeface="Calibri"/>
                <a:cs typeface="Calibri"/>
              </a:rPr>
              <a:t> </a:t>
            </a:r>
            <a:r>
              <a:rPr lang="bg-BG" sz="1800" dirty="0" smtClean="0">
                <a:latin typeface="Calibri"/>
                <a:cs typeface="Calibri"/>
              </a:rPr>
              <a:t>и</a:t>
            </a:r>
            <a:r>
              <a:rPr lang="bg-BG" sz="1800" spc="-10" dirty="0" smtClean="0">
                <a:latin typeface="Calibri"/>
                <a:cs typeface="Calibri"/>
              </a:rPr>
              <a:t>м</a:t>
            </a:r>
            <a:r>
              <a:rPr lang="bg-BG" sz="1800" dirty="0" smtClean="0">
                <a:latin typeface="Calibri"/>
                <a:cs typeface="Calibri"/>
              </a:rPr>
              <a:t>ат</a:t>
            </a:r>
            <a:r>
              <a:rPr lang="bg-BG" sz="1800" spc="10" dirty="0" smtClean="0">
                <a:latin typeface="Calibri"/>
                <a:cs typeface="Calibri"/>
              </a:rPr>
              <a:t> </a:t>
            </a:r>
            <a:r>
              <a:rPr lang="bg-BG" sz="1800" dirty="0" smtClean="0">
                <a:latin typeface="Calibri"/>
                <a:cs typeface="Calibri"/>
              </a:rPr>
              <a:t>оп</a:t>
            </a:r>
            <a:r>
              <a:rPr lang="bg-BG" sz="1800" spc="-10" dirty="0" smtClean="0">
                <a:latin typeface="Calibri"/>
                <a:cs typeface="Calibri"/>
              </a:rPr>
              <a:t>ц</a:t>
            </a:r>
            <a:r>
              <a:rPr lang="bg-BG" sz="1800" dirty="0" smtClean="0">
                <a:latin typeface="Calibri"/>
                <a:cs typeface="Calibri"/>
              </a:rPr>
              <a:t>ия</a:t>
            </a:r>
            <a:r>
              <a:rPr lang="bg-BG" sz="1800" spc="5" dirty="0" smtClean="0">
                <a:latin typeface="Calibri"/>
                <a:cs typeface="Calibri"/>
              </a:rPr>
              <a:t> </a:t>
            </a:r>
            <a:r>
              <a:rPr lang="bg-BG" sz="1800" spc="-10" dirty="0" smtClean="0">
                <a:latin typeface="Calibri"/>
                <a:cs typeface="Calibri"/>
              </a:rPr>
              <a:t>з</a:t>
            </a:r>
            <a:r>
              <a:rPr lang="bg-BG" sz="1800" dirty="0" smtClean="0">
                <a:latin typeface="Calibri"/>
                <a:cs typeface="Calibri"/>
              </a:rPr>
              <a:t>а </a:t>
            </a:r>
            <a:r>
              <a:rPr lang="bg-BG" sz="1800" spc="5" dirty="0" smtClean="0">
                <a:latin typeface="Calibri"/>
                <a:cs typeface="Calibri"/>
              </a:rPr>
              <a:t>е</a:t>
            </a:r>
            <a:r>
              <a:rPr lang="bg-BG" sz="1800" spc="-20" dirty="0" smtClean="0">
                <a:latin typeface="Calibri"/>
                <a:cs typeface="Calibri"/>
              </a:rPr>
              <a:t>к</a:t>
            </a:r>
            <a:r>
              <a:rPr lang="bg-BG" sz="1800" spc="-10" dirty="0" smtClean="0">
                <a:latin typeface="Calibri"/>
                <a:cs typeface="Calibri"/>
              </a:rPr>
              <a:t>с</a:t>
            </a:r>
            <a:r>
              <a:rPr lang="bg-BG" sz="1800" dirty="0" smtClean="0">
                <a:latin typeface="Calibri"/>
                <a:cs typeface="Calibri"/>
              </a:rPr>
              <a:t>порт</a:t>
            </a:r>
            <a:r>
              <a:rPr lang="bg-BG" sz="1800" spc="20" dirty="0" smtClean="0">
                <a:latin typeface="Calibri"/>
                <a:cs typeface="Calibri"/>
              </a:rPr>
              <a:t> </a:t>
            </a:r>
            <a:r>
              <a:rPr lang="bg-BG" sz="1800" spc="-10" dirty="0" smtClean="0">
                <a:latin typeface="Calibri"/>
                <a:cs typeface="Calibri"/>
              </a:rPr>
              <a:t>к</a:t>
            </a:r>
            <a:r>
              <a:rPr lang="bg-BG" sz="1800" dirty="0" smtClean="0">
                <a:latin typeface="Calibri"/>
                <a:cs typeface="Calibri"/>
              </a:rPr>
              <a:t>ъм </a:t>
            </a:r>
            <a:r>
              <a:rPr lang="bg-BG" sz="1800" spc="15" dirty="0" smtClean="0">
                <a:latin typeface="Calibri"/>
                <a:cs typeface="Calibri"/>
              </a:rPr>
              <a:t>.</a:t>
            </a:r>
            <a:r>
              <a:rPr lang="bg-BG" sz="1800" spc="-5" dirty="0" smtClean="0">
                <a:latin typeface="Calibri"/>
                <a:cs typeface="Calibri"/>
              </a:rPr>
              <a:t>xl</a:t>
            </a:r>
            <a:r>
              <a:rPr lang="bg-BG" sz="1800" dirty="0" smtClean="0">
                <a:latin typeface="Calibri"/>
                <a:cs typeface="Calibri"/>
              </a:rPr>
              <a:t>s</a:t>
            </a:r>
            <a:endParaRPr lang="bg-BG"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64323" y="188976"/>
            <a:ext cx="1455420" cy="894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26792" y="3810000"/>
            <a:ext cx="3645408" cy="26197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4323" y="188976"/>
            <a:ext cx="1455420" cy="894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7868" y="188976"/>
            <a:ext cx="5433059" cy="6464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25897" y="4408678"/>
            <a:ext cx="2292350" cy="1380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14400" algn="just">
              <a:lnSpc>
                <a:spcPct val="100000"/>
              </a:lnSpc>
              <a:tabLst>
                <a:tab pos="1268730" algn="l"/>
                <a:tab pos="1509395" algn="l"/>
              </a:tabLst>
            </a:pPr>
            <a:r>
              <a:rPr lang="bg-BG" sz="1800" spc="60" dirty="0" smtClean="0">
                <a:latin typeface="Georgia"/>
                <a:cs typeface="Georgia"/>
              </a:rPr>
              <a:t>Страницата</a:t>
            </a:r>
            <a:r>
              <a:rPr sz="1800" spc="60" dirty="0" smtClean="0">
                <a:latin typeface="Georgia"/>
                <a:cs typeface="Georgia"/>
              </a:rPr>
              <a:t> </a:t>
            </a:r>
            <a:r>
              <a:rPr sz="1800" spc="-25" dirty="0" err="1" smtClean="0">
                <a:latin typeface="Georgia"/>
                <a:cs typeface="Georgia"/>
              </a:rPr>
              <a:t>п</a:t>
            </a:r>
            <a:r>
              <a:rPr sz="1800" spc="-35" dirty="0" err="1" smtClean="0">
                <a:latin typeface="Georgia"/>
                <a:cs typeface="Georgia"/>
              </a:rPr>
              <a:t>о</a:t>
            </a:r>
            <a:r>
              <a:rPr sz="1800" spc="45" dirty="0" err="1" smtClean="0">
                <a:latin typeface="Georgia"/>
                <a:cs typeface="Georgia"/>
              </a:rPr>
              <a:t>ка</a:t>
            </a:r>
            <a:r>
              <a:rPr sz="1800" spc="30" dirty="0" err="1" smtClean="0">
                <a:latin typeface="Georgia"/>
                <a:cs typeface="Georgia"/>
              </a:rPr>
              <a:t>з</a:t>
            </a:r>
            <a:r>
              <a:rPr lang="bg-BG" sz="1800" spc="30" dirty="0" smtClean="0">
                <a:latin typeface="Georgia"/>
                <a:cs typeface="Georgia"/>
              </a:rPr>
              <a:t>в</a:t>
            </a:r>
            <a:r>
              <a:rPr sz="1800" spc="35" dirty="0" smtClean="0">
                <a:latin typeface="Georgia"/>
                <a:cs typeface="Georgia"/>
              </a:rPr>
              <a:t>а</a:t>
            </a:r>
            <a:r>
              <a:rPr lang="bg-BG" sz="1800" spc="35" dirty="0" smtClean="0">
                <a:latin typeface="Georgia"/>
                <a:cs typeface="Georgia"/>
              </a:rPr>
              <a:t> </a:t>
            </a:r>
            <a:r>
              <a:rPr sz="1800" spc="5" dirty="0" err="1" smtClean="0">
                <a:latin typeface="Georgia"/>
                <a:cs typeface="Georgia"/>
              </a:rPr>
              <a:t>в</a:t>
            </a:r>
            <a:r>
              <a:rPr sz="1800" spc="10" dirty="0" err="1" smtClean="0">
                <a:latin typeface="Georgia"/>
                <a:cs typeface="Georgia"/>
              </a:rPr>
              <a:t>с</a:t>
            </a:r>
            <a:r>
              <a:rPr sz="1800" spc="5" dirty="0" err="1" smtClean="0">
                <a:latin typeface="Georgia"/>
                <a:cs typeface="Georgia"/>
              </a:rPr>
              <a:t>и</a:t>
            </a:r>
            <a:r>
              <a:rPr sz="1800" spc="-15" dirty="0" err="1" smtClean="0">
                <a:latin typeface="Georgia"/>
                <a:cs typeface="Georgia"/>
              </a:rPr>
              <a:t>ч</a:t>
            </a:r>
            <a:r>
              <a:rPr sz="1800" spc="30" dirty="0" err="1" smtClean="0">
                <a:latin typeface="Georgia"/>
                <a:cs typeface="Georgia"/>
              </a:rPr>
              <a:t>ки</a:t>
            </a:r>
            <a:r>
              <a:rPr sz="1800" spc="10" dirty="0" smtClean="0">
                <a:latin typeface="Georgia"/>
                <a:cs typeface="Georgia"/>
              </a:rPr>
              <a:t> </a:t>
            </a:r>
            <a:r>
              <a:rPr sz="1800" spc="25" dirty="0">
                <a:latin typeface="Georgia"/>
                <a:cs typeface="Georgia"/>
              </a:rPr>
              <a:t>елементи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150" dirty="0">
                <a:latin typeface="Georgia"/>
                <a:cs typeface="Georgia"/>
              </a:rPr>
              <a:t> </a:t>
            </a:r>
            <a:r>
              <a:rPr sz="1800" spc="60" dirty="0">
                <a:latin typeface="Georgia"/>
                <a:cs typeface="Georgia"/>
              </a:rPr>
              <a:t>н</a:t>
            </a:r>
            <a:r>
              <a:rPr sz="1800" spc="55" dirty="0">
                <a:latin typeface="Georgia"/>
                <a:cs typeface="Georgia"/>
              </a:rPr>
              <a:t>а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155" dirty="0">
                <a:latin typeface="Georgia"/>
                <a:cs typeface="Georgia"/>
              </a:rPr>
              <a:t> </a:t>
            </a:r>
            <a:r>
              <a:rPr sz="1800" spc="45" dirty="0">
                <a:latin typeface="Georgia"/>
                <a:cs typeface="Georgia"/>
              </a:rPr>
              <a:t>дадена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spc="55" dirty="0">
                <a:latin typeface="Georgia"/>
                <a:cs typeface="Georgia"/>
              </a:rPr>
              <a:t>ф</a:t>
            </a:r>
            <a:r>
              <a:rPr sz="1800" spc="25" dirty="0">
                <a:latin typeface="Georgia"/>
                <a:cs typeface="Georgia"/>
              </a:rPr>
              <a:t>а</a:t>
            </a:r>
            <a:r>
              <a:rPr sz="1800" spc="50" dirty="0">
                <a:latin typeface="Georgia"/>
                <a:cs typeface="Georgia"/>
              </a:rPr>
              <a:t>кт</a:t>
            </a:r>
            <a:r>
              <a:rPr sz="1800" spc="55" dirty="0">
                <a:latin typeface="Georgia"/>
                <a:cs typeface="Georgia"/>
              </a:rPr>
              <a:t>у</a:t>
            </a:r>
            <a:r>
              <a:rPr sz="1800" spc="50" dirty="0">
                <a:latin typeface="Georgia"/>
                <a:cs typeface="Georgia"/>
              </a:rPr>
              <a:t>р</a:t>
            </a:r>
            <a:r>
              <a:rPr sz="1800" spc="35" dirty="0">
                <a:latin typeface="Georgia"/>
                <a:cs typeface="Georgia"/>
              </a:rPr>
              <a:t>а</a:t>
            </a:r>
            <a:r>
              <a:rPr sz="1800" spc="10" dirty="0">
                <a:latin typeface="Georgia"/>
                <a:cs typeface="Georgia"/>
              </a:rPr>
              <a:t>,</a:t>
            </a:r>
            <a:r>
              <a:rPr sz="1800" dirty="0">
                <a:latin typeface="Georgia"/>
                <a:cs typeface="Georgia"/>
              </a:rPr>
              <a:t>	и</a:t>
            </a:r>
            <a:r>
              <a:rPr sz="1800" spc="-15" dirty="0">
                <a:latin typeface="Georgia"/>
                <a:cs typeface="Georgia"/>
              </a:rPr>
              <a:t>з</a:t>
            </a:r>
            <a:r>
              <a:rPr sz="1800" spc="-10" dirty="0">
                <a:latin typeface="Georgia"/>
                <a:cs typeface="Georgia"/>
              </a:rPr>
              <a:t>броени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spc="-30" dirty="0">
                <a:latin typeface="Georgia"/>
                <a:cs typeface="Georgia"/>
              </a:rPr>
              <a:t>п</a:t>
            </a:r>
            <a:r>
              <a:rPr sz="1800" spc="-25" dirty="0">
                <a:latin typeface="Georgia"/>
                <a:cs typeface="Georgia"/>
              </a:rPr>
              <a:t>о</a:t>
            </a:r>
            <a:r>
              <a:rPr sz="1800" dirty="0">
                <a:latin typeface="Cambria"/>
                <a:cs typeface="Cambria"/>
              </a:rPr>
              <a:t>-</a:t>
            </a:r>
            <a:r>
              <a:rPr sz="1800" spc="50" dirty="0">
                <a:latin typeface="Georgia"/>
                <a:cs typeface="Georgia"/>
              </a:rPr>
              <a:t>р</a:t>
            </a:r>
            <a:r>
              <a:rPr sz="1800" spc="35" dirty="0">
                <a:latin typeface="Georgia"/>
                <a:cs typeface="Georgia"/>
              </a:rPr>
              <a:t>а</a:t>
            </a:r>
            <a:r>
              <a:rPr sz="1800" spc="-20" dirty="0">
                <a:latin typeface="Georgia"/>
                <a:cs typeface="Georgia"/>
              </a:rPr>
              <a:t>но</a:t>
            </a:r>
            <a:r>
              <a:rPr sz="1800" spc="130" dirty="0">
                <a:latin typeface="Cambria"/>
                <a:cs typeface="Cambria"/>
              </a:rPr>
              <a:t>.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0797" y="229361"/>
            <a:ext cx="7780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50" dirty="0">
                <a:solidFill>
                  <a:srgbClr val="FF0000"/>
                </a:solidFill>
                <a:latin typeface="Cambria"/>
                <a:cs typeface="Cambria"/>
              </a:rPr>
              <a:t>see</a:t>
            </a:r>
            <a:endParaRPr sz="2800" b="1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4323" y="188976"/>
            <a:ext cx="1455420" cy="894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43473" y="1668779"/>
            <a:ext cx="2940685" cy="831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14400" algn="just">
              <a:lnSpc>
                <a:spcPct val="100000"/>
              </a:lnSpc>
            </a:pPr>
            <a:r>
              <a:rPr sz="1800" spc="120" dirty="0">
                <a:latin typeface="Georgia"/>
                <a:cs typeface="Georgia"/>
              </a:rPr>
              <a:t>В  </a:t>
            </a:r>
            <a:r>
              <a:rPr sz="1800" spc="6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този</a:t>
            </a:r>
            <a:r>
              <a:rPr sz="1800" dirty="0">
                <a:latin typeface="Georgia"/>
                <a:cs typeface="Georgia"/>
              </a:rPr>
              <a:t>  </a:t>
            </a:r>
            <a:r>
              <a:rPr sz="1800" spc="50" dirty="0">
                <a:latin typeface="Georgia"/>
                <a:cs typeface="Georgia"/>
              </a:rPr>
              <a:t> </a:t>
            </a:r>
            <a:r>
              <a:rPr sz="1800" spc="95" dirty="0">
                <a:latin typeface="Cambria"/>
                <a:cs typeface="Cambria"/>
              </a:rPr>
              <a:t>x</a:t>
            </a:r>
            <a:r>
              <a:rPr sz="1800" spc="75" dirty="0">
                <a:latin typeface="Cambria"/>
                <a:cs typeface="Cambria"/>
              </a:rPr>
              <a:t>ht</a:t>
            </a:r>
            <a:r>
              <a:rPr sz="1800" spc="125" dirty="0">
                <a:latin typeface="Cambria"/>
                <a:cs typeface="Cambria"/>
              </a:rPr>
              <a:t>m</a:t>
            </a:r>
            <a:r>
              <a:rPr sz="1800" spc="75" dirty="0">
                <a:latin typeface="Cambria"/>
                <a:cs typeface="Cambria"/>
              </a:rPr>
              <a:t>l</a:t>
            </a:r>
            <a:r>
              <a:rPr sz="1800" dirty="0">
                <a:latin typeface="Cambria"/>
                <a:cs typeface="Cambria"/>
              </a:rPr>
              <a:t>  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5" dirty="0">
                <a:latin typeface="Georgia"/>
                <a:cs typeface="Georgia"/>
              </a:rPr>
              <a:t>се </a:t>
            </a:r>
            <a:r>
              <a:rPr sz="1800" spc="25" dirty="0">
                <a:latin typeface="Georgia"/>
                <a:cs typeface="Georgia"/>
              </a:rPr>
              <a:t>изд</a:t>
            </a:r>
            <a:r>
              <a:rPr sz="1800" spc="10" dirty="0">
                <a:latin typeface="Georgia"/>
                <a:cs typeface="Georgia"/>
              </a:rPr>
              <a:t>а</a:t>
            </a:r>
            <a:r>
              <a:rPr sz="1800" spc="30" dirty="0">
                <a:latin typeface="Georgia"/>
                <a:cs typeface="Georgia"/>
              </a:rPr>
              <a:t>в</a:t>
            </a:r>
            <a:r>
              <a:rPr sz="1800" spc="90" dirty="0">
                <a:latin typeface="Georgia"/>
                <a:cs typeface="Georgia"/>
              </a:rPr>
              <a:t>а</a:t>
            </a:r>
            <a:r>
              <a:rPr sz="1800" dirty="0">
                <a:latin typeface="Georgia"/>
                <a:cs typeface="Georgia"/>
              </a:rPr>
              <a:t>  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н</a:t>
            </a:r>
            <a:r>
              <a:rPr sz="1800" spc="-35" dirty="0">
                <a:latin typeface="Georgia"/>
                <a:cs typeface="Georgia"/>
              </a:rPr>
              <a:t>о</a:t>
            </a:r>
            <a:r>
              <a:rPr sz="1800" spc="30" dirty="0">
                <a:latin typeface="Georgia"/>
                <a:cs typeface="Georgia"/>
              </a:rPr>
              <a:t>в</a:t>
            </a:r>
            <a:r>
              <a:rPr sz="1800" spc="90" dirty="0">
                <a:latin typeface="Georgia"/>
                <a:cs typeface="Georgia"/>
              </a:rPr>
              <a:t>а</a:t>
            </a:r>
            <a:r>
              <a:rPr sz="1800" dirty="0">
                <a:latin typeface="Georgia"/>
                <a:cs typeface="Georgia"/>
              </a:rPr>
              <a:t>   </a:t>
            </a:r>
            <a:r>
              <a:rPr sz="1800" spc="55" dirty="0">
                <a:latin typeface="Georgia"/>
                <a:cs typeface="Georgia"/>
              </a:rPr>
              <a:t>ф</a:t>
            </a:r>
            <a:r>
              <a:rPr sz="1800" spc="25" dirty="0">
                <a:latin typeface="Georgia"/>
                <a:cs typeface="Georgia"/>
              </a:rPr>
              <a:t>а</a:t>
            </a:r>
            <a:r>
              <a:rPr sz="1800" spc="50" dirty="0">
                <a:latin typeface="Georgia"/>
                <a:cs typeface="Georgia"/>
              </a:rPr>
              <a:t>кт</a:t>
            </a:r>
            <a:r>
              <a:rPr sz="1800" spc="55" dirty="0">
                <a:latin typeface="Georgia"/>
                <a:cs typeface="Georgia"/>
              </a:rPr>
              <a:t>у</a:t>
            </a:r>
            <a:r>
              <a:rPr sz="1800" spc="50" dirty="0">
                <a:latin typeface="Georgia"/>
                <a:cs typeface="Georgia"/>
              </a:rPr>
              <a:t>р</a:t>
            </a:r>
            <a:r>
              <a:rPr sz="1800" spc="40" dirty="0">
                <a:latin typeface="Georgia"/>
                <a:cs typeface="Georgia"/>
              </a:rPr>
              <a:t>а</a:t>
            </a:r>
            <a:r>
              <a:rPr sz="1800" spc="130" dirty="0">
                <a:latin typeface="Cambria"/>
                <a:cs typeface="Cambria"/>
              </a:rPr>
              <a:t>.</a:t>
            </a:r>
            <a:r>
              <a:rPr sz="1800" dirty="0">
                <a:latin typeface="Cambria"/>
                <a:cs typeface="Cambria"/>
              </a:rPr>
              <a:t>  </a:t>
            </a:r>
            <a:r>
              <a:rPr sz="1800" spc="135" dirty="0">
                <a:latin typeface="Cambria"/>
                <a:cs typeface="Cambria"/>
              </a:rPr>
              <a:t> </a:t>
            </a:r>
            <a:r>
              <a:rPr sz="1800" spc="80" dirty="0">
                <a:latin typeface="Georgia"/>
                <a:cs typeface="Georgia"/>
              </a:rPr>
              <a:t>В </a:t>
            </a:r>
            <a:r>
              <a:rPr sz="1800" spc="30" dirty="0">
                <a:latin typeface="Georgia"/>
                <a:cs typeface="Georgia"/>
              </a:rPr>
              <a:t>първия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210" dirty="0">
                <a:latin typeface="Georgia"/>
                <a:cs typeface="Georgia"/>
              </a:rPr>
              <a:t> </a:t>
            </a:r>
            <a:r>
              <a:rPr sz="1800" spc="60" dirty="0">
                <a:latin typeface="Georgia"/>
                <a:cs typeface="Georgia"/>
              </a:rPr>
              <a:t>п</a:t>
            </a:r>
            <a:r>
              <a:rPr sz="1800" spc="40" dirty="0">
                <a:latin typeface="Georgia"/>
                <a:cs typeface="Georgia"/>
              </a:rPr>
              <a:t>адащ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19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спи</a:t>
            </a:r>
            <a:r>
              <a:rPr sz="1800" spc="5" dirty="0">
                <a:latin typeface="Georgia"/>
                <a:cs typeface="Georgia"/>
              </a:rPr>
              <a:t>с</a:t>
            </a:r>
            <a:r>
              <a:rPr sz="1800" spc="60" dirty="0">
                <a:latin typeface="Georgia"/>
                <a:cs typeface="Georgia"/>
              </a:rPr>
              <a:t>ък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19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се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05047" y="2491740"/>
            <a:ext cx="1191260" cy="831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40" dirty="0">
                <a:latin typeface="Georgia"/>
                <a:cs typeface="Georgia"/>
              </a:rPr>
              <a:t>з</a:t>
            </a:r>
            <a:r>
              <a:rPr sz="1800" spc="30" dirty="0">
                <a:latin typeface="Georgia"/>
                <a:cs typeface="Georgia"/>
              </a:rPr>
              <a:t>а</a:t>
            </a:r>
            <a:r>
              <a:rPr sz="1800" spc="20" dirty="0">
                <a:latin typeface="Georgia"/>
                <a:cs typeface="Georgia"/>
              </a:rPr>
              <a:t>реж</a:t>
            </a:r>
            <a:r>
              <a:rPr sz="1800" spc="25" dirty="0">
                <a:latin typeface="Georgia"/>
                <a:cs typeface="Georgia"/>
              </a:rPr>
              <a:t>д</a:t>
            </a:r>
            <a:r>
              <a:rPr sz="1800" spc="60" dirty="0">
                <a:latin typeface="Georgia"/>
                <a:cs typeface="Georgia"/>
              </a:rPr>
              <a:t>ат</a:t>
            </a:r>
            <a:r>
              <a:rPr sz="1800" spc="30" dirty="0">
                <a:latin typeface="Georgia"/>
                <a:cs typeface="Georgia"/>
              </a:rPr>
              <a:t> </a:t>
            </a:r>
            <a:r>
              <a:rPr sz="1800" spc="15" dirty="0">
                <a:latin typeface="Georgia"/>
                <a:cs typeface="Georgia"/>
              </a:rPr>
              <a:t>компа</a:t>
            </a:r>
            <a:r>
              <a:rPr sz="1800" spc="5" dirty="0">
                <a:latin typeface="Georgia"/>
                <a:cs typeface="Georgia"/>
              </a:rPr>
              <a:t>н</a:t>
            </a:r>
            <a:r>
              <a:rPr sz="1800" spc="10" dirty="0">
                <a:latin typeface="Georgia"/>
                <a:cs typeface="Georgia"/>
              </a:rPr>
              <a:t>ии,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50" dirty="0">
                <a:latin typeface="Georgia"/>
                <a:cs typeface="Georgia"/>
              </a:rPr>
              <a:t>на</a:t>
            </a:r>
            <a:r>
              <a:rPr sz="1800" spc="35" dirty="0">
                <a:latin typeface="Georgia"/>
                <a:cs typeface="Georgia"/>
              </a:rPr>
              <a:t>т</a:t>
            </a:r>
            <a:r>
              <a:rPr sz="1800" spc="10" dirty="0">
                <a:latin typeface="Georgia"/>
                <a:cs typeface="Georgia"/>
              </a:rPr>
              <a:t>ис</a:t>
            </a:r>
            <a:r>
              <a:rPr sz="1800" spc="15" dirty="0">
                <a:latin typeface="Georgia"/>
                <a:cs typeface="Georgia"/>
              </a:rPr>
              <a:t>к</a:t>
            </a:r>
            <a:r>
              <a:rPr sz="1800" spc="50" dirty="0">
                <a:latin typeface="Georgia"/>
                <a:cs typeface="Georgia"/>
              </a:rPr>
              <a:t>ане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7855" y="2491740"/>
            <a:ext cx="1417320" cy="831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2460">
              <a:lnSpc>
                <a:spcPct val="100000"/>
              </a:lnSpc>
            </a:pPr>
            <a:r>
              <a:rPr sz="1800" spc="35" dirty="0">
                <a:latin typeface="Georgia"/>
                <a:cs typeface="Georgia"/>
              </a:rPr>
              <a:t>в</a:t>
            </a:r>
            <a:r>
              <a:rPr sz="1800" spc="-15" dirty="0">
                <a:latin typeface="Georgia"/>
                <a:cs typeface="Georgia"/>
              </a:rPr>
              <a:t>с</a:t>
            </a:r>
            <a:r>
              <a:rPr sz="1800" dirty="0">
                <a:latin typeface="Georgia"/>
                <a:cs typeface="Georgia"/>
              </a:rPr>
              <a:t>и</a:t>
            </a:r>
            <a:r>
              <a:rPr sz="1800" spc="20" dirty="0">
                <a:latin typeface="Georgia"/>
                <a:cs typeface="Georgia"/>
              </a:rPr>
              <a:t>чк</a:t>
            </a:r>
            <a:r>
              <a:rPr sz="1800" spc="10" dirty="0">
                <a:latin typeface="Georgia"/>
                <a:cs typeface="Georgia"/>
              </a:rPr>
              <a:t>и</a:t>
            </a:r>
            <a:endParaRPr sz="1800">
              <a:latin typeface="Georgia"/>
              <a:cs typeface="Georgia"/>
            </a:endParaRPr>
          </a:p>
          <a:p>
            <a:pPr marL="12700" marR="5080" indent="66675">
              <a:lnSpc>
                <a:spcPct val="100000"/>
              </a:lnSpc>
              <a:tabLst>
                <a:tab pos="666115" algn="l"/>
                <a:tab pos="989330" algn="l"/>
              </a:tabLst>
            </a:pPr>
            <a:r>
              <a:rPr sz="1800" spc="20" dirty="0">
                <a:latin typeface="Georgia"/>
                <a:cs typeface="Georgia"/>
              </a:rPr>
              <a:t>като		</a:t>
            </a:r>
            <a:r>
              <a:rPr sz="1800" spc="10" dirty="0">
                <a:latin typeface="Georgia"/>
                <a:cs typeface="Georgia"/>
              </a:rPr>
              <a:t>при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60" dirty="0">
                <a:latin typeface="Georgia"/>
                <a:cs typeface="Georgia"/>
              </a:rPr>
              <a:t>н</a:t>
            </a:r>
            <a:r>
              <a:rPr sz="1800" spc="55" dirty="0">
                <a:latin typeface="Georgia"/>
                <a:cs typeface="Georgia"/>
              </a:rPr>
              <a:t>а</a:t>
            </a:r>
            <a:r>
              <a:rPr sz="1800" dirty="0">
                <a:latin typeface="Georgia"/>
                <a:cs typeface="Georgia"/>
              </a:rPr>
              <a:t>	</a:t>
            </a:r>
            <a:r>
              <a:rPr sz="1800" spc="15" dirty="0">
                <a:latin typeface="Georgia"/>
                <a:cs typeface="Georgia"/>
              </a:rPr>
              <a:t>бу</a:t>
            </a:r>
            <a:r>
              <a:rPr sz="1800" spc="-5" dirty="0">
                <a:latin typeface="Georgia"/>
                <a:cs typeface="Georgia"/>
              </a:rPr>
              <a:t>тон</a:t>
            </a:r>
            <a:r>
              <a:rPr sz="1800" spc="90" dirty="0">
                <a:latin typeface="Georgia"/>
                <a:cs typeface="Georgia"/>
              </a:rPr>
              <a:t>а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3473" y="3314953"/>
            <a:ext cx="2941320" cy="192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800" spc="25" dirty="0">
                <a:latin typeface="Georgia"/>
                <a:cs typeface="Georgia"/>
              </a:rPr>
              <a:t>“Lo</a:t>
            </a:r>
            <a:r>
              <a:rPr sz="1800" spc="10" dirty="0">
                <a:latin typeface="Georgia"/>
                <a:cs typeface="Georgia"/>
              </a:rPr>
              <a:t>a</a:t>
            </a:r>
            <a:r>
              <a:rPr sz="1800" spc="-20" dirty="0">
                <a:latin typeface="Georgia"/>
                <a:cs typeface="Georgia"/>
              </a:rPr>
              <a:t>d”</a:t>
            </a:r>
            <a:r>
              <a:rPr sz="1800" spc="160" dirty="0">
                <a:latin typeface="Georgia"/>
                <a:cs typeface="Georgia"/>
              </a:rPr>
              <a:t> </a:t>
            </a:r>
            <a:r>
              <a:rPr sz="1800" spc="5" dirty="0">
                <a:latin typeface="Georgia"/>
                <a:cs typeface="Georgia"/>
              </a:rPr>
              <a:t>се</a:t>
            </a:r>
            <a:r>
              <a:rPr sz="1800" spc="165" dirty="0">
                <a:latin typeface="Georgia"/>
                <a:cs typeface="Georgia"/>
              </a:rPr>
              <a:t> </a:t>
            </a:r>
            <a:r>
              <a:rPr sz="1800" spc="30" dirty="0">
                <a:latin typeface="Georgia"/>
                <a:cs typeface="Georgia"/>
              </a:rPr>
              <a:t>зар</a:t>
            </a:r>
            <a:r>
              <a:rPr sz="1800" spc="35" dirty="0">
                <a:latin typeface="Georgia"/>
                <a:cs typeface="Georgia"/>
              </a:rPr>
              <a:t>е</a:t>
            </a:r>
            <a:r>
              <a:rPr sz="1800" spc="25" dirty="0">
                <a:latin typeface="Georgia"/>
                <a:cs typeface="Georgia"/>
              </a:rPr>
              <a:t>жд</a:t>
            </a:r>
            <a:r>
              <a:rPr sz="1800" spc="90" dirty="0">
                <a:latin typeface="Georgia"/>
                <a:cs typeface="Georgia"/>
              </a:rPr>
              <a:t>а</a:t>
            </a:r>
            <a:r>
              <a:rPr sz="1800" spc="160" dirty="0">
                <a:latin typeface="Georgia"/>
                <a:cs typeface="Georgia"/>
              </a:rPr>
              <a:t> </a:t>
            </a:r>
            <a:r>
              <a:rPr sz="1800" spc="30" dirty="0">
                <a:latin typeface="Georgia"/>
                <a:cs typeface="Georgia"/>
              </a:rPr>
              <a:t>в</a:t>
            </a:r>
            <a:r>
              <a:rPr sz="1800" spc="10" dirty="0">
                <a:latin typeface="Georgia"/>
                <a:cs typeface="Georgia"/>
              </a:rPr>
              <a:t>тор</a:t>
            </a:r>
            <a:r>
              <a:rPr sz="1800" dirty="0">
                <a:latin typeface="Georgia"/>
                <a:cs typeface="Georgia"/>
              </a:rPr>
              <a:t>а</a:t>
            </a:r>
            <a:r>
              <a:rPr sz="1800" spc="60" dirty="0">
                <a:latin typeface="Georgia"/>
                <a:cs typeface="Georgia"/>
              </a:rPr>
              <a:t>та</a:t>
            </a:r>
            <a:r>
              <a:rPr sz="1800" spc="40" dirty="0">
                <a:latin typeface="Georgia"/>
                <a:cs typeface="Georgia"/>
              </a:rPr>
              <a:t> т</a:t>
            </a:r>
            <a:r>
              <a:rPr sz="1800" spc="50" dirty="0">
                <a:latin typeface="Georgia"/>
                <a:cs typeface="Georgia"/>
              </a:rPr>
              <a:t>а</a:t>
            </a:r>
            <a:r>
              <a:rPr sz="1800" spc="10" dirty="0">
                <a:latin typeface="Georgia"/>
                <a:cs typeface="Georgia"/>
              </a:rPr>
              <a:t>бли</a:t>
            </a:r>
            <a:r>
              <a:rPr sz="1800" spc="5" dirty="0">
                <a:latin typeface="Georgia"/>
                <a:cs typeface="Georgia"/>
              </a:rPr>
              <a:t>ц</a:t>
            </a:r>
            <a:r>
              <a:rPr sz="1800" spc="90" dirty="0">
                <a:latin typeface="Georgia"/>
                <a:cs typeface="Georgia"/>
              </a:rPr>
              <a:t>а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130" dirty="0">
                <a:latin typeface="Georgia"/>
                <a:cs typeface="Georgia"/>
              </a:rPr>
              <a:t> </a:t>
            </a:r>
            <a:r>
              <a:rPr sz="1800" spc="90" dirty="0">
                <a:latin typeface="Cambria"/>
                <a:cs typeface="Cambria"/>
              </a:rPr>
              <a:t>+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spc="20" dirty="0">
                <a:latin typeface="Georgia"/>
                <a:cs typeface="Georgia"/>
              </a:rPr>
              <a:t>в</a:t>
            </a:r>
            <a:r>
              <a:rPr sz="1800" spc="10" dirty="0">
                <a:latin typeface="Georgia"/>
                <a:cs typeface="Georgia"/>
              </a:rPr>
              <a:t>т</a:t>
            </a:r>
            <a:r>
              <a:rPr sz="1800" spc="5" dirty="0">
                <a:latin typeface="Georgia"/>
                <a:cs typeface="Georgia"/>
              </a:rPr>
              <a:t>орият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120" dirty="0">
                <a:latin typeface="Georgia"/>
                <a:cs typeface="Georgia"/>
              </a:rPr>
              <a:t> </a:t>
            </a:r>
            <a:r>
              <a:rPr sz="1800" spc="45" dirty="0">
                <a:latin typeface="Georgia"/>
                <a:cs typeface="Georgia"/>
              </a:rPr>
              <a:t>падащ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спи</a:t>
            </a:r>
            <a:r>
              <a:rPr sz="1800" spc="5" dirty="0">
                <a:latin typeface="Georgia"/>
                <a:cs typeface="Georgia"/>
              </a:rPr>
              <a:t>с</a:t>
            </a:r>
            <a:r>
              <a:rPr sz="1800" spc="60" dirty="0">
                <a:latin typeface="Georgia"/>
                <a:cs typeface="Georgia"/>
              </a:rPr>
              <a:t>ък</a:t>
            </a:r>
            <a:r>
              <a:rPr sz="1800" spc="10" dirty="0">
                <a:latin typeface="Georgia"/>
                <a:cs typeface="Georgia"/>
              </a:rPr>
              <a:t>,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210" dirty="0">
                <a:latin typeface="Georgia"/>
                <a:cs typeface="Georgia"/>
              </a:rPr>
              <a:t> </a:t>
            </a:r>
            <a:r>
              <a:rPr sz="1800" spc="20" dirty="0">
                <a:latin typeface="Georgia"/>
                <a:cs typeface="Georgia"/>
              </a:rPr>
              <a:t>съ</a:t>
            </a:r>
            <a:r>
              <a:rPr sz="1800" spc="45" dirty="0">
                <a:latin typeface="Georgia"/>
                <a:cs typeface="Georgia"/>
              </a:rPr>
              <a:t>дъ</a:t>
            </a:r>
            <a:r>
              <a:rPr sz="1800" spc="-10" dirty="0">
                <a:latin typeface="Georgia"/>
                <a:cs typeface="Georgia"/>
              </a:rPr>
              <a:t>р</a:t>
            </a:r>
            <a:r>
              <a:rPr sz="1800" spc="40" dirty="0">
                <a:latin typeface="Georgia"/>
                <a:cs typeface="Georgia"/>
              </a:rPr>
              <a:t>жащ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210" dirty="0">
                <a:latin typeface="Georgia"/>
                <a:cs typeface="Georgia"/>
              </a:rPr>
              <a:t> </a:t>
            </a:r>
            <a:r>
              <a:rPr sz="1800" spc="35" dirty="0">
                <a:latin typeface="Georgia"/>
                <a:cs typeface="Georgia"/>
              </a:rPr>
              <a:t>в</a:t>
            </a:r>
            <a:r>
              <a:rPr sz="1800" spc="-15" dirty="0">
                <a:latin typeface="Georgia"/>
                <a:cs typeface="Georgia"/>
              </a:rPr>
              <a:t>с</a:t>
            </a:r>
            <a:r>
              <a:rPr sz="1800" spc="15" dirty="0">
                <a:latin typeface="Georgia"/>
                <a:cs typeface="Georgia"/>
              </a:rPr>
              <a:t>ички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229" dirty="0">
                <a:latin typeface="Cambria"/>
                <a:cs typeface="Cambria"/>
              </a:rPr>
              <a:t>V</a:t>
            </a:r>
            <a:r>
              <a:rPr sz="1800" spc="114" dirty="0">
                <a:latin typeface="Cambria"/>
                <a:cs typeface="Cambria"/>
              </a:rPr>
              <a:t>I</a:t>
            </a:r>
            <a:r>
              <a:rPr sz="1800" spc="175" dirty="0">
                <a:latin typeface="Cambria"/>
                <a:cs typeface="Cambria"/>
              </a:rPr>
              <a:t>P</a:t>
            </a:r>
            <a:r>
              <a:rPr sz="1800" dirty="0">
                <a:latin typeface="Cambria"/>
                <a:cs typeface="Cambria"/>
              </a:rPr>
              <a:t>  </a:t>
            </a:r>
            <a:r>
              <a:rPr sz="1800" spc="-10" dirty="0">
                <a:latin typeface="Georgia"/>
                <a:cs typeface="Georgia"/>
              </a:rPr>
              <a:t>обяв</a:t>
            </a:r>
            <a:r>
              <a:rPr sz="1800" spc="15" dirty="0">
                <a:latin typeface="Georgia"/>
                <a:cs typeface="Georgia"/>
              </a:rPr>
              <a:t>и,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85" dirty="0">
                <a:latin typeface="Georgia"/>
                <a:cs typeface="Georgia"/>
              </a:rPr>
              <a:t> </a:t>
            </a:r>
            <a:r>
              <a:rPr sz="1800" spc="35" dirty="0">
                <a:latin typeface="Georgia"/>
                <a:cs typeface="Georgia"/>
              </a:rPr>
              <a:t>з</a:t>
            </a:r>
            <a:r>
              <a:rPr sz="1800" spc="40" dirty="0">
                <a:latin typeface="Georgia"/>
                <a:cs typeface="Georgia"/>
              </a:rPr>
              <a:t>а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8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които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80" dirty="0">
                <a:latin typeface="Georgia"/>
                <a:cs typeface="Georgia"/>
              </a:rPr>
              <a:t> </a:t>
            </a:r>
            <a:r>
              <a:rPr sz="1800" spc="15" dirty="0">
                <a:latin typeface="Georgia"/>
                <a:cs typeface="Georgia"/>
              </a:rPr>
              <a:t>н</a:t>
            </a:r>
            <a:r>
              <a:rPr sz="1800" spc="45" dirty="0">
                <a:latin typeface="Georgia"/>
                <a:cs typeface="Georgia"/>
              </a:rPr>
              <a:t>яма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spc="25" dirty="0">
                <a:latin typeface="Georgia"/>
                <a:cs typeface="Georgia"/>
              </a:rPr>
              <a:t>издад</a:t>
            </a:r>
            <a:r>
              <a:rPr sz="1800" spc="10" dirty="0">
                <a:latin typeface="Georgia"/>
                <a:cs typeface="Georgia"/>
              </a:rPr>
              <a:t>е</a:t>
            </a:r>
            <a:r>
              <a:rPr sz="1800" spc="60" dirty="0">
                <a:latin typeface="Georgia"/>
                <a:cs typeface="Georgia"/>
              </a:rPr>
              <a:t>на</a:t>
            </a:r>
            <a:r>
              <a:rPr sz="1800" dirty="0">
                <a:latin typeface="Georgia"/>
                <a:cs typeface="Georgia"/>
              </a:rPr>
              <a:t>   </a:t>
            </a:r>
            <a:r>
              <a:rPr sz="1800" spc="-85" dirty="0">
                <a:latin typeface="Georgia"/>
                <a:cs typeface="Georgia"/>
              </a:rPr>
              <a:t> </a:t>
            </a:r>
            <a:r>
              <a:rPr sz="1800" spc="55" dirty="0">
                <a:latin typeface="Georgia"/>
                <a:cs typeface="Georgia"/>
              </a:rPr>
              <a:t>ф</a:t>
            </a:r>
            <a:r>
              <a:rPr sz="1800" spc="25" dirty="0">
                <a:latin typeface="Georgia"/>
                <a:cs typeface="Georgia"/>
              </a:rPr>
              <a:t>а</a:t>
            </a:r>
            <a:r>
              <a:rPr sz="1800" spc="50" dirty="0">
                <a:latin typeface="Georgia"/>
                <a:cs typeface="Georgia"/>
              </a:rPr>
              <a:t>кт</a:t>
            </a:r>
            <a:r>
              <a:rPr sz="1800" spc="55" dirty="0">
                <a:latin typeface="Georgia"/>
                <a:cs typeface="Georgia"/>
              </a:rPr>
              <a:t>у</a:t>
            </a:r>
            <a:r>
              <a:rPr sz="1800" spc="50" dirty="0">
                <a:latin typeface="Georgia"/>
                <a:cs typeface="Georgia"/>
              </a:rPr>
              <a:t>р</a:t>
            </a:r>
            <a:r>
              <a:rPr sz="1800" spc="35" dirty="0">
                <a:latin typeface="Georgia"/>
                <a:cs typeface="Georgia"/>
              </a:rPr>
              <a:t>а</a:t>
            </a:r>
            <a:r>
              <a:rPr sz="1800" spc="10" dirty="0">
                <a:latin typeface="Georgia"/>
                <a:cs typeface="Georgia"/>
              </a:rPr>
              <a:t>,</a:t>
            </a:r>
            <a:r>
              <a:rPr sz="1800" dirty="0">
                <a:latin typeface="Georgia"/>
                <a:cs typeface="Georgia"/>
              </a:rPr>
              <a:t>   </a:t>
            </a:r>
            <a:r>
              <a:rPr sz="1800" spc="-90" dirty="0">
                <a:latin typeface="Georgia"/>
                <a:cs typeface="Georgia"/>
              </a:rPr>
              <a:t> </a:t>
            </a:r>
            <a:r>
              <a:rPr sz="1800" spc="20" dirty="0">
                <a:latin typeface="Georgia"/>
                <a:cs typeface="Georgia"/>
              </a:rPr>
              <a:t>след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което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95" dirty="0">
                <a:latin typeface="Georgia"/>
                <a:cs typeface="Georgia"/>
              </a:rPr>
              <a:t> </a:t>
            </a:r>
            <a:r>
              <a:rPr sz="1800" spc="25" dirty="0">
                <a:latin typeface="Georgia"/>
                <a:cs typeface="Georgia"/>
              </a:rPr>
              <a:t>надо</a:t>
            </a:r>
            <a:r>
              <a:rPr sz="1800" spc="15" dirty="0">
                <a:latin typeface="Georgia"/>
                <a:cs typeface="Georgia"/>
              </a:rPr>
              <a:t>л</a:t>
            </a:r>
            <a:r>
              <a:rPr sz="1800" spc="80" dirty="0">
                <a:latin typeface="Georgia"/>
                <a:cs typeface="Georgia"/>
              </a:rPr>
              <a:t>у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110" dirty="0">
                <a:latin typeface="Georgia"/>
                <a:cs typeface="Georgia"/>
              </a:rPr>
              <a:t> </a:t>
            </a:r>
            <a:r>
              <a:rPr sz="1800" spc="5" dirty="0">
                <a:latin typeface="Georgia"/>
                <a:cs typeface="Georgia"/>
              </a:rPr>
              <a:t>се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9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по</a:t>
            </a:r>
            <a:r>
              <a:rPr sz="1800" spc="-20" dirty="0">
                <a:latin typeface="Georgia"/>
                <a:cs typeface="Georgia"/>
              </a:rPr>
              <a:t>п</a:t>
            </a:r>
            <a:r>
              <a:rPr sz="1800" spc="55" dirty="0">
                <a:latin typeface="Georgia"/>
                <a:cs typeface="Georgia"/>
              </a:rPr>
              <a:t>ълват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spc="30" dirty="0">
                <a:latin typeface="Georgia"/>
                <a:cs typeface="Georgia"/>
              </a:rPr>
              <a:t>в</a:t>
            </a:r>
            <a:r>
              <a:rPr sz="1800" spc="5" dirty="0">
                <a:latin typeface="Georgia"/>
                <a:cs typeface="Georgia"/>
              </a:rPr>
              <a:t>сичк</a:t>
            </a:r>
            <a:r>
              <a:rPr sz="1800" spc="10" dirty="0">
                <a:latin typeface="Georgia"/>
                <a:cs typeface="Georgia"/>
              </a:rPr>
              <a:t>и</a:t>
            </a:r>
            <a:r>
              <a:rPr sz="1800" spc="50" dirty="0">
                <a:latin typeface="Georgia"/>
                <a:cs typeface="Georgia"/>
              </a:rPr>
              <a:t> </a:t>
            </a:r>
            <a:r>
              <a:rPr sz="1800" spc="25" dirty="0">
                <a:latin typeface="Georgia"/>
                <a:cs typeface="Georgia"/>
              </a:rPr>
              <a:t>остан</a:t>
            </a:r>
            <a:r>
              <a:rPr sz="1800" spc="15" dirty="0">
                <a:latin typeface="Georgia"/>
                <a:cs typeface="Georgia"/>
              </a:rPr>
              <a:t>а</a:t>
            </a:r>
            <a:r>
              <a:rPr sz="1800" spc="35" dirty="0">
                <a:latin typeface="Georgia"/>
                <a:cs typeface="Georgia"/>
              </a:rPr>
              <a:t>ли</a:t>
            </a:r>
            <a:r>
              <a:rPr sz="1800" spc="60" dirty="0">
                <a:latin typeface="Georgia"/>
                <a:cs typeface="Georgia"/>
              </a:rPr>
              <a:t> </a:t>
            </a:r>
            <a:r>
              <a:rPr sz="1800" spc="5" dirty="0">
                <a:latin typeface="Georgia"/>
                <a:cs typeface="Georgia"/>
              </a:rPr>
              <a:t>по</a:t>
            </a:r>
            <a:r>
              <a:rPr sz="1800" spc="-5" dirty="0">
                <a:latin typeface="Georgia"/>
                <a:cs typeface="Georgia"/>
              </a:rPr>
              <a:t>л</a:t>
            </a:r>
            <a:r>
              <a:rPr sz="1800" spc="50" dirty="0">
                <a:latin typeface="Georgia"/>
                <a:cs typeface="Georgia"/>
              </a:rPr>
              <a:t>ет</a:t>
            </a:r>
            <a:r>
              <a:rPr sz="1800" spc="45" dirty="0">
                <a:latin typeface="Georgia"/>
                <a:cs typeface="Georgia"/>
              </a:rPr>
              <a:t>а</a:t>
            </a:r>
            <a:r>
              <a:rPr sz="1800" spc="130" dirty="0">
                <a:latin typeface="Cambria"/>
                <a:cs typeface="Cambria"/>
              </a:rPr>
              <a:t>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7952" y="44194"/>
            <a:ext cx="4410456" cy="67985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36514" y="998346"/>
            <a:ext cx="255143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05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800" spc="130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sz="2800" spc="155" dirty="0">
                <a:solidFill>
                  <a:srgbClr val="FF0000"/>
                </a:solidFill>
                <a:latin typeface="Cambria"/>
                <a:cs typeface="Cambria"/>
              </a:rPr>
              <a:t>dN</a:t>
            </a:r>
            <a:r>
              <a:rPr sz="2800" spc="130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800" spc="70" dirty="0">
                <a:solidFill>
                  <a:srgbClr val="FF0000"/>
                </a:solidFill>
                <a:latin typeface="Cambria"/>
                <a:cs typeface="Cambria"/>
              </a:rPr>
              <a:t>wInvoi</a:t>
            </a:r>
            <a:r>
              <a:rPr sz="2800" spc="45" dirty="0">
                <a:solidFill>
                  <a:srgbClr val="FF0000"/>
                </a:solidFill>
                <a:latin typeface="Cambria"/>
                <a:cs typeface="Cambria"/>
              </a:rPr>
              <a:t>c</a:t>
            </a:r>
            <a:r>
              <a:rPr sz="2800" spc="30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4323" y="188976"/>
            <a:ext cx="1455420" cy="894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705">
              <a:lnSpc>
                <a:spcPct val="100000"/>
              </a:lnSpc>
            </a:pPr>
            <a:r>
              <a:rPr spc="60" dirty="0"/>
              <a:t>Класове,</a:t>
            </a:r>
            <a:r>
              <a:rPr spc="100" dirty="0"/>
              <a:t> </a:t>
            </a:r>
            <a:r>
              <a:rPr spc="65" dirty="0"/>
              <a:t>йерар</a:t>
            </a:r>
            <a:r>
              <a:rPr spc="45" dirty="0"/>
              <a:t>х</a:t>
            </a:r>
            <a:r>
              <a:rPr spc="60" dirty="0"/>
              <a:t>ия</a:t>
            </a:r>
            <a:r>
              <a:rPr spc="105" dirty="0"/>
              <a:t> </a:t>
            </a:r>
            <a:r>
              <a:rPr spc="25" dirty="0"/>
              <a:t>и</a:t>
            </a:r>
            <a:r>
              <a:rPr spc="120" dirty="0"/>
              <a:t> </a:t>
            </a:r>
            <a:r>
              <a:rPr spc="35" dirty="0"/>
              <a:t>в</a:t>
            </a:r>
            <a:r>
              <a:rPr spc="30" dirty="0"/>
              <a:t>р</a:t>
            </a:r>
            <a:r>
              <a:rPr spc="55" dirty="0"/>
              <a:t>ъзки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16815"/>
            <a:ext cx="8124825" cy="4619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4323" y="188976"/>
            <a:ext cx="1455420" cy="894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9800" y="390048"/>
            <a:ext cx="375198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705">
              <a:lnSpc>
                <a:spcPct val="100000"/>
              </a:lnSpc>
            </a:pPr>
            <a:r>
              <a:rPr lang="bg-BG" b="1" spc="60" dirty="0" smtClean="0">
                <a:solidFill>
                  <a:srgbClr val="FF0000"/>
                </a:solidFill>
              </a:rPr>
              <a:t>За Проекта</a:t>
            </a:r>
            <a:endParaRPr b="1" spc="55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621" y="1031839"/>
            <a:ext cx="5754426" cy="55673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466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4323" y="188976"/>
            <a:ext cx="1455420" cy="894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0" y="85725"/>
            <a:ext cx="42672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z="3600" spc="509" dirty="0" smtClean="0">
                <a:solidFill>
                  <a:srgbClr val="FF0000"/>
                </a:solidFill>
                <a:latin typeface="Cambria"/>
                <a:cs typeface="Cambria"/>
              </a:rPr>
              <a:t>UML</a:t>
            </a:r>
            <a:r>
              <a:rPr lang="bg-BG" sz="3600" spc="509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385" dirty="0" smtClean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sz="3600" spc="145" dirty="0" smtClean="0">
                <a:solidFill>
                  <a:srgbClr val="FF0000"/>
                </a:solidFill>
                <a:latin typeface="Cambria"/>
                <a:cs typeface="Cambria"/>
              </a:rPr>
              <a:t>i</a:t>
            </a:r>
            <a:r>
              <a:rPr sz="3600" spc="185" dirty="0" smtClean="0">
                <a:solidFill>
                  <a:srgbClr val="FF0000"/>
                </a:solidFill>
                <a:latin typeface="Cambria"/>
                <a:cs typeface="Cambria"/>
              </a:rPr>
              <a:t>agram</a:t>
            </a:r>
            <a:endParaRPr sz="3600" dirty="0">
              <a:latin typeface="Cambria"/>
              <a:cs typeface="Cambri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97" y="1143000"/>
            <a:ext cx="8021404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5366" y="2407920"/>
            <a:ext cx="4744085" cy="109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95"/>
              </a:lnSpc>
              <a:tabLst>
                <a:tab pos="2231390" algn="l"/>
              </a:tabLst>
            </a:pPr>
            <a:r>
              <a:rPr sz="7200" spc="930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5750" spc="615" dirty="0">
                <a:solidFill>
                  <a:srgbClr val="FF0000"/>
                </a:solidFill>
                <a:latin typeface="Cambria"/>
                <a:cs typeface="Cambria"/>
              </a:rPr>
              <a:t>IV</a:t>
            </a:r>
            <a:r>
              <a:rPr sz="5750" spc="770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5750" dirty="0">
                <a:solidFill>
                  <a:srgbClr val="FF0000"/>
                </a:solidFill>
                <a:latin typeface="Cambria"/>
                <a:cs typeface="Cambria"/>
              </a:rPr>
              <a:t>	</a:t>
            </a:r>
            <a:r>
              <a:rPr sz="7200" spc="835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sz="5750" spc="770" dirty="0">
                <a:solidFill>
                  <a:srgbClr val="FF0000"/>
                </a:solidFill>
                <a:latin typeface="Cambria"/>
                <a:cs typeface="Cambria"/>
              </a:rPr>
              <a:t>EMO</a:t>
            </a:r>
            <a:endParaRPr sz="575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64323" y="188976"/>
            <a:ext cx="1455420" cy="894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4323" y="188976"/>
            <a:ext cx="1455420" cy="894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1500" y="1071372"/>
            <a:ext cx="7357872" cy="5501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0903" y="337439"/>
            <a:ext cx="4860290" cy="462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75" dirty="0">
                <a:solidFill>
                  <a:srgbClr val="252525"/>
                </a:solidFill>
              </a:rPr>
              <a:t>И</a:t>
            </a:r>
            <a:r>
              <a:rPr sz="2400" spc="70" dirty="0">
                <a:solidFill>
                  <a:srgbClr val="252525"/>
                </a:solidFill>
              </a:rPr>
              <a:t>З</a:t>
            </a:r>
            <a:r>
              <a:rPr sz="2400" spc="95" dirty="0">
                <a:solidFill>
                  <a:srgbClr val="252525"/>
                </a:solidFill>
              </a:rPr>
              <a:t>П</a:t>
            </a:r>
            <a:r>
              <a:rPr sz="2400" spc="114" dirty="0">
                <a:solidFill>
                  <a:srgbClr val="252525"/>
                </a:solidFill>
              </a:rPr>
              <a:t>ОЛ</a:t>
            </a:r>
            <a:r>
              <a:rPr sz="2400" spc="100" dirty="0">
                <a:solidFill>
                  <a:srgbClr val="252525"/>
                </a:solidFill>
              </a:rPr>
              <a:t>З</a:t>
            </a:r>
            <a:r>
              <a:rPr sz="2400" spc="140" dirty="0">
                <a:solidFill>
                  <a:srgbClr val="252525"/>
                </a:solidFill>
              </a:rPr>
              <a:t>В</a:t>
            </a:r>
            <a:r>
              <a:rPr sz="2400" spc="130" dirty="0">
                <a:solidFill>
                  <a:srgbClr val="252525"/>
                </a:solidFill>
              </a:rPr>
              <a:t>А</a:t>
            </a:r>
            <a:r>
              <a:rPr sz="2400" spc="50" dirty="0">
                <a:solidFill>
                  <a:srgbClr val="252525"/>
                </a:solidFill>
              </a:rPr>
              <a:t>НИ</a:t>
            </a:r>
            <a:r>
              <a:rPr sz="2400" spc="250" dirty="0">
                <a:solidFill>
                  <a:srgbClr val="252525"/>
                </a:solidFill>
              </a:rPr>
              <a:t> </a:t>
            </a:r>
            <a:r>
              <a:rPr sz="2400" spc="135" dirty="0">
                <a:solidFill>
                  <a:srgbClr val="252525"/>
                </a:solidFill>
              </a:rPr>
              <a:t>Т</a:t>
            </a:r>
            <a:r>
              <a:rPr sz="2400" spc="130" dirty="0">
                <a:solidFill>
                  <a:srgbClr val="252525"/>
                </a:solidFill>
              </a:rPr>
              <a:t>Е</a:t>
            </a:r>
            <a:r>
              <a:rPr sz="2400" spc="10" dirty="0">
                <a:solidFill>
                  <a:srgbClr val="252525"/>
                </a:solidFill>
              </a:rPr>
              <a:t>ХН</a:t>
            </a:r>
            <a:r>
              <a:rPr sz="2400" spc="100" dirty="0">
                <a:solidFill>
                  <a:srgbClr val="252525"/>
                </a:solidFill>
              </a:rPr>
              <a:t>ОЛ</a:t>
            </a:r>
            <a:r>
              <a:rPr sz="2400" spc="105" dirty="0">
                <a:solidFill>
                  <a:srgbClr val="252525"/>
                </a:solidFill>
              </a:rPr>
              <a:t>О</a:t>
            </a:r>
            <a:r>
              <a:rPr sz="2400" spc="70" dirty="0">
                <a:solidFill>
                  <a:srgbClr val="252525"/>
                </a:solidFill>
              </a:rPr>
              <a:t>ГИИ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7164323" y="188976"/>
            <a:ext cx="1455420" cy="894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3691" y="3707891"/>
            <a:ext cx="3512820" cy="765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3191" y="3398901"/>
            <a:ext cx="309181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305" dirty="0">
                <a:solidFill>
                  <a:srgbClr val="E75C00"/>
                </a:solidFill>
                <a:latin typeface="Cambria"/>
                <a:cs typeface="Cambria"/>
              </a:rPr>
              <a:t>MySQL</a:t>
            </a:r>
            <a:r>
              <a:rPr sz="2800" spc="155" dirty="0">
                <a:solidFill>
                  <a:srgbClr val="E75C00"/>
                </a:solidFill>
                <a:latin typeface="Cambria"/>
                <a:cs typeface="Cambria"/>
              </a:rPr>
              <a:t> </a:t>
            </a:r>
            <a:r>
              <a:rPr sz="2800" spc="210" dirty="0">
                <a:solidFill>
                  <a:srgbClr val="E75C00"/>
                </a:solidFill>
                <a:latin typeface="Cambria"/>
                <a:cs typeface="Cambria"/>
              </a:rPr>
              <a:t>Data</a:t>
            </a:r>
            <a:r>
              <a:rPr sz="2800" spc="165" dirty="0">
                <a:solidFill>
                  <a:srgbClr val="E75C00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E75C00"/>
                </a:solidFill>
                <a:latin typeface="Cambria"/>
                <a:cs typeface="Cambria"/>
              </a:rPr>
              <a:t>Base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1191" y="5065776"/>
            <a:ext cx="1155191" cy="765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51250" y="4756530"/>
            <a:ext cx="73596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465" dirty="0">
                <a:solidFill>
                  <a:srgbClr val="E75C00"/>
                </a:solidFill>
                <a:latin typeface="Cambria"/>
                <a:cs typeface="Cambria"/>
              </a:rPr>
              <a:t>EJB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12691" y="1993392"/>
            <a:ext cx="2680716" cy="765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22750" y="1684146"/>
            <a:ext cx="225996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210" dirty="0">
                <a:solidFill>
                  <a:srgbClr val="E75C00"/>
                </a:solidFill>
                <a:latin typeface="Cambria"/>
                <a:cs typeface="Cambria"/>
              </a:rPr>
              <a:t>GlassF</a:t>
            </a:r>
            <a:r>
              <a:rPr sz="2800" spc="110" dirty="0">
                <a:solidFill>
                  <a:srgbClr val="E75C00"/>
                </a:solidFill>
                <a:latin typeface="Cambria"/>
                <a:cs typeface="Cambria"/>
              </a:rPr>
              <a:t>i</a:t>
            </a:r>
            <a:r>
              <a:rPr sz="2800" spc="125" dirty="0">
                <a:solidFill>
                  <a:srgbClr val="E75C00"/>
                </a:solidFill>
                <a:latin typeface="Cambria"/>
                <a:cs typeface="Cambria"/>
              </a:rPr>
              <a:t>sh</a:t>
            </a:r>
            <a:r>
              <a:rPr sz="2800" spc="204" dirty="0">
                <a:solidFill>
                  <a:srgbClr val="E75C00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E75C00"/>
                </a:solidFill>
                <a:latin typeface="Cambria"/>
                <a:cs typeface="Cambria"/>
              </a:rPr>
              <a:t>4.x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40552" y="3922776"/>
            <a:ext cx="1103376" cy="7650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51879" y="3613150"/>
            <a:ext cx="68389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470" dirty="0">
                <a:solidFill>
                  <a:srgbClr val="E75C00"/>
                </a:solidFill>
                <a:latin typeface="Cambria"/>
                <a:cs typeface="Cambria"/>
              </a:rPr>
              <a:t>JSF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4323" y="188976"/>
            <a:ext cx="1455420" cy="894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90800" y="4038600"/>
            <a:ext cx="5123689" cy="2508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2413" y="392810"/>
            <a:ext cx="7199172" cy="540404"/>
          </a:xfrm>
          <a:prstGeom prst="rect">
            <a:avLst/>
          </a:prstGeom>
        </p:spPr>
        <p:txBody>
          <a:bodyPr vert="horz" wrap="square" lIns="0" tIns="47498" rIns="0" bIns="0" rtlCol="0">
            <a:spAutoFit/>
          </a:bodyPr>
          <a:lstStyle/>
          <a:p>
            <a:pPr marL="1602740">
              <a:lnSpc>
                <a:spcPct val="100000"/>
              </a:lnSpc>
            </a:pPr>
            <a:r>
              <a:rPr b="1" spc="100" dirty="0">
                <a:solidFill>
                  <a:srgbClr val="252525"/>
                </a:solidFill>
              </a:rPr>
              <a:t>Бази </a:t>
            </a:r>
            <a:r>
              <a:rPr b="1" spc="155" dirty="0">
                <a:solidFill>
                  <a:srgbClr val="252525"/>
                </a:solidFill>
              </a:rPr>
              <a:t>Да</a:t>
            </a:r>
            <a:r>
              <a:rPr b="1" spc="135" dirty="0">
                <a:solidFill>
                  <a:srgbClr val="252525"/>
                </a:solidFill>
              </a:rPr>
              <a:t>н</a:t>
            </a:r>
            <a:r>
              <a:rPr b="1" spc="45" dirty="0">
                <a:solidFill>
                  <a:srgbClr val="252525"/>
                </a:solidFill>
              </a:rPr>
              <a:t>ни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1001" y="1447800"/>
            <a:ext cx="7848600" cy="3385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1150" indent="914400" algn="just">
              <a:lnSpc>
                <a:spcPct val="100000"/>
              </a:lnSpc>
            </a:pPr>
            <a:r>
              <a:rPr lang="bg-BG" sz="2000" b="1" spc="50" dirty="0" smtClean="0">
                <a:latin typeface="Times New Roman" pitchFamily="18" charset="0"/>
                <a:cs typeface="Times New Roman" pitchFamily="18" charset="0"/>
              </a:rPr>
              <a:t>База </a:t>
            </a:r>
            <a:r>
              <a:rPr lang="bg-BG" sz="2000" b="1" spc="5" dirty="0" smtClean="0">
                <a:latin typeface="Times New Roman" pitchFamily="18" charset="0"/>
                <a:cs typeface="Times New Roman" pitchFamily="18" charset="0"/>
              </a:rPr>
              <a:t>от</a:t>
            </a:r>
            <a:r>
              <a:rPr lang="bg-BG" sz="2000" b="1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000" b="1" spc="20" dirty="0" smtClean="0">
                <a:latin typeface="Times New Roman" pitchFamily="18" charset="0"/>
                <a:cs typeface="Times New Roman" pitchFamily="18" charset="0"/>
              </a:rPr>
              <a:t>дан</a:t>
            </a:r>
            <a:r>
              <a:rPr lang="bg-BG" sz="2000" b="1" spc="15" dirty="0" smtClean="0"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bg-BG" sz="2000" b="1" spc="60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bg-BG" sz="2000" b="1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000" spc="15" dirty="0" smtClean="0">
                <a:latin typeface="Times New Roman" pitchFamily="18" charset="0"/>
                <a:cs typeface="Times New Roman" pitchFamily="18" charset="0"/>
              </a:rPr>
              <a:t>пред</a:t>
            </a:r>
            <a:r>
              <a:rPr lang="bg-BG" sz="2000" spc="40" dirty="0" smtClean="0">
                <a:latin typeface="Times New Roman" pitchFamily="18" charset="0"/>
                <a:cs typeface="Times New Roman" pitchFamily="18" charset="0"/>
              </a:rPr>
              <a:t>ставлява</a:t>
            </a:r>
            <a:r>
              <a:rPr lang="bg-BG" sz="2000" spc="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000" spc="-15" dirty="0" smtClean="0"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bg-BG" sz="2000" spc="-1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bg-BG" sz="2000" spc="35" dirty="0" smtClean="0">
                <a:latin typeface="Times New Roman" pitchFamily="18" charset="0"/>
                <a:cs typeface="Times New Roman" pitchFamily="18" charset="0"/>
              </a:rPr>
              <a:t>ле</a:t>
            </a:r>
            <a:r>
              <a:rPr lang="bg-BG" sz="2000" spc="30" dirty="0" smtClean="0"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bg-BG" sz="2000" spc="35" dirty="0" smtClean="0">
                <a:latin typeface="Times New Roman" pitchFamily="18" charset="0"/>
                <a:cs typeface="Times New Roman" pitchFamily="18" charset="0"/>
              </a:rPr>
              <a:t>ц</a:t>
            </a:r>
            <a:r>
              <a:rPr lang="bg-BG" sz="2000" spc="5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bg-BG" sz="2000" spc="40" dirty="0" smtClean="0">
                <a:latin typeface="Times New Roman" pitchFamily="18" charset="0"/>
                <a:cs typeface="Times New Roman" pitchFamily="18" charset="0"/>
              </a:rPr>
              <a:t>я</a:t>
            </a:r>
            <a:r>
              <a:rPr lang="bg-BG" sz="2000" spc="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000" spc="-65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bg-BG" sz="2000" spc="20" dirty="0" smtClean="0"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bg-BG" sz="2000" spc="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000" spc="-10" dirty="0" smtClean="0">
                <a:latin typeface="Times New Roman" pitchFamily="18" charset="0"/>
                <a:cs typeface="Times New Roman" pitchFamily="18" charset="0"/>
              </a:rPr>
              <a:t>л</a:t>
            </a:r>
            <a:r>
              <a:rPr lang="bg-BG" sz="2000" spc="-5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bg-BG" sz="2000" spc="10" dirty="0" smtClean="0">
                <a:latin typeface="Times New Roman" pitchFamily="18" charset="0"/>
                <a:cs typeface="Times New Roman" pitchFamily="18" charset="0"/>
              </a:rPr>
              <a:t>гически</a:t>
            </a:r>
            <a:r>
              <a:rPr lang="bg-BG" sz="2000" spc="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bg-BG" sz="2000" spc="-5" dirty="0" smtClean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bg-BG" sz="2000" spc="30" dirty="0" smtClean="0">
                <a:latin typeface="Times New Roman" pitchFamily="18" charset="0"/>
                <a:cs typeface="Times New Roman" pitchFamily="18" charset="0"/>
              </a:rPr>
              <a:t>ъ</a:t>
            </a:r>
            <a:r>
              <a:rPr lang="bg-BG" sz="2000" spc="20" dirty="0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bg-BG" sz="2000" spc="25" dirty="0" smtClean="0">
                <a:latin typeface="Times New Roman" pitchFamily="18" charset="0"/>
                <a:cs typeface="Times New Roman" pitchFamily="18" charset="0"/>
              </a:rPr>
              <a:t>зан</a:t>
            </a:r>
            <a:r>
              <a:rPr lang="bg-BG" sz="2000" spc="10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bg-BG" sz="2000" spc="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000" spc="35" dirty="0" smtClean="0">
                <a:latin typeface="Times New Roman" pitchFamily="18" charset="0"/>
                <a:cs typeface="Times New Roman" pitchFamily="18" charset="0"/>
              </a:rPr>
              <a:t>дан</a:t>
            </a:r>
            <a:r>
              <a:rPr lang="bg-BG" sz="2000" spc="25" dirty="0" smtClean="0"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bg-BG" sz="2000" spc="10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bg-BG" sz="2000" spc="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000" spc="25" dirty="0" smtClean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bg-BG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000" spc="-15" dirty="0" smtClean="0"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bg-BG" sz="2000" spc="-1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bg-BG" sz="2000" spc="20" dirty="0" smtClean="0">
                <a:latin typeface="Times New Roman" pitchFamily="18" charset="0"/>
                <a:cs typeface="Times New Roman" pitchFamily="18" charset="0"/>
              </a:rPr>
              <a:t>нк</a:t>
            </a:r>
            <a:r>
              <a:rPr lang="bg-BG" sz="2000" spc="10" dirty="0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bg-BG" sz="2000" spc="25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bg-BG" sz="2000" spc="40" dirty="0" smtClean="0">
                <a:latin typeface="Times New Roman" pitchFamily="18" charset="0"/>
                <a:cs typeface="Times New Roman" pitchFamily="18" charset="0"/>
              </a:rPr>
              <a:t>тна</a:t>
            </a:r>
            <a:r>
              <a:rPr lang="bg-BG" sz="2000" spc="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000" spc="15" dirty="0" smtClean="0">
                <a:latin typeface="Times New Roman" pitchFamily="18" charset="0"/>
                <a:cs typeface="Times New Roman" pitchFamily="18" charset="0"/>
              </a:rPr>
              <a:t>пред</a:t>
            </a:r>
            <a:r>
              <a:rPr lang="bg-BG" sz="2000" spc="10" dirty="0" smtClean="0">
                <a:latin typeface="Times New Roman" pitchFamily="18" charset="0"/>
                <a:cs typeface="Times New Roman" pitchFamily="18" charset="0"/>
              </a:rPr>
              <a:t>мет</a:t>
            </a:r>
            <a:r>
              <a:rPr lang="bg-BG" sz="2000" spc="50" dirty="0" smtClean="0">
                <a:latin typeface="Times New Roman" pitchFamily="18" charset="0"/>
                <a:cs typeface="Times New Roman" pitchFamily="18" charset="0"/>
              </a:rPr>
              <a:t>на</a:t>
            </a:r>
            <a:r>
              <a:rPr lang="bg-BG" sz="2000" spc="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000" spc="-65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bg-BG" sz="2000" spc="15" dirty="0" smtClean="0">
                <a:latin typeface="Times New Roman" pitchFamily="18" charset="0"/>
                <a:cs typeface="Times New Roman" pitchFamily="18" charset="0"/>
              </a:rPr>
              <a:t>бласт,</a:t>
            </a:r>
            <a:r>
              <a:rPr lang="bg-BG" sz="2000" spc="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000" spc="-15" dirty="0" smtClean="0"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bg-BG" sz="2000" spc="-1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bg-BG" sz="2000" spc="5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bg-BG" sz="2000" spc="-25" dirty="0" smtClean="0">
                <a:latin typeface="Times New Roman" pitchFamily="18" charset="0"/>
                <a:cs typeface="Times New Roman" pitchFamily="18" charset="0"/>
              </a:rPr>
              <a:t>то</a:t>
            </a:r>
            <a:r>
              <a:rPr lang="bg-BG" sz="2000" spc="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000" spc="30" dirty="0" smtClean="0">
                <a:latin typeface="Times New Roman" pitchFamily="18" charset="0"/>
                <a:cs typeface="Times New Roman" pitchFamily="18" charset="0"/>
              </a:rPr>
              <a:t>са</a:t>
            </a:r>
            <a:r>
              <a:rPr lang="bg-BG" sz="2000" spc="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000" spc="15" dirty="0" smtClean="0">
                <a:latin typeface="Times New Roman" pitchFamily="18" charset="0"/>
                <a:cs typeface="Times New Roman" pitchFamily="18" charset="0"/>
              </a:rPr>
              <a:t>стр</a:t>
            </a:r>
            <a:r>
              <a:rPr lang="bg-BG" sz="2000" spc="5" dirty="0" smtClean="0"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bg-BG" sz="2000" spc="30" dirty="0" smtClean="0">
                <a:latin typeface="Times New Roman" pitchFamily="18" charset="0"/>
                <a:cs typeface="Times New Roman" pitchFamily="18" charset="0"/>
              </a:rPr>
              <a:t>кт</a:t>
            </a:r>
            <a:r>
              <a:rPr lang="bg-BG" sz="2000" spc="60" dirty="0" smtClean="0"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bg-BG" sz="2000" spc="5" dirty="0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bg-BG" sz="2000" spc="-5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bg-BG" sz="2000" spc="40" dirty="0" smtClean="0">
                <a:latin typeface="Times New Roman" pitchFamily="18" charset="0"/>
                <a:cs typeface="Times New Roman" pitchFamily="18" charset="0"/>
              </a:rPr>
              <a:t>ра</a:t>
            </a:r>
            <a:r>
              <a:rPr lang="bg-BG" sz="2000" spc="15" dirty="0" smtClean="0">
                <a:latin typeface="Times New Roman" pitchFamily="18" charset="0"/>
                <a:cs typeface="Times New Roman" pitchFamily="18" charset="0"/>
              </a:rPr>
              <a:t>ни</a:t>
            </a:r>
            <a:r>
              <a:rPr lang="bg-BG" sz="2000" spc="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000" spc="-25" dirty="0" smtClean="0">
                <a:latin typeface="Times New Roman" pitchFamily="18" charset="0"/>
                <a:cs typeface="Times New Roman" pitchFamily="18" charset="0"/>
              </a:rPr>
              <a:t>по</a:t>
            </a:r>
            <a:r>
              <a:rPr lang="bg-BG" sz="2000" spc="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000" spc="-65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bg-BG" sz="2000" spc="15" dirty="0" smtClean="0">
                <a:latin typeface="Times New Roman" pitchFamily="18" charset="0"/>
                <a:cs typeface="Times New Roman" pitchFamily="18" charset="0"/>
              </a:rPr>
              <a:t>пред</a:t>
            </a:r>
            <a:r>
              <a:rPr lang="bg-BG" sz="2000" spc="25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bg-BG" sz="2000" spc="35" dirty="0" smtClean="0">
                <a:latin typeface="Times New Roman" pitchFamily="18" charset="0"/>
                <a:cs typeface="Times New Roman" pitchFamily="18" charset="0"/>
              </a:rPr>
              <a:t>ле</a:t>
            </a:r>
            <a:r>
              <a:rPr lang="bg-BG" sz="2000" spc="25" dirty="0" smtClean="0"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bg-BG" sz="2000" spc="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000" spc="25" dirty="0" smtClean="0">
                <a:latin typeface="Times New Roman" pitchFamily="18" charset="0"/>
                <a:cs typeface="Times New Roman" pitchFamily="18" charset="0"/>
              </a:rPr>
              <a:t>нач</a:t>
            </a:r>
            <a:r>
              <a:rPr lang="bg-BG" sz="2000" spc="15" dirty="0" smtClean="0">
                <a:latin typeface="Times New Roman" pitchFamily="18" charset="0"/>
                <a:cs typeface="Times New Roman" pitchFamily="18" charset="0"/>
              </a:rPr>
              <a:t>ин.</a:t>
            </a:r>
          </a:p>
          <a:p>
            <a:pPr marL="12700" marR="311150" indent="914400" algn="just">
              <a:lnSpc>
                <a:spcPct val="100000"/>
              </a:lnSpc>
            </a:pPr>
            <a:endParaRPr lang="en-US" sz="2000" spc="15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311150" indent="914400" algn="just">
              <a:lnSpc>
                <a:spcPct val="100000"/>
              </a:lnSpc>
            </a:pPr>
            <a:endParaRPr lang="en-US" sz="2000" spc="15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311150" indent="914400" algn="just">
              <a:lnSpc>
                <a:spcPct val="100000"/>
              </a:lnSpc>
            </a:pPr>
            <a:r>
              <a:rPr lang="bg-BG" sz="2000" b="1" spc="15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Използвани таблици:</a:t>
            </a:r>
          </a:p>
          <a:p>
            <a:pPr marL="12700" marR="311150" indent="914400" algn="just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Accounters</a:t>
            </a:r>
          </a:p>
          <a:p>
            <a:pPr marL="12700" marR="311150" indent="914400" algn="just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Owner</a:t>
            </a:r>
          </a:p>
          <a:p>
            <a:pPr marL="12700" marR="311150" indent="914400" algn="just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CompanyProfile</a:t>
            </a:r>
          </a:p>
          <a:p>
            <a:pPr marL="12700" marR="311150" indent="914400" algn="just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Invoices</a:t>
            </a:r>
          </a:p>
          <a:p>
            <a:pPr marL="12700" marR="311150" indent="914400" algn="just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Advertisement</a:t>
            </a:r>
            <a:endParaRPr lang="bg-BG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831" y="851916"/>
            <a:ext cx="7964424" cy="5929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64323" y="188976"/>
            <a:ext cx="1455420" cy="894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/>
          <p:cNvSpPr txBox="1">
            <a:spLocks/>
          </p:cNvSpPr>
          <p:nvPr/>
        </p:nvSpPr>
        <p:spPr>
          <a:xfrm>
            <a:off x="-1905000" y="-32355"/>
            <a:ext cx="8382000" cy="641329"/>
          </a:xfrm>
          <a:prstGeom prst="rect">
            <a:avLst/>
          </a:prstGeom>
        </p:spPr>
        <p:txBody>
          <a:bodyPr vert="horz" wrap="square" lIns="0" tIns="147447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3201035" algn="ctr"/>
            <a:r>
              <a:rPr lang="bg-BG" sz="3200" b="1" kern="0" spc="215" dirty="0" smtClean="0">
                <a:solidFill>
                  <a:srgbClr val="FF0000"/>
                </a:solidFill>
                <a:latin typeface="Cambria"/>
                <a:cs typeface="Cambria"/>
              </a:rPr>
              <a:t>Използвани таблици</a:t>
            </a:r>
            <a:endParaRPr lang="en-US" sz="3200" b="1" kern="0" spc="215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4323" y="188976"/>
            <a:ext cx="1455420" cy="894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2413" y="392810"/>
            <a:ext cx="7199172" cy="641329"/>
          </a:xfrm>
          <a:prstGeom prst="rect">
            <a:avLst/>
          </a:prstGeom>
        </p:spPr>
        <p:txBody>
          <a:bodyPr vert="horz" wrap="square" lIns="0" tIns="147447" rIns="0" bIns="0" rtlCol="0">
            <a:spAutoFit/>
          </a:bodyPr>
          <a:lstStyle/>
          <a:p>
            <a:pPr marL="3201035">
              <a:lnSpc>
                <a:spcPct val="100000"/>
              </a:lnSpc>
            </a:pPr>
            <a:r>
              <a:rPr b="1" spc="215" dirty="0">
                <a:solidFill>
                  <a:srgbClr val="E75C00"/>
                </a:solidFill>
                <a:latin typeface="Cambria"/>
                <a:cs typeface="Cambria"/>
              </a:rPr>
              <a:t>GlassFish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1691" y="1467358"/>
            <a:ext cx="8416290" cy="5147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endParaRPr lang="en-US" sz="1800" b="1" dirty="0" smtClean="0">
              <a:solidFill>
                <a:srgbClr val="E75C00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endParaRPr lang="en-US" sz="2000" b="1" dirty="0" smtClean="0">
              <a:solidFill>
                <a:srgbClr val="E75C00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b="1" dirty="0" err="1" smtClean="0">
                <a:solidFill>
                  <a:srgbClr val="E75C00"/>
                </a:solidFill>
                <a:latin typeface="Times New Roman"/>
                <a:cs typeface="Times New Roman"/>
              </a:rPr>
              <a:t>G</a:t>
            </a:r>
            <a:r>
              <a:rPr sz="2000" b="1" spc="5" dirty="0" err="1" smtClean="0">
                <a:solidFill>
                  <a:srgbClr val="E75C00"/>
                </a:solidFill>
                <a:latin typeface="Times New Roman"/>
                <a:cs typeface="Times New Roman"/>
              </a:rPr>
              <a:t>l</a:t>
            </a:r>
            <a:r>
              <a:rPr sz="2000" b="1" dirty="0" err="1" smtClean="0">
                <a:solidFill>
                  <a:srgbClr val="E75C00"/>
                </a:solidFill>
                <a:latin typeface="Times New Roman"/>
                <a:cs typeface="Times New Roman"/>
              </a:rPr>
              <a:t>as</a:t>
            </a:r>
            <a:r>
              <a:rPr sz="2000" b="1" spc="-10" dirty="0" err="1" smtClean="0">
                <a:solidFill>
                  <a:srgbClr val="E75C00"/>
                </a:solidFill>
                <a:latin typeface="Times New Roman"/>
                <a:cs typeface="Times New Roman"/>
              </a:rPr>
              <a:t>s</a:t>
            </a:r>
            <a:r>
              <a:rPr sz="2000" b="1" dirty="0" err="1" smtClean="0">
                <a:solidFill>
                  <a:srgbClr val="E75C00"/>
                </a:solidFill>
                <a:latin typeface="Times New Roman"/>
                <a:cs typeface="Times New Roman"/>
              </a:rPr>
              <a:t>F</a:t>
            </a:r>
            <a:r>
              <a:rPr sz="2000" b="1" spc="5" dirty="0" err="1" smtClean="0">
                <a:solidFill>
                  <a:srgbClr val="E75C00"/>
                </a:solidFill>
                <a:latin typeface="Times New Roman"/>
                <a:cs typeface="Times New Roman"/>
              </a:rPr>
              <a:t>i</a:t>
            </a:r>
            <a:r>
              <a:rPr sz="2000" b="1" dirty="0" err="1" smtClean="0">
                <a:solidFill>
                  <a:srgbClr val="E75C00"/>
                </a:solidFill>
                <a:latin typeface="Times New Roman"/>
                <a:cs typeface="Times New Roman"/>
              </a:rPr>
              <a:t>sh</a:t>
            </a:r>
            <a:r>
              <a:rPr sz="2000" b="1" spc="-15" dirty="0" smtClean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е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-source </a:t>
            </a:r>
            <a:r>
              <a:rPr sz="2000" dirty="0" smtClean="0">
                <a:latin typeface="Times New Roman"/>
                <a:cs typeface="Times New Roman"/>
              </a:rPr>
              <a:t>app</a:t>
            </a:r>
            <a:r>
              <a:rPr sz="2000" spc="5" dirty="0" smtClean="0">
                <a:latin typeface="Times New Roman"/>
                <a:cs typeface="Times New Roman"/>
              </a:rPr>
              <a:t>l</a:t>
            </a:r>
            <a:r>
              <a:rPr sz="2000" dirty="0" smtClean="0">
                <a:latin typeface="Times New Roman"/>
                <a:cs typeface="Times New Roman"/>
              </a:rPr>
              <a:t>i</a:t>
            </a:r>
            <a:r>
              <a:rPr sz="2000" spc="5" dirty="0" smtClean="0">
                <a:latin typeface="Times New Roman"/>
                <a:cs typeface="Times New Roman"/>
              </a:rPr>
              <a:t>c</a:t>
            </a:r>
            <a:r>
              <a:rPr sz="2000" dirty="0" smtClean="0">
                <a:latin typeface="Times New Roman"/>
                <a:cs typeface="Times New Roman"/>
              </a:rPr>
              <a:t>a</a:t>
            </a:r>
            <a:r>
              <a:rPr sz="2000" spc="5" dirty="0" smtClean="0">
                <a:latin typeface="Times New Roman"/>
                <a:cs typeface="Times New Roman"/>
              </a:rPr>
              <a:t>t</a:t>
            </a:r>
            <a:r>
              <a:rPr sz="2000" dirty="0" smtClean="0">
                <a:latin typeface="Times New Roman"/>
                <a:cs typeface="Times New Roman"/>
              </a:rPr>
              <a:t>ion</a:t>
            </a:r>
            <a:r>
              <a:rPr lang="bg-BG" sz="2000" spc="-25" dirty="0" smtClean="0">
                <a:latin typeface="Times New Roman"/>
                <a:cs typeface="Times New Roman"/>
              </a:rPr>
              <a:t> </a:t>
            </a:r>
            <a:r>
              <a:rPr lang="bg-BG" sz="2000" spc="5" dirty="0" smtClean="0">
                <a:latin typeface="Times New Roman"/>
                <a:cs typeface="Times New Roman"/>
              </a:rPr>
              <a:t>съ</a:t>
            </a:r>
            <a:r>
              <a:rPr lang="bg-BG" sz="2000" dirty="0" smtClean="0">
                <a:latin typeface="Times New Roman"/>
                <a:cs typeface="Times New Roman"/>
              </a:rPr>
              <a:t>р</a:t>
            </a:r>
            <a:r>
              <a:rPr lang="bg-BG" sz="2000" spc="-45" dirty="0" smtClean="0">
                <a:latin typeface="Times New Roman"/>
                <a:cs typeface="Times New Roman"/>
              </a:rPr>
              <a:t>в</a:t>
            </a:r>
            <a:r>
              <a:rPr lang="bg-BG" sz="2000" spc="5" dirty="0" smtClean="0">
                <a:latin typeface="Times New Roman"/>
                <a:cs typeface="Times New Roman"/>
              </a:rPr>
              <a:t>ъ</a:t>
            </a:r>
            <a:r>
              <a:rPr lang="bg-BG" sz="2000" dirty="0" smtClean="0">
                <a:latin typeface="Times New Roman"/>
                <a:cs typeface="Times New Roman"/>
              </a:rPr>
              <a:t>р</a:t>
            </a:r>
            <a:r>
              <a:rPr lang="bg-BG" sz="2000" spc="-35" dirty="0" smtClean="0">
                <a:latin typeface="Times New Roman"/>
                <a:cs typeface="Times New Roman"/>
              </a:rPr>
              <a:t>.</a:t>
            </a:r>
          </a:p>
          <a:p>
            <a:pPr marL="12700" marR="5080"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</a:pPr>
            <a:r>
              <a:rPr lang="en-US" sz="2400" b="1" dirty="0">
                <a:solidFill>
                  <a:srgbClr val="E75C00"/>
                </a:solidFill>
                <a:latin typeface="Times New Roman"/>
                <a:cs typeface="Times New Roman"/>
              </a:rPr>
              <a:t>Res</a:t>
            </a:r>
            <a:r>
              <a:rPr lang="en-US" sz="2400" b="1" spc="5" dirty="0">
                <a:solidFill>
                  <a:srgbClr val="E75C00"/>
                </a:solidFill>
                <a:latin typeface="Times New Roman"/>
                <a:cs typeface="Times New Roman"/>
              </a:rPr>
              <a:t>o</a:t>
            </a:r>
            <a:r>
              <a:rPr lang="en-US" sz="2400" b="1" dirty="0">
                <a:solidFill>
                  <a:srgbClr val="E75C00"/>
                </a:solidFill>
                <a:latin typeface="Times New Roman"/>
                <a:cs typeface="Times New Roman"/>
              </a:rPr>
              <a:t>u</a:t>
            </a:r>
            <a:r>
              <a:rPr lang="en-US" sz="2400" b="1" spc="-40" dirty="0">
                <a:solidFill>
                  <a:srgbClr val="E75C00"/>
                </a:solidFill>
                <a:latin typeface="Times New Roman"/>
                <a:cs typeface="Times New Roman"/>
              </a:rPr>
              <a:t>r</a:t>
            </a:r>
            <a:r>
              <a:rPr lang="en-US" sz="2400" b="1" dirty="0">
                <a:solidFill>
                  <a:srgbClr val="E75C00"/>
                </a:solidFill>
                <a:latin typeface="Times New Roman"/>
                <a:cs typeface="Times New Roman"/>
              </a:rPr>
              <a:t>ce</a:t>
            </a:r>
            <a:endParaRPr lang="en-US" sz="24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lang="en-US" sz="2000" dirty="0" smtClean="0">
                <a:latin typeface="Times New Roman"/>
                <a:cs typeface="Times New Roman"/>
              </a:rPr>
              <a:t>	Ja</a:t>
            </a:r>
            <a:r>
              <a:rPr lang="en-US" sz="2000" spc="-15" dirty="0" smtClean="0">
                <a:latin typeface="Times New Roman"/>
                <a:cs typeface="Times New Roman"/>
              </a:rPr>
              <a:t>v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13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lang="en-US" sz="2000" spc="130" dirty="0">
                <a:latin typeface="Times New Roman"/>
                <a:cs typeface="Times New Roman"/>
              </a:rPr>
              <a:t> </a:t>
            </a:r>
            <a:r>
              <a:rPr lang="bg-BG" sz="2000" dirty="0">
                <a:latin typeface="Times New Roman"/>
                <a:cs typeface="Times New Roman"/>
              </a:rPr>
              <a:t>пр</a:t>
            </a:r>
            <a:r>
              <a:rPr lang="bg-BG" sz="2000" spc="-10" dirty="0">
                <a:latin typeface="Times New Roman"/>
                <a:cs typeface="Times New Roman"/>
              </a:rPr>
              <a:t>и</a:t>
            </a:r>
            <a:r>
              <a:rPr lang="bg-BG" sz="2000" dirty="0">
                <a:latin typeface="Times New Roman"/>
                <a:cs typeface="Times New Roman"/>
              </a:rPr>
              <a:t>л</a:t>
            </a:r>
            <a:r>
              <a:rPr lang="bg-BG" sz="2000" spc="-50" dirty="0">
                <a:latin typeface="Times New Roman"/>
                <a:cs typeface="Times New Roman"/>
              </a:rPr>
              <a:t>о</a:t>
            </a:r>
            <a:r>
              <a:rPr lang="bg-BG" sz="2000" spc="-35" dirty="0">
                <a:latin typeface="Times New Roman"/>
                <a:cs typeface="Times New Roman"/>
              </a:rPr>
              <a:t>ж</a:t>
            </a:r>
            <a:r>
              <a:rPr lang="bg-BG" sz="2000" dirty="0">
                <a:latin typeface="Times New Roman"/>
                <a:cs typeface="Times New Roman"/>
              </a:rPr>
              <a:t>е</a:t>
            </a:r>
            <a:r>
              <a:rPr lang="bg-BG" sz="2000" spc="-15" dirty="0">
                <a:latin typeface="Times New Roman"/>
                <a:cs typeface="Times New Roman"/>
              </a:rPr>
              <a:t>н</a:t>
            </a:r>
            <a:r>
              <a:rPr lang="bg-BG" sz="2000" dirty="0">
                <a:latin typeface="Times New Roman"/>
                <a:cs typeface="Times New Roman"/>
              </a:rPr>
              <a:t>ия</a:t>
            </a:r>
            <a:r>
              <a:rPr lang="bg-BG" sz="2000" spc="25" dirty="0">
                <a:latin typeface="Times New Roman"/>
                <a:cs typeface="Times New Roman"/>
              </a:rPr>
              <a:t>т</a:t>
            </a:r>
            <a:r>
              <a:rPr lang="bg-BG" sz="2000" dirty="0">
                <a:latin typeface="Times New Roman"/>
                <a:cs typeface="Times New Roman"/>
              </a:rPr>
              <a:t>а</a:t>
            </a:r>
            <a:r>
              <a:rPr lang="bg-BG" sz="2000" spc="120" dirty="0">
                <a:latin typeface="Times New Roman"/>
                <a:cs typeface="Times New Roman"/>
              </a:rPr>
              <a:t> </a:t>
            </a:r>
            <a:r>
              <a:rPr lang="bg-BG" sz="2000" dirty="0">
                <a:latin typeface="Times New Roman"/>
                <a:cs typeface="Times New Roman"/>
              </a:rPr>
              <a:t>д</a:t>
            </a:r>
            <a:r>
              <a:rPr lang="bg-BG" sz="2000" spc="40" dirty="0">
                <a:latin typeface="Times New Roman"/>
                <a:cs typeface="Times New Roman"/>
              </a:rPr>
              <a:t>о</a:t>
            </a:r>
            <a:r>
              <a:rPr lang="bg-BG" sz="2000" dirty="0">
                <a:latin typeface="Times New Roman"/>
                <a:cs typeface="Times New Roman"/>
              </a:rPr>
              <a:t>стъп</a:t>
            </a:r>
            <a:r>
              <a:rPr lang="bg-BG" sz="2000" spc="-35" dirty="0">
                <a:latin typeface="Times New Roman"/>
                <a:cs typeface="Times New Roman"/>
              </a:rPr>
              <a:t>в</a:t>
            </a:r>
            <a:r>
              <a:rPr lang="bg-BG" sz="2000" spc="-45" dirty="0">
                <a:latin typeface="Times New Roman"/>
                <a:cs typeface="Times New Roman"/>
              </a:rPr>
              <a:t>а</a:t>
            </a:r>
            <a:r>
              <a:rPr lang="bg-BG" sz="2000" dirty="0">
                <a:latin typeface="Times New Roman"/>
                <a:cs typeface="Times New Roman"/>
              </a:rPr>
              <a:t>т</a:t>
            </a:r>
            <a:r>
              <a:rPr lang="bg-BG" sz="2000" spc="110" dirty="0">
                <a:latin typeface="Times New Roman"/>
                <a:cs typeface="Times New Roman"/>
              </a:rPr>
              <a:t> </a:t>
            </a:r>
            <a:r>
              <a:rPr lang="bg-BG" sz="2000" dirty="0">
                <a:latin typeface="Times New Roman"/>
                <a:cs typeface="Times New Roman"/>
              </a:rPr>
              <a:t>ре</a:t>
            </a:r>
            <a:r>
              <a:rPr lang="bg-BG" sz="2000" spc="5" dirty="0">
                <a:latin typeface="Times New Roman"/>
                <a:cs typeface="Times New Roman"/>
              </a:rPr>
              <a:t>л</a:t>
            </a:r>
            <a:r>
              <a:rPr lang="bg-BG" sz="2000" dirty="0">
                <a:latin typeface="Times New Roman"/>
                <a:cs typeface="Times New Roman"/>
              </a:rPr>
              <a:t>ацион</a:t>
            </a:r>
            <a:r>
              <a:rPr lang="bg-BG" sz="2000" spc="-10" dirty="0">
                <a:latin typeface="Times New Roman"/>
                <a:cs typeface="Times New Roman"/>
              </a:rPr>
              <a:t>н</a:t>
            </a:r>
            <a:r>
              <a:rPr lang="bg-BG" sz="2000" dirty="0">
                <a:latin typeface="Times New Roman"/>
                <a:cs typeface="Times New Roman"/>
              </a:rPr>
              <a:t>и</a:t>
            </a:r>
            <a:r>
              <a:rPr lang="bg-BG" sz="2000" spc="120" dirty="0">
                <a:latin typeface="Times New Roman"/>
                <a:cs typeface="Times New Roman"/>
              </a:rPr>
              <a:t> </a:t>
            </a:r>
            <a:r>
              <a:rPr lang="bg-BG" sz="2000" dirty="0">
                <a:latin typeface="Times New Roman"/>
                <a:cs typeface="Times New Roman"/>
              </a:rPr>
              <a:t>бази</a:t>
            </a:r>
            <a:r>
              <a:rPr lang="bg-BG" sz="2000" spc="120" dirty="0">
                <a:latin typeface="Times New Roman"/>
                <a:cs typeface="Times New Roman"/>
              </a:rPr>
              <a:t> </a:t>
            </a:r>
            <a:r>
              <a:rPr lang="bg-BG" sz="2000" dirty="0">
                <a:latin typeface="Times New Roman"/>
                <a:cs typeface="Times New Roman"/>
              </a:rPr>
              <a:t>дан</a:t>
            </a:r>
            <a:r>
              <a:rPr lang="bg-BG" sz="2000" spc="-10" dirty="0">
                <a:latin typeface="Times New Roman"/>
                <a:cs typeface="Times New Roman"/>
              </a:rPr>
              <a:t>н</a:t>
            </a:r>
            <a:r>
              <a:rPr lang="bg-BG" sz="2000" dirty="0">
                <a:latin typeface="Times New Roman"/>
                <a:cs typeface="Times New Roman"/>
              </a:rPr>
              <a:t>и пр</a:t>
            </a:r>
            <a:r>
              <a:rPr lang="bg-BG" sz="2000" spc="20" dirty="0">
                <a:latin typeface="Times New Roman"/>
                <a:cs typeface="Times New Roman"/>
              </a:rPr>
              <a:t>е</a:t>
            </a:r>
            <a:r>
              <a:rPr lang="bg-BG" sz="2000" dirty="0">
                <a:latin typeface="Times New Roman"/>
                <a:cs typeface="Times New Roman"/>
              </a:rPr>
              <a:t>з </a:t>
            </a:r>
            <a:r>
              <a:rPr lang="bg-BG" sz="2000" spc="-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J</a:t>
            </a:r>
            <a:r>
              <a:rPr lang="en-US" sz="2000" spc="-10" dirty="0">
                <a:latin typeface="Times New Roman"/>
                <a:cs typeface="Times New Roman"/>
              </a:rPr>
              <a:t>D</a:t>
            </a:r>
            <a:r>
              <a:rPr lang="en-US" sz="2000" dirty="0">
                <a:latin typeface="Times New Roman"/>
                <a:cs typeface="Times New Roman"/>
              </a:rPr>
              <a:t>BC </a:t>
            </a:r>
            <a:r>
              <a:rPr lang="en-US" sz="2000" spc="-7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-10" dirty="0">
                <a:latin typeface="Times New Roman"/>
                <a:cs typeface="Times New Roman"/>
              </a:rPr>
              <a:t>P</a:t>
            </a:r>
            <a:r>
              <a:rPr lang="en-US" sz="2000" dirty="0">
                <a:latin typeface="Times New Roman"/>
                <a:cs typeface="Times New Roman"/>
              </a:rPr>
              <a:t>I. </a:t>
            </a:r>
            <a:r>
              <a:rPr lang="en-US" sz="2000" spc="-7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J</a:t>
            </a:r>
            <a:r>
              <a:rPr lang="en-US" sz="2000" spc="-10" dirty="0">
                <a:latin typeface="Times New Roman"/>
                <a:cs typeface="Times New Roman"/>
              </a:rPr>
              <a:t>D</a:t>
            </a:r>
            <a:r>
              <a:rPr lang="en-US" sz="2000" dirty="0">
                <a:latin typeface="Times New Roman"/>
                <a:cs typeface="Times New Roman"/>
              </a:rPr>
              <a:t>BC </a:t>
            </a:r>
            <a:r>
              <a:rPr lang="en-US" sz="2000" spc="-90" dirty="0">
                <a:latin typeface="Times New Roman"/>
                <a:cs typeface="Times New Roman"/>
              </a:rPr>
              <a:t> </a:t>
            </a:r>
            <a:r>
              <a:rPr lang="bg-BG" sz="2000" dirty="0">
                <a:latin typeface="Times New Roman"/>
                <a:cs typeface="Times New Roman"/>
              </a:rPr>
              <a:t>р</a:t>
            </a:r>
            <a:r>
              <a:rPr lang="bg-BG" sz="2000" spc="35" dirty="0">
                <a:latin typeface="Times New Roman"/>
                <a:cs typeface="Times New Roman"/>
              </a:rPr>
              <a:t>е</a:t>
            </a:r>
            <a:r>
              <a:rPr lang="bg-BG" sz="2000" spc="-35" dirty="0">
                <a:latin typeface="Times New Roman"/>
                <a:cs typeface="Times New Roman"/>
              </a:rPr>
              <a:t>с</a:t>
            </a:r>
            <a:r>
              <a:rPr lang="bg-BG" sz="2000" spc="10" dirty="0">
                <a:latin typeface="Times New Roman"/>
                <a:cs typeface="Times New Roman"/>
              </a:rPr>
              <a:t>у</a:t>
            </a:r>
            <a:r>
              <a:rPr lang="bg-BG" sz="2000" dirty="0">
                <a:latin typeface="Times New Roman"/>
                <a:cs typeface="Times New Roman"/>
              </a:rPr>
              <a:t>рс </a:t>
            </a:r>
            <a:r>
              <a:rPr lang="bg-BG" sz="2000" spc="-80" dirty="0">
                <a:latin typeface="Times New Roman"/>
                <a:cs typeface="Times New Roman"/>
              </a:rPr>
              <a:t> </a:t>
            </a:r>
            <a:r>
              <a:rPr lang="bg-BG" sz="2000" spc="30" dirty="0">
                <a:latin typeface="Times New Roman"/>
                <a:cs typeface="Times New Roman"/>
              </a:rPr>
              <a:t>о</a:t>
            </a:r>
            <a:r>
              <a:rPr lang="bg-BG" sz="2000" dirty="0">
                <a:latin typeface="Times New Roman"/>
                <a:cs typeface="Times New Roman"/>
              </a:rPr>
              <a:t>сиг</a:t>
            </a:r>
            <a:r>
              <a:rPr lang="bg-BG" sz="2000" spc="5" dirty="0">
                <a:latin typeface="Times New Roman"/>
                <a:cs typeface="Times New Roman"/>
              </a:rPr>
              <a:t>у</a:t>
            </a:r>
            <a:r>
              <a:rPr lang="bg-BG" sz="2000" dirty="0">
                <a:latin typeface="Times New Roman"/>
                <a:cs typeface="Times New Roman"/>
              </a:rPr>
              <a:t>ря</a:t>
            </a:r>
            <a:r>
              <a:rPr lang="bg-BG" sz="2000" spc="-35" dirty="0">
                <a:latin typeface="Times New Roman"/>
                <a:cs typeface="Times New Roman"/>
              </a:rPr>
              <a:t>в</a:t>
            </a:r>
            <a:r>
              <a:rPr lang="bg-BG" sz="2000" dirty="0">
                <a:latin typeface="Times New Roman"/>
                <a:cs typeface="Times New Roman"/>
              </a:rPr>
              <a:t>а </a:t>
            </a:r>
            <a:r>
              <a:rPr lang="bg-BG" sz="2000" spc="-75" dirty="0">
                <a:latin typeface="Times New Roman"/>
                <a:cs typeface="Times New Roman"/>
              </a:rPr>
              <a:t> </a:t>
            </a:r>
            <a:r>
              <a:rPr lang="bg-BG" sz="2000" spc="-5" dirty="0">
                <a:latin typeface="Times New Roman"/>
                <a:cs typeface="Times New Roman"/>
              </a:rPr>
              <a:t>н</a:t>
            </a:r>
            <a:r>
              <a:rPr lang="bg-BG" sz="2000" dirty="0">
                <a:latin typeface="Times New Roman"/>
                <a:cs typeface="Times New Roman"/>
              </a:rPr>
              <a:t>а </a:t>
            </a:r>
            <a:r>
              <a:rPr lang="bg-BG" sz="2000" spc="-95" dirty="0">
                <a:latin typeface="Times New Roman"/>
                <a:cs typeface="Times New Roman"/>
              </a:rPr>
              <a:t> </a:t>
            </a:r>
            <a:r>
              <a:rPr lang="bg-BG" sz="2000" dirty="0">
                <a:latin typeface="Times New Roman"/>
                <a:cs typeface="Times New Roman"/>
              </a:rPr>
              <a:t>пр</a:t>
            </a:r>
            <a:r>
              <a:rPr lang="bg-BG" sz="2000" spc="-10" dirty="0">
                <a:latin typeface="Times New Roman"/>
                <a:cs typeface="Times New Roman"/>
              </a:rPr>
              <a:t>и</a:t>
            </a:r>
            <a:r>
              <a:rPr lang="bg-BG" sz="2000" dirty="0">
                <a:latin typeface="Times New Roman"/>
                <a:cs typeface="Times New Roman"/>
              </a:rPr>
              <a:t>л</a:t>
            </a:r>
            <a:r>
              <a:rPr lang="bg-BG" sz="2000" spc="-50" dirty="0">
                <a:latin typeface="Times New Roman"/>
                <a:cs typeface="Times New Roman"/>
              </a:rPr>
              <a:t>о</a:t>
            </a:r>
            <a:r>
              <a:rPr lang="bg-BG" sz="2000" spc="-20" dirty="0">
                <a:latin typeface="Times New Roman"/>
                <a:cs typeface="Times New Roman"/>
              </a:rPr>
              <a:t>ж</a:t>
            </a:r>
            <a:r>
              <a:rPr lang="bg-BG" sz="2000" dirty="0">
                <a:latin typeface="Times New Roman"/>
                <a:cs typeface="Times New Roman"/>
              </a:rPr>
              <a:t>ения</a:t>
            </a:r>
            <a:r>
              <a:rPr lang="bg-BG" sz="2000" spc="25" dirty="0">
                <a:latin typeface="Times New Roman"/>
                <a:cs typeface="Times New Roman"/>
              </a:rPr>
              <a:t>т</a:t>
            </a:r>
            <a:r>
              <a:rPr lang="bg-BG" sz="2000" dirty="0">
                <a:latin typeface="Times New Roman"/>
                <a:cs typeface="Times New Roman"/>
              </a:rPr>
              <a:t>а </a:t>
            </a:r>
            <a:r>
              <a:rPr lang="bg-BG" sz="2000" spc="-90" dirty="0">
                <a:latin typeface="Times New Roman"/>
                <a:cs typeface="Times New Roman"/>
              </a:rPr>
              <a:t> </a:t>
            </a:r>
            <a:r>
              <a:rPr lang="bg-BG" sz="2000" dirty="0">
                <a:latin typeface="Times New Roman"/>
                <a:cs typeface="Times New Roman"/>
              </a:rPr>
              <a:t>вр</a:t>
            </a:r>
            <a:r>
              <a:rPr lang="bg-BG" sz="2000" spc="5" dirty="0">
                <a:latin typeface="Times New Roman"/>
                <a:cs typeface="Times New Roman"/>
              </a:rPr>
              <a:t>ъ</a:t>
            </a:r>
            <a:r>
              <a:rPr lang="bg-BG" sz="2000" dirty="0">
                <a:latin typeface="Times New Roman"/>
                <a:cs typeface="Times New Roman"/>
              </a:rPr>
              <a:t>з</a:t>
            </a:r>
            <a:r>
              <a:rPr lang="bg-BG" sz="2000" spc="-30" dirty="0">
                <a:latin typeface="Times New Roman"/>
                <a:cs typeface="Times New Roman"/>
              </a:rPr>
              <a:t>к</a:t>
            </a:r>
            <a:r>
              <a:rPr lang="bg-BG" sz="2000" spc="-60" dirty="0">
                <a:latin typeface="Times New Roman"/>
                <a:cs typeface="Times New Roman"/>
              </a:rPr>
              <a:t>а</a:t>
            </a:r>
            <a:r>
              <a:rPr lang="bg-BG" sz="2000" spc="25" dirty="0">
                <a:latin typeface="Times New Roman"/>
                <a:cs typeface="Times New Roman"/>
              </a:rPr>
              <a:t>т</a:t>
            </a:r>
            <a:r>
              <a:rPr lang="bg-BG" sz="2000" dirty="0">
                <a:latin typeface="Times New Roman"/>
                <a:cs typeface="Times New Roman"/>
              </a:rPr>
              <a:t>а </a:t>
            </a:r>
            <a:r>
              <a:rPr lang="bg-BG" sz="2000" spc="-75" dirty="0">
                <a:latin typeface="Times New Roman"/>
                <a:cs typeface="Times New Roman"/>
              </a:rPr>
              <a:t> </a:t>
            </a:r>
            <a:r>
              <a:rPr lang="bg-BG" sz="2000" spc="-15" dirty="0">
                <a:latin typeface="Times New Roman"/>
                <a:cs typeface="Times New Roman"/>
              </a:rPr>
              <a:t>к</a:t>
            </a:r>
            <a:r>
              <a:rPr lang="bg-BG" sz="2000" dirty="0">
                <a:latin typeface="Times New Roman"/>
                <a:cs typeface="Times New Roman"/>
              </a:rPr>
              <a:t>ъм </a:t>
            </a:r>
            <a:r>
              <a:rPr lang="bg-BG" sz="2000" spc="-80" dirty="0">
                <a:latin typeface="Times New Roman"/>
                <a:cs typeface="Times New Roman"/>
              </a:rPr>
              <a:t> </a:t>
            </a:r>
            <a:r>
              <a:rPr lang="bg-BG" sz="2000" spc="-20" dirty="0">
                <a:latin typeface="Times New Roman"/>
                <a:cs typeface="Times New Roman"/>
              </a:rPr>
              <a:t>б</a:t>
            </a:r>
            <a:r>
              <a:rPr lang="bg-BG" sz="2000" dirty="0">
                <a:latin typeface="Times New Roman"/>
                <a:cs typeface="Times New Roman"/>
              </a:rPr>
              <a:t>аз</a:t>
            </a:r>
            <a:r>
              <a:rPr lang="bg-BG" sz="2000" spc="-45" dirty="0">
                <a:latin typeface="Times New Roman"/>
                <a:cs typeface="Times New Roman"/>
              </a:rPr>
              <a:t>а</a:t>
            </a:r>
            <a:r>
              <a:rPr lang="bg-BG" sz="2000" spc="25" dirty="0">
                <a:latin typeface="Times New Roman"/>
                <a:cs typeface="Times New Roman"/>
              </a:rPr>
              <a:t>т</a:t>
            </a:r>
            <a:r>
              <a:rPr lang="bg-BG" sz="2000" dirty="0">
                <a:latin typeface="Times New Roman"/>
                <a:cs typeface="Times New Roman"/>
              </a:rPr>
              <a:t>а </a:t>
            </a:r>
            <a:r>
              <a:rPr lang="bg-BG" sz="2000" spc="-75" dirty="0">
                <a:latin typeface="Times New Roman"/>
                <a:cs typeface="Times New Roman"/>
              </a:rPr>
              <a:t> </a:t>
            </a:r>
            <a:r>
              <a:rPr lang="bg-BG" sz="2000" spc="-25" dirty="0">
                <a:latin typeface="Times New Roman"/>
                <a:cs typeface="Times New Roman"/>
              </a:rPr>
              <a:t>от </a:t>
            </a:r>
            <a:r>
              <a:rPr lang="bg-BG" sz="2000" dirty="0">
                <a:latin typeface="Times New Roman"/>
                <a:cs typeface="Times New Roman"/>
              </a:rPr>
              <a:t>дан</a:t>
            </a:r>
            <a:r>
              <a:rPr lang="bg-BG" sz="2000" spc="-10" dirty="0">
                <a:latin typeface="Times New Roman"/>
                <a:cs typeface="Times New Roman"/>
              </a:rPr>
              <a:t>н</a:t>
            </a:r>
            <a:r>
              <a:rPr lang="bg-BG" sz="2000" spc="-5" dirty="0">
                <a:latin typeface="Times New Roman"/>
                <a:cs typeface="Times New Roman"/>
              </a:rPr>
              <a:t>и.</a:t>
            </a:r>
            <a:endParaRPr lang="bg-BG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lang="en-US" sz="185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lang="en-US" sz="18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</a:pPr>
            <a:r>
              <a:rPr sz="2400" b="1" dirty="0">
                <a:solidFill>
                  <a:srgbClr val="E75C00"/>
                </a:solidFill>
                <a:latin typeface="Times New Roman"/>
                <a:cs typeface="Times New Roman"/>
              </a:rPr>
              <a:t>C</a:t>
            </a:r>
            <a:r>
              <a:rPr sz="2400" b="1" spc="10" dirty="0">
                <a:solidFill>
                  <a:srgbClr val="E75C00"/>
                </a:solidFill>
                <a:latin typeface="Times New Roman"/>
                <a:cs typeface="Times New Roman"/>
              </a:rPr>
              <a:t>o</a:t>
            </a:r>
            <a:r>
              <a:rPr sz="2400" b="1" dirty="0">
                <a:solidFill>
                  <a:srgbClr val="E75C00"/>
                </a:solidFill>
                <a:latin typeface="Times New Roman"/>
                <a:cs typeface="Times New Roman"/>
              </a:rPr>
              <a:t>nnection</a:t>
            </a:r>
            <a:r>
              <a:rPr sz="2400" b="1" spc="-40" dirty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E75C00"/>
                </a:solidFill>
                <a:latin typeface="Times New Roman"/>
                <a:cs typeface="Times New Roman"/>
              </a:rPr>
              <a:t>Po</a:t>
            </a:r>
            <a:r>
              <a:rPr sz="2400" b="1" spc="10" dirty="0">
                <a:solidFill>
                  <a:srgbClr val="E75C00"/>
                </a:solidFill>
                <a:latin typeface="Times New Roman"/>
                <a:cs typeface="Times New Roman"/>
              </a:rPr>
              <a:t>o</a:t>
            </a:r>
            <a:r>
              <a:rPr sz="2400" b="1" dirty="0">
                <a:solidFill>
                  <a:srgbClr val="E75C00"/>
                </a:solidFill>
                <a:latin typeface="Times New Roman"/>
                <a:cs typeface="Times New Roman"/>
              </a:rPr>
              <a:t>l</a:t>
            </a:r>
            <a:endParaRPr sz="2400" dirty="0">
              <a:latin typeface="Times New Roman"/>
              <a:cs typeface="Times New Roman"/>
            </a:endParaRPr>
          </a:p>
          <a:p>
            <a:pPr marL="12700" marR="84455">
              <a:lnSpc>
                <a:spcPct val="100000"/>
              </a:lnSpc>
              <a:spcBef>
                <a:spcPts val="5"/>
              </a:spcBef>
            </a:pPr>
            <a:r>
              <a:rPr lang="en-US" sz="2000" dirty="0" smtClean="0">
                <a:latin typeface="Times New Roman"/>
                <a:cs typeface="Times New Roman"/>
              </a:rPr>
              <a:t>	</a:t>
            </a:r>
            <a:r>
              <a:rPr sz="2000" dirty="0" smtClean="0">
                <a:latin typeface="Times New Roman"/>
                <a:cs typeface="Times New Roman"/>
              </a:rPr>
              <a:t>J</a:t>
            </a:r>
            <a:r>
              <a:rPr sz="2000" spc="-10" dirty="0" smtClean="0">
                <a:latin typeface="Times New Roman"/>
                <a:cs typeface="Times New Roman"/>
              </a:rPr>
              <a:t>D</a:t>
            </a:r>
            <a:r>
              <a:rPr sz="2000" dirty="0" smtClean="0">
                <a:latin typeface="Times New Roman"/>
                <a:cs typeface="Times New Roman"/>
              </a:rPr>
              <a:t>BC </a:t>
            </a:r>
            <a:r>
              <a:rPr sz="2000" dirty="0">
                <a:latin typeface="Times New Roman"/>
                <a:cs typeface="Times New Roman"/>
              </a:rPr>
              <a:t>conn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pool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е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lang="bg-BG" sz="2000" dirty="0" smtClean="0">
                <a:latin typeface="Times New Roman"/>
                <a:cs typeface="Times New Roman"/>
              </a:rPr>
              <a:t>г</a:t>
            </a:r>
            <a:r>
              <a:rPr lang="bg-BG" sz="2000" spc="-25" dirty="0" smtClean="0">
                <a:latin typeface="Times New Roman"/>
                <a:cs typeface="Times New Roman"/>
              </a:rPr>
              <a:t>р</a:t>
            </a:r>
            <a:r>
              <a:rPr lang="bg-BG" sz="2000" spc="20" dirty="0" smtClean="0">
                <a:latin typeface="Times New Roman"/>
                <a:cs typeface="Times New Roman"/>
              </a:rPr>
              <a:t>у</a:t>
            </a:r>
            <a:r>
              <a:rPr lang="bg-BG" sz="2000" dirty="0" smtClean="0">
                <a:latin typeface="Times New Roman"/>
                <a:cs typeface="Times New Roman"/>
              </a:rPr>
              <a:t>па</a:t>
            </a:r>
            <a:r>
              <a:rPr lang="bg-BG" sz="2000" spc="-25" dirty="0" smtClean="0">
                <a:latin typeface="Times New Roman"/>
                <a:cs typeface="Times New Roman"/>
              </a:rPr>
              <a:t> о</a:t>
            </a:r>
            <a:r>
              <a:rPr lang="bg-BG" sz="2000" dirty="0" smtClean="0">
                <a:latin typeface="Times New Roman"/>
                <a:cs typeface="Times New Roman"/>
              </a:rPr>
              <a:t>т</a:t>
            </a:r>
            <a:r>
              <a:rPr lang="bg-BG" sz="2000" spc="-5" dirty="0" smtClean="0">
                <a:latin typeface="Times New Roman"/>
                <a:cs typeface="Times New Roman"/>
              </a:rPr>
              <a:t> </a:t>
            </a:r>
            <a:r>
              <a:rPr lang="bg-BG" sz="2000" dirty="0" smtClean="0">
                <a:latin typeface="Times New Roman"/>
                <a:cs typeface="Times New Roman"/>
              </a:rPr>
              <a:t>преиз</a:t>
            </a:r>
            <a:r>
              <a:rPr lang="bg-BG" sz="2000" spc="-10" dirty="0" smtClean="0">
                <a:latin typeface="Times New Roman"/>
                <a:cs typeface="Times New Roman"/>
              </a:rPr>
              <a:t>п</a:t>
            </a:r>
            <a:r>
              <a:rPr lang="bg-BG" sz="2000" spc="-25" dirty="0" smtClean="0">
                <a:latin typeface="Times New Roman"/>
                <a:cs typeface="Times New Roman"/>
              </a:rPr>
              <a:t>о</a:t>
            </a:r>
            <a:r>
              <a:rPr lang="bg-BG" sz="2000" dirty="0" smtClean="0">
                <a:latin typeface="Times New Roman"/>
                <a:cs typeface="Times New Roman"/>
              </a:rPr>
              <a:t>лз</a:t>
            </a:r>
            <a:r>
              <a:rPr lang="bg-BG" sz="2000" spc="-25" dirty="0" smtClean="0">
                <a:latin typeface="Times New Roman"/>
                <a:cs typeface="Times New Roman"/>
              </a:rPr>
              <a:t>в</a:t>
            </a:r>
            <a:r>
              <a:rPr lang="bg-BG" sz="2000" dirty="0" smtClean="0">
                <a:latin typeface="Times New Roman"/>
                <a:cs typeface="Times New Roman"/>
              </a:rPr>
              <a:t>а</a:t>
            </a:r>
            <a:r>
              <a:rPr lang="bg-BG" sz="2000" spc="5" dirty="0" smtClean="0">
                <a:latin typeface="Times New Roman"/>
                <a:cs typeface="Times New Roman"/>
              </a:rPr>
              <a:t>е</a:t>
            </a:r>
            <a:r>
              <a:rPr lang="bg-BG" sz="2000" dirty="0" smtClean="0">
                <a:latin typeface="Times New Roman"/>
                <a:cs typeface="Times New Roman"/>
              </a:rPr>
              <a:t>ми</a:t>
            </a:r>
            <a:r>
              <a:rPr lang="bg-BG" sz="2000" spc="5" dirty="0" smtClean="0">
                <a:latin typeface="Times New Roman"/>
                <a:cs typeface="Times New Roman"/>
              </a:rPr>
              <a:t> </a:t>
            </a:r>
            <a:r>
              <a:rPr lang="bg-BG" sz="2000" dirty="0" smtClean="0">
                <a:latin typeface="Times New Roman"/>
                <a:cs typeface="Times New Roman"/>
              </a:rPr>
              <a:t>вр</a:t>
            </a:r>
            <a:r>
              <a:rPr lang="bg-BG" sz="2000" spc="5" dirty="0" smtClean="0">
                <a:latin typeface="Times New Roman"/>
                <a:cs typeface="Times New Roman"/>
              </a:rPr>
              <a:t>ъ</a:t>
            </a:r>
            <a:r>
              <a:rPr lang="bg-BG" sz="2000" dirty="0" smtClean="0">
                <a:latin typeface="Times New Roman"/>
                <a:cs typeface="Times New Roman"/>
              </a:rPr>
              <a:t>зки</a:t>
            </a:r>
            <a:r>
              <a:rPr lang="bg-BG" sz="2000" spc="-10" dirty="0" smtClean="0">
                <a:latin typeface="Times New Roman"/>
                <a:cs typeface="Times New Roman"/>
              </a:rPr>
              <a:t> </a:t>
            </a:r>
            <a:r>
              <a:rPr lang="bg-BG" sz="2000" spc="-5" dirty="0" smtClean="0">
                <a:latin typeface="Times New Roman"/>
                <a:cs typeface="Times New Roman"/>
              </a:rPr>
              <a:t>з</a:t>
            </a:r>
            <a:r>
              <a:rPr lang="bg-BG" sz="2000" dirty="0" smtClean="0">
                <a:latin typeface="Times New Roman"/>
                <a:cs typeface="Times New Roman"/>
              </a:rPr>
              <a:t>а</a:t>
            </a:r>
            <a:r>
              <a:rPr lang="bg-BG" sz="2000" spc="10" dirty="0" smtClean="0">
                <a:latin typeface="Times New Roman"/>
                <a:cs typeface="Times New Roman"/>
              </a:rPr>
              <a:t> </a:t>
            </a:r>
            <a:r>
              <a:rPr lang="bg-BG" sz="2000" dirty="0" smtClean="0">
                <a:latin typeface="Times New Roman"/>
                <a:cs typeface="Times New Roman"/>
              </a:rPr>
              <a:t>дадена</a:t>
            </a:r>
            <a:r>
              <a:rPr lang="bg-BG" sz="2000" spc="-15" dirty="0" smtClean="0">
                <a:latin typeface="Times New Roman"/>
                <a:cs typeface="Times New Roman"/>
              </a:rPr>
              <a:t> </a:t>
            </a:r>
            <a:r>
              <a:rPr lang="bg-BG" sz="2000" dirty="0" smtClean="0">
                <a:latin typeface="Times New Roman"/>
                <a:cs typeface="Times New Roman"/>
              </a:rPr>
              <a:t>база</a:t>
            </a:r>
            <a:r>
              <a:rPr lang="bg-BG" sz="2000" spc="5" dirty="0" smtClean="0">
                <a:latin typeface="Times New Roman"/>
                <a:cs typeface="Times New Roman"/>
              </a:rPr>
              <a:t> </a:t>
            </a:r>
            <a:r>
              <a:rPr lang="bg-BG" sz="2000" spc="-25" dirty="0" smtClean="0">
                <a:latin typeface="Times New Roman"/>
                <a:cs typeface="Times New Roman"/>
              </a:rPr>
              <a:t>о</a:t>
            </a:r>
            <a:r>
              <a:rPr lang="bg-BG" sz="2000" dirty="0" smtClean="0">
                <a:latin typeface="Times New Roman"/>
                <a:cs typeface="Times New Roman"/>
              </a:rPr>
              <a:t>т</a:t>
            </a:r>
            <a:r>
              <a:rPr lang="bg-BG" sz="2000" spc="-5" dirty="0" smtClean="0">
                <a:latin typeface="Times New Roman"/>
                <a:cs typeface="Times New Roman"/>
              </a:rPr>
              <a:t> </a:t>
            </a:r>
            <a:r>
              <a:rPr lang="bg-BG" sz="2000" dirty="0" smtClean="0">
                <a:latin typeface="Times New Roman"/>
                <a:cs typeface="Times New Roman"/>
              </a:rPr>
              <a:t>дан</a:t>
            </a:r>
            <a:r>
              <a:rPr lang="bg-BG" sz="2000" spc="-10" dirty="0" smtClean="0">
                <a:latin typeface="Times New Roman"/>
                <a:cs typeface="Times New Roman"/>
              </a:rPr>
              <a:t>н</a:t>
            </a:r>
            <a:r>
              <a:rPr lang="bg-BG" sz="2000" spc="-5" dirty="0" smtClean="0">
                <a:latin typeface="Times New Roman"/>
                <a:cs typeface="Times New Roman"/>
              </a:rPr>
              <a:t>и</a:t>
            </a:r>
            <a:r>
              <a:rPr lang="bg-BG" sz="2000" dirty="0" smtClean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lang="en-US" sz="185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6615" y="214884"/>
            <a:ext cx="2593848" cy="1142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82740" y="1341119"/>
            <a:ext cx="2116836" cy="171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64323" y="188976"/>
            <a:ext cx="1455420" cy="894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4408" y="512571"/>
            <a:ext cx="6339840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spc="105" dirty="0">
                <a:solidFill>
                  <a:srgbClr val="585D62"/>
                </a:solidFill>
                <a:latin typeface="Georgia"/>
                <a:cs typeface="Georgia"/>
              </a:rPr>
              <a:t>En</a:t>
            </a:r>
            <a:r>
              <a:rPr sz="4400" b="1" spc="40" dirty="0">
                <a:solidFill>
                  <a:srgbClr val="585D62"/>
                </a:solidFill>
                <a:latin typeface="Georgia"/>
                <a:cs typeface="Georgia"/>
              </a:rPr>
              <a:t>t</a:t>
            </a:r>
            <a:r>
              <a:rPr sz="4400" b="1" spc="5" dirty="0">
                <a:solidFill>
                  <a:srgbClr val="585D62"/>
                </a:solidFill>
                <a:latin typeface="Georgia"/>
                <a:cs typeface="Georgia"/>
              </a:rPr>
              <a:t>erpris</a:t>
            </a:r>
            <a:r>
              <a:rPr sz="4400" b="1" spc="10" dirty="0">
                <a:solidFill>
                  <a:srgbClr val="585D62"/>
                </a:solidFill>
                <a:latin typeface="Georgia"/>
                <a:cs typeface="Georgia"/>
              </a:rPr>
              <a:t>e</a:t>
            </a:r>
            <a:r>
              <a:rPr sz="4400" b="1" spc="155" dirty="0">
                <a:solidFill>
                  <a:srgbClr val="585D62"/>
                </a:solidFill>
                <a:latin typeface="Georgia"/>
                <a:cs typeface="Georgia"/>
              </a:rPr>
              <a:t> </a:t>
            </a:r>
            <a:r>
              <a:rPr sz="4400" b="1" spc="140" dirty="0">
                <a:solidFill>
                  <a:srgbClr val="585D62"/>
                </a:solidFill>
                <a:latin typeface="Georgia"/>
                <a:cs typeface="Georgia"/>
              </a:rPr>
              <a:t>Java</a:t>
            </a:r>
            <a:r>
              <a:rPr sz="4400" b="1" spc="130" dirty="0">
                <a:solidFill>
                  <a:srgbClr val="585D62"/>
                </a:solidFill>
                <a:latin typeface="Georgia"/>
                <a:cs typeface="Georgia"/>
              </a:rPr>
              <a:t> </a:t>
            </a:r>
            <a:r>
              <a:rPr sz="4400" b="1" spc="35" dirty="0">
                <a:solidFill>
                  <a:srgbClr val="585D62"/>
                </a:solidFill>
                <a:latin typeface="Georgia"/>
                <a:cs typeface="Georgia"/>
              </a:rPr>
              <a:t>Bean</a:t>
            </a:r>
            <a:endParaRPr sz="4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400" y="2141815"/>
            <a:ext cx="8416925" cy="3662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41120" indent="914400">
              <a:lnSpc>
                <a:spcPct val="100000"/>
              </a:lnSpc>
            </a:pPr>
            <a:endParaRPr lang="en-US" sz="1800" dirty="0" smtClean="0">
              <a:solidFill>
                <a:srgbClr val="E75C00"/>
              </a:solidFill>
              <a:latin typeface="Times New Roman"/>
              <a:cs typeface="Times New Roman"/>
            </a:endParaRPr>
          </a:p>
          <a:p>
            <a:pPr marL="12700" marR="1341120" indent="914400">
              <a:lnSpc>
                <a:spcPct val="100000"/>
              </a:lnSpc>
            </a:pPr>
            <a:r>
              <a:rPr lang="bg-BG" sz="2000" dirty="0" smtClean="0">
                <a:solidFill>
                  <a:srgbClr val="E75C00"/>
                </a:solidFill>
                <a:latin typeface="Times New Roman"/>
                <a:cs typeface="Times New Roman"/>
              </a:rPr>
              <a:t>EJB</a:t>
            </a:r>
            <a:r>
              <a:rPr lang="bg-BG" sz="2000" spc="-10" dirty="0" smtClean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lang="bg-BG" sz="2000" dirty="0" smtClean="0">
                <a:latin typeface="Times New Roman"/>
                <a:cs typeface="Times New Roman"/>
              </a:rPr>
              <a:t>или </a:t>
            </a:r>
            <a:r>
              <a:rPr lang="bg-BG" sz="2000" dirty="0" smtClean="0">
                <a:solidFill>
                  <a:srgbClr val="E75C00"/>
                </a:solidFill>
                <a:latin typeface="Times New Roman"/>
                <a:cs typeface="Times New Roman"/>
              </a:rPr>
              <a:t>En</a:t>
            </a:r>
            <a:r>
              <a:rPr lang="bg-BG" sz="2000" spc="5" dirty="0" smtClean="0">
                <a:solidFill>
                  <a:srgbClr val="E75C00"/>
                </a:solidFill>
                <a:latin typeface="Times New Roman"/>
                <a:cs typeface="Times New Roman"/>
              </a:rPr>
              <a:t>t</a:t>
            </a:r>
            <a:r>
              <a:rPr lang="bg-BG" sz="2000" dirty="0" smtClean="0">
                <a:solidFill>
                  <a:srgbClr val="E75C00"/>
                </a:solidFill>
                <a:latin typeface="Times New Roman"/>
                <a:cs typeface="Times New Roman"/>
              </a:rPr>
              <a:t>erprise</a:t>
            </a:r>
            <a:r>
              <a:rPr lang="bg-BG" sz="2000" spc="5" dirty="0" smtClean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lang="bg-BG" sz="2000" dirty="0" smtClean="0">
                <a:solidFill>
                  <a:srgbClr val="E75C00"/>
                </a:solidFill>
                <a:latin typeface="Times New Roman"/>
                <a:cs typeface="Times New Roman"/>
              </a:rPr>
              <a:t>Java</a:t>
            </a:r>
            <a:r>
              <a:rPr lang="bg-BG" sz="2000" spc="-5" dirty="0" smtClean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lang="bg-BG" sz="2000" dirty="0" smtClean="0">
                <a:solidFill>
                  <a:srgbClr val="E75C00"/>
                </a:solidFill>
                <a:latin typeface="Times New Roman"/>
                <a:cs typeface="Times New Roman"/>
              </a:rPr>
              <a:t>Be</a:t>
            </a:r>
            <a:r>
              <a:rPr lang="bg-BG" sz="2000" spc="5" dirty="0" smtClean="0">
                <a:solidFill>
                  <a:srgbClr val="E75C00"/>
                </a:solidFill>
                <a:latin typeface="Times New Roman"/>
                <a:cs typeface="Times New Roman"/>
              </a:rPr>
              <a:t>a</a:t>
            </a:r>
            <a:r>
              <a:rPr lang="bg-BG" sz="2000" dirty="0" smtClean="0">
                <a:solidFill>
                  <a:srgbClr val="E75C00"/>
                </a:solidFill>
                <a:latin typeface="Times New Roman"/>
                <a:cs typeface="Times New Roman"/>
              </a:rPr>
              <a:t>ns</a:t>
            </a:r>
            <a:r>
              <a:rPr lang="bg-BG" sz="2000" spc="-10" dirty="0" smtClean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lang="bg-BG" sz="2000" dirty="0" smtClean="0">
                <a:latin typeface="Times New Roman"/>
                <a:cs typeface="Times New Roman"/>
              </a:rPr>
              <a:t>е</a:t>
            </a:r>
            <a:r>
              <a:rPr lang="bg-BG" sz="2000" spc="-5" dirty="0" smtClean="0">
                <a:latin typeface="Times New Roman"/>
                <a:cs typeface="Times New Roman"/>
              </a:rPr>
              <a:t> </a:t>
            </a:r>
            <a:r>
              <a:rPr lang="bg-BG" sz="2000" dirty="0" smtClean="0">
                <a:latin typeface="Times New Roman"/>
                <a:cs typeface="Times New Roman"/>
              </a:rPr>
              <a:t>соф</a:t>
            </a:r>
            <a:r>
              <a:rPr lang="bg-BG" sz="2000" spc="-20" dirty="0" smtClean="0">
                <a:latin typeface="Times New Roman"/>
                <a:cs typeface="Times New Roman"/>
              </a:rPr>
              <a:t>т</a:t>
            </a:r>
            <a:r>
              <a:rPr lang="bg-BG" sz="2000" dirty="0" smtClean="0">
                <a:latin typeface="Times New Roman"/>
                <a:cs typeface="Times New Roman"/>
              </a:rPr>
              <a:t>уер,</a:t>
            </a:r>
            <a:r>
              <a:rPr lang="bg-BG" sz="2000" spc="-30" dirty="0" smtClean="0">
                <a:latin typeface="Times New Roman"/>
                <a:cs typeface="Times New Roman"/>
              </a:rPr>
              <a:t> </a:t>
            </a:r>
            <a:r>
              <a:rPr lang="bg-BG" sz="2000" spc="-100" dirty="0" smtClean="0">
                <a:latin typeface="Times New Roman"/>
                <a:cs typeface="Times New Roman"/>
              </a:rPr>
              <a:t>к</a:t>
            </a:r>
            <a:r>
              <a:rPr lang="bg-BG" sz="2000" dirty="0" smtClean="0">
                <a:latin typeface="Times New Roman"/>
                <a:cs typeface="Times New Roman"/>
              </a:rPr>
              <a:t>ой</a:t>
            </a:r>
            <a:r>
              <a:rPr lang="bg-BG" sz="2000" spc="-25" dirty="0" smtClean="0">
                <a:latin typeface="Times New Roman"/>
                <a:cs typeface="Times New Roman"/>
              </a:rPr>
              <a:t>т</a:t>
            </a:r>
            <a:r>
              <a:rPr lang="bg-BG" sz="2000" dirty="0" smtClean="0">
                <a:latin typeface="Times New Roman"/>
                <a:cs typeface="Times New Roman"/>
              </a:rPr>
              <a:t>о</a:t>
            </a:r>
            <a:r>
              <a:rPr lang="bg-BG" sz="2000" spc="5" dirty="0" smtClean="0">
                <a:latin typeface="Times New Roman"/>
                <a:cs typeface="Times New Roman"/>
              </a:rPr>
              <a:t> </a:t>
            </a:r>
            <a:r>
              <a:rPr lang="bg-BG" sz="2000" spc="25" dirty="0" smtClean="0">
                <a:latin typeface="Times New Roman"/>
                <a:cs typeface="Times New Roman"/>
              </a:rPr>
              <a:t>с</a:t>
            </a:r>
            <a:r>
              <a:rPr lang="bg-BG" sz="2000" dirty="0" smtClean="0">
                <a:latin typeface="Times New Roman"/>
                <a:cs typeface="Times New Roman"/>
              </a:rPr>
              <a:t>е</a:t>
            </a:r>
            <a:r>
              <a:rPr lang="bg-BG" sz="2000" spc="-15" dirty="0" smtClean="0">
                <a:latin typeface="Times New Roman"/>
                <a:cs typeface="Times New Roman"/>
              </a:rPr>
              <a:t> </a:t>
            </a:r>
            <a:r>
              <a:rPr lang="bg-BG" sz="2000" dirty="0" smtClean="0">
                <a:latin typeface="Times New Roman"/>
                <a:cs typeface="Times New Roman"/>
              </a:rPr>
              <a:t>и</a:t>
            </a:r>
            <a:r>
              <a:rPr lang="bg-BG" sz="2000" spc="-10" dirty="0" smtClean="0">
                <a:latin typeface="Times New Roman"/>
                <a:cs typeface="Times New Roman"/>
              </a:rPr>
              <a:t>з</a:t>
            </a:r>
            <a:r>
              <a:rPr lang="bg-BG" sz="2000" dirty="0" smtClean="0">
                <a:latin typeface="Times New Roman"/>
                <a:cs typeface="Times New Roman"/>
              </a:rPr>
              <a:t>пълня</a:t>
            </a:r>
            <a:r>
              <a:rPr lang="bg-BG" sz="2000" spc="-20" dirty="0" smtClean="0">
                <a:latin typeface="Times New Roman"/>
                <a:cs typeface="Times New Roman"/>
              </a:rPr>
              <a:t>в</a:t>
            </a:r>
            <a:r>
              <a:rPr lang="bg-BG" sz="2000" dirty="0" smtClean="0">
                <a:latin typeface="Times New Roman"/>
                <a:cs typeface="Times New Roman"/>
              </a:rPr>
              <a:t>а </a:t>
            </a:r>
            <a:r>
              <a:rPr lang="bg-BG" sz="2000" spc="-5" dirty="0" smtClean="0">
                <a:latin typeface="Times New Roman"/>
                <a:cs typeface="Times New Roman"/>
              </a:rPr>
              <a:t>на </a:t>
            </a:r>
            <a:r>
              <a:rPr lang="bg-BG" sz="2000" dirty="0" smtClean="0">
                <a:latin typeface="Times New Roman"/>
                <a:cs typeface="Times New Roman"/>
              </a:rPr>
              <a:t>с</a:t>
            </a:r>
            <a:r>
              <a:rPr lang="bg-BG" sz="2000" spc="5" dirty="0" smtClean="0">
                <a:latin typeface="Times New Roman"/>
                <a:cs typeface="Times New Roman"/>
              </a:rPr>
              <a:t>ъ</a:t>
            </a:r>
            <a:r>
              <a:rPr lang="bg-BG" sz="2000" dirty="0" smtClean="0">
                <a:latin typeface="Times New Roman"/>
                <a:cs typeface="Times New Roman"/>
              </a:rPr>
              <a:t>р</a:t>
            </a:r>
            <a:r>
              <a:rPr lang="bg-BG" sz="2000" spc="-45" dirty="0" smtClean="0">
                <a:latin typeface="Times New Roman"/>
                <a:cs typeface="Times New Roman"/>
              </a:rPr>
              <a:t>в</a:t>
            </a:r>
            <a:r>
              <a:rPr lang="bg-BG" sz="2000" dirty="0" smtClean="0">
                <a:latin typeface="Times New Roman"/>
                <a:cs typeface="Times New Roman"/>
              </a:rPr>
              <a:t>ър</a:t>
            </a:r>
            <a:r>
              <a:rPr lang="bg-BG" sz="2000" spc="-25" dirty="0" smtClean="0">
                <a:latin typeface="Times New Roman"/>
                <a:cs typeface="Times New Roman"/>
              </a:rPr>
              <a:t> </a:t>
            </a:r>
            <a:r>
              <a:rPr lang="bg-BG" sz="2000" dirty="0" smtClean="0">
                <a:latin typeface="Times New Roman"/>
                <a:cs typeface="Times New Roman"/>
              </a:rPr>
              <a:t>с</a:t>
            </a:r>
            <a:r>
              <a:rPr lang="bg-BG" sz="2000" spc="10" dirty="0" smtClean="0">
                <a:latin typeface="Times New Roman"/>
                <a:cs typeface="Times New Roman"/>
              </a:rPr>
              <a:t> </a:t>
            </a:r>
            <a:r>
              <a:rPr lang="bg-BG" sz="2000" dirty="0" smtClean="0">
                <a:latin typeface="Times New Roman"/>
                <a:cs typeface="Times New Roman"/>
              </a:rPr>
              <a:t>пл</a:t>
            </a:r>
            <a:r>
              <a:rPr lang="bg-BG" sz="2000" spc="-45" dirty="0" smtClean="0">
                <a:latin typeface="Times New Roman"/>
                <a:cs typeface="Times New Roman"/>
              </a:rPr>
              <a:t>а</a:t>
            </a:r>
            <a:r>
              <a:rPr lang="bg-BG" sz="2000" dirty="0" smtClean="0">
                <a:latin typeface="Times New Roman"/>
                <a:cs typeface="Times New Roman"/>
              </a:rPr>
              <a:t>тфо</a:t>
            </a:r>
            <a:r>
              <a:rPr lang="bg-BG" sz="2000" spc="-25" dirty="0" smtClean="0">
                <a:latin typeface="Times New Roman"/>
                <a:cs typeface="Times New Roman"/>
              </a:rPr>
              <a:t>р</a:t>
            </a:r>
            <a:r>
              <a:rPr lang="bg-BG" sz="2000" spc="-15" dirty="0" smtClean="0">
                <a:latin typeface="Times New Roman"/>
                <a:cs typeface="Times New Roman"/>
              </a:rPr>
              <a:t>м</a:t>
            </a:r>
            <a:r>
              <a:rPr lang="bg-BG" sz="2000" spc="-45" dirty="0" smtClean="0">
                <a:latin typeface="Times New Roman"/>
                <a:cs typeface="Times New Roman"/>
              </a:rPr>
              <a:t>а</a:t>
            </a:r>
            <a:r>
              <a:rPr lang="bg-BG" sz="2000" spc="25" dirty="0" smtClean="0">
                <a:latin typeface="Times New Roman"/>
                <a:cs typeface="Times New Roman"/>
              </a:rPr>
              <a:t>т</a:t>
            </a:r>
            <a:r>
              <a:rPr lang="bg-BG" sz="2000" dirty="0" smtClean="0">
                <a:latin typeface="Times New Roman"/>
                <a:cs typeface="Times New Roman"/>
              </a:rPr>
              <a:t>а</a:t>
            </a:r>
            <a:r>
              <a:rPr lang="bg-BG" sz="2000" spc="-25" dirty="0" smtClean="0">
                <a:latin typeface="Times New Roman"/>
                <a:cs typeface="Times New Roman"/>
              </a:rPr>
              <a:t> </a:t>
            </a:r>
            <a:r>
              <a:rPr lang="bg-BG" sz="2000" dirty="0" smtClean="0">
                <a:latin typeface="Times New Roman"/>
                <a:cs typeface="Times New Roman"/>
              </a:rPr>
              <a:t>Java</a:t>
            </a:r>
            <a:r>
              <a:rPr lang="bg-BG" sz="2000" spc="-5" dirty="0" smtClean="0">
                <a:latin typeface="Times New Roman"/>
                <a:cs typeface="Times New Roman"/>
              </a:rPr>
              <a:t> </a:t>
            </a:r>
            <a:r>
              <a:rPr lang="bg-BG" sz="2000" spc="5" dirty="0" smtClean="0">
                <a:latin typeface="Times New Roman"/>
                <a:cs typeface="Times New Roman"/>
              </a:rPr>
              <a:t>E</a:t>
            </a:r>
            <a:r>
              <a:rPr lang="bg-BG" sz="2000" dirty="0" smtClean="0">
                <a:latin typeface="Times New Roman"/>
                <a:cs typeface="Times New Roman"/>
              </a:rPr>
              <a:t>E.</a:t>
            </a:r>
          </a:p>
          <a:p>
            <a:pPr marL="12700" marR="1341120" indent="914400">
              <a:lnSpc>
                <a:spcPct val="100000"/>
              </a:lnSpc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12700" marR="1341120" indent="914400">
              <a:lnSpc>
                <a:spcPct val="100000"/>
              </a:lnSpc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927100" marR="1341120" lvl="2" indent="914400">
              <a:buFont typeface="Wingdings" pitchFamily="2" charset="2"/>
              <a:buChar char="v"/>
            </a:pPr>
            <a:r>
              <a:rPr lang="bg-BG" sz="2000" dirty="0" smtClean="0">
                <a:latin typeface="Times New Roman"/>
                <a:cs typeface="Times New Roman"/>
              </a:rPr>
              <a:t>Класове изпълняващи се на сървъра (</a:t>
            </a:r>
            <a:r>
              <a:rPr lang="en-US" sz="2000" dirty="0" smtClean="0">
                <a:latin typeface="Times New Roman"/>
                <a:cs typeface="Times New Roman"/>
              </a:rPr>
              <a:t>GlasFish</a:t>
            </a:r>
            <a:r>
              <a:rPr lang="bg-BG" sz="2000" dirty="0" smtClean="0">
                <a:latin typeface="Times New Roman"/>
                <a:cs typeface="Times New Roman"/>
              </a:rPr>
              <a:t>)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927100" marR="1341120" lvl="2" indent="914400">
              <a:buFont typeface="Wingdings" pitchFamily="2" charset="2"/>
              <a:buChar char="v"/>
            </a:pPr>
            <a:r>
              <a:rPr lang="bg-BG" sz="2000" dirty="0" smtClean="0">
                <a:latin typeface="Times New Roman"/>
                <a:cs typeface="Times New Roman"/>
              </a:rPr>
              <a:t>EJB </a:t>
            </a:r>
            <a:r>
              <a:rPr lang="bg-BG" sz="2000" spc="-100" dirty="0" smtClean="0">
                <a:latin typeface="Times New Roman"/>
                <a:cs typeface="Times New Roman"/>
              </a:rPr>
              <a:t>к</a:t>
            </a:r>
            <a:r>
              <a:rPr lang="bg-BG" sz="2000" dirty="0" smtClean="0">
                <a:latin typeface="Times New Roman"/>
                <a:cs typeface="Times New Roman"/>
              </a:rPr>
              <a:t>онт</a:t>
            </a:r>
            <a:r>
              <a:rPr lang="bg-BG" sz="2000" spc="5" dirty="0" smtClean="0">
                <a:latin typeface="Times New Roman"/>
                <a:cs typeface="Times New Roman"/>
              </a:rPr>
              <a:t>е</a:t>
            </a:r>
            <a:r>
              <a:rPr lang="bg-BG" sz="2000" dirty="0" smtClean="0">
                <a:latin typeface="Times New Roman"/>
                <a:cs typeface="Times New Roman"/>
              </a:rPr>
              <a:t>й</a:t>
            </a:r>
            <a:r>
              <a:rPr lang="bg-BG" sz="2000" spc="-10" dirty="0" smtClean="0">
                <a:latin typeface="Times New Roman"/>
                <a:cs typeface="Times New Roman"/>
              </a:rPr>
              <a:t>н</a:t>
            </a:r>
            <a:r>
              <a:rPr lang="bg-BG" sz="2000" dirty="0" smtClean="0">
                <a:latin typeface="Times New Roman"/>
                <a:cs typeface="Times New Roman"/>
              </a:rPr>
              <a:t>ер</a:t>
            </a:r>
            <a:r>
              <a:rPr lang="bg-BG" sz="2000" spc="5" dirty="0" smtClean="0">
                <a:latin typeface="Times New Roman"/>
                <a:cs typeface="Times New Roman"/>
              </a:rPr>
              <a:t>ъ</a:t>
            </a:r>
            <a:r>
              <a:rPr lang="bg-BG" sz="2000" dirty="0" smtClean="0">
                <a:latin typeface="Times New Roman"/>
                <a:cs typeface="Times New Roman"/>
              </a:rPr>
              <a:t>т</a:t>
            </a:r>
            <a:r>
              <a:rPr lang="bg-BG" sz="2000" spc="100" dirty="0" smtClean="0">
                <a:latin typeface="Times New Roman"/>
                <a:cs typeface="Times New Roman"/>
              </a:rPr>
              <a:t> </a:t>
            </a:r>
            <a:r>
              <a:rPr lang="bg-BG" sz="2000" dirty="0" smtClean="0">
                <a:latin typeface="Times New Roman"/>
                <a:cs typeface="Times New Roman"/>
              </a:rPr>
              <a:t>р</a:t>
            </a:r>
            <a:r>
              <a:rPr lang="bg-BG" sz="2000" spc="-10" dirty="0" smtClean="0">
                <a:latin typeface="Times New Roman"/>
                <a:cs typeface="Times New Roman"/>
              </a:rPr>
              <a:t>а</a:t>
            </a:r>
            <a:r>
              <a:rPr lang="bg-BG" sz="2000" dirty="0" smtClean="0">
                <a:latin typeface="Times New Roman"/>
                <a:cs typeface="Times New Roman"/>
              </a:rPr>
              <a:t>б</a:t>
            </a:r>
            <a:r>
              <a:rPr lang="bg-BG" sz="2000" spc="-30" dirty="0" smtClean="0">
                <a:latin typeface="Times New Roman"/>
                <a:cs typeface="Times New Roman"/>
              </a:rPr>
              <a:t>о</a:t>
            </a:r>
            <a:r>
              <a:rPr lang="bg-BG" sz="2000" dirty="0" smtClean="0">
                <a:latin typeface="Times New Roman"/>
                <a:cs typeface="Times New Roman"/>
              </a:rPr>
              <a:t>ти</a:t>
            </a:r>
            <a:r>
              <a:rPr lang="bg-BG" sz="2000" spc="105" dirty="0" smtClean="0">
                <a:latin typeface="Times New Roman"/>
                <a:cs typeface="Times New Roman"/>
              </a:rPr>
              <a:t> </a:t>
            </a:r>
            <a:r>
              <a:rPr lang="bg-BG" sz="2000" spc="-25" dirty="0" smtClean="0">
                <a:latin typeface="Times New Roman"/>
                <a:cs typeface="Times New Roman"/>
              </a:rPr>
              <a:t>к</a:t>
            </a:r>
            <a:r>
              <a:rPr lang="bg-BG" sz="2000" spc="-45" dirty="0" smtClean="0">
                <a:latin typeface="Times New Roman"/>
                <a:cs typeface="Times New Roman"/>
              </a:rPr>
              <a:t>а</a:t>
            </a:r>
            <a:r>
              <a:rPr lang="bg-BG" sz="2000" spc="-20" dirty="0" smtClean="0">
                <a:latin typeface="Times New Roman"/>
                <a:cs typeface="Times New Roman"/>
              </a:rPr>
              <a:t>т</a:t>
            </a:r>
            <a:r>
              <a:rPr lang="bg-BG" sz="2000" dirty="0" smtClean="0">
                <a:latin typeface="Times New Roman"/>
                <a:cs typeface="Times New Roman"/>
              </a:rPr>
              <a:t>о</a:t>
            </a:r>
            <a:r>
              <a:rPr lang="bg-BG" sz="2000" spc="100" dirty="0" smtClean="0">
                <a:latin typeface="Times New Roman"/>
                <a:cs typeface="Times New Roman"/>
              </a:rPr>
              <a:t> </a:t>
            </a:r>
            <a:r>
              <a:rPr lang="bg-BG" sz="2000" dirty="0" smtClean="0">
                <a:latin typeface="Times New Roman"/>
                <a:cs typeface="Times New Roman"/>
              </a:rPr>
              <a:t>с</a:t>
            </a:r>
            <a:r>
              <a:rPr lang="bg-BG" sz="2000" spc="-55" dirty="0" smtClean="0">
                <a:latin typeface="Times New Roman"/>
                <a:cs typeface="Times New Roman"/>
              </a:rPr>
              <a:t>в</a:t>
            </a:r>
            <a:r>
              <a:rPr lang="bg-BG" sz="2000" dirty="0" smtClean="0">
                <a:latin typeface="Times New Roman"/>
                <a:cs typeface="Times New Roman"/>
              </a:rPr>
              <a:t>ъ</a:t>
            </a:r>
            <a:r>
              <a:rPr lang="bg-BG" sz="2000" spc="25" dirty="0" smtClean="0">
                <a:latin typeface="Times New Roman"/>
                <a:cs typeface="Times New Roman"/>
              </a:rPr>
              <a:t>р</a:t>
            </a:r>
            <a:r>
              <a:rPr lang="bg-BG" sz="2000" spc="-15" dirty="0" smtClean="0">
                <a:latin typeface="Times New Roman"/>
                <a:cs typeface="Times New Roman"/>
              </a:rPr>
              <a:t>з</a:t>
            </a:r>
            <a:r>
              <a:rPr lang="bg-BG" sz="2000" spc="-25" dirty="0" smtClean="0">
                <a:latin typeface="Times New Roman"/>
                <a:cs typeface="Times New Roman"/>
              </a:rPr>
              <a:t>в</a:t>
            </a:r>
            <a:r>
              <a:rPr lang="bg-BG" sz="2000" dirty="0" smtClean="0">
                <a:latin typeface="Times New Roman"/>
                <a:cs typeface="Times New Roman"/>
              </a:rPr>
              <a:t>а</a:t>
            </a:r>
            <a:r>
              <a:rPr lang="bg-BG" sz="2000" spc="5" dirty="0" smtClean="0">
                <a:latin typeface="Times New Roman"/>
                <a:cs typeface="Times New Roman"/>
              </a:rPr>
              <a:t>щ</a:t>
            </a:r>
            <a:r>
              <a:rPr lang="bg-BG" sz="2000" dirty="0" smtClean="0">
                <a:latin typeface="Times New Roman"/>
                <a:cs typeface="Times New Roman"/>
              </a:rPr>
              <a:t>о</a:t>
            </a:r>
            <a:r>
              <a:rPr lang="bg-BG" sz="2000" spc="105" dirty="0" smtClean="0">
                <a:latin typeface="Times New Roman"/>
                <a:cs typeface="Times New Roman"/>
              </a:rPr>
              <a:t> </a:t>
            </a:r>
            <a:r>
              <a:rPr lang="bg-BG" sz="2000" dirty="0" smtClean="0">
                <a:latin typeface="Times New Roman"/>
                <a:cs typeface="Times New Roman"/>
              </a:rPr>
              <a:t>з</a:t>
            </a:r>
            <a:r>
              <a:rPr lang="bg-BG" sz="2000" spc="-15" dirty="0" smtClean="0">
                <a:latin typeface="Times New Roman"/>
                <a:cs typeface="Times New Roman"/>
              </a:rPr>
              <a:t>в</a:t>
            </a:r>
            <a:r>
              <a:rPr lang="bg-BG" sz="2000" dirty="0" smtClean="0">
                <a:latin typeface="Times New Roman"/>
                <a:cs typeface="Times New Roman"/>
              </a:rPr>
              <a:t>ено</a:t>
            </a:r>
            <a:r>
              <a:rPr lang="bg-BG" sz="2000" spc="100" dirty="0" smtClean="0">
                <a:latin typeface="Times New Roman"/>
                <a:cs typeface="Times New Roman"/>
              </a:rPr>
              <a:t> </a:t>
            </a:r>
            <a:r>
              <a:rPr lang="bg-BG" sz="2000" dirty="0" smtClean="0">
                <a:latin typeface="Times New Roman"/>
                <a:cs typeface="Times New Roman"/>
              </a:rPr>
              <a:t>м</a:t>
            </a:r>
            <a:r>
              <a:rPr lang="bg-BG" sz="2000" spc="-10" dirty="0" smtClean="0">
                <a:latin typeface="Times New Roman"/>
                <a:cs typeface="Times New Roman"/>
              </a:rPr>
              <a:t>е</a:t>
            </a:r>
            <a:r>
              <a:rPr lang="bg-BG" sz="2000" dirty="0" smtClean="0">
                <a:latin typeface="Times New Roman"/>
                <a:cs typeface="Times New Roman"/>
              </a:rPr>
              <a:t>ж</a:t>
            </a:r>
            <a:r>
              <a:rPr lang="bg-BG" sz="2000" spc="-15" dirty="0" smtClean="0">
                <a:latin typeface="Times New Roman"/>
                <a:cs typeface="Times New Roman"/>
              </a:rPr>
              <a:t>д</a:t>
            </a:r>
            <a:r>
              <a:rPr lang="bg-BG" sz="2000" dirty="0" smtClean="0">
                <a:latin typeface="Times New Roman"/>
                <a:cs typeface="Times New Roman"/>
              </a:rPr>
              <a:t>у</a:t>
            </a:r>
            <a:r>
              <a:rPr lang="bg-BG" sz="2000" spc="114" dirty="0" smtClean="0">
                <a:latin typeface="Times New Roman"/>
                <a:cs typeface="Times New Roman"/>
              </a:rPr>
              <a:t> </a:t>
            </a:r>
            <a:r>
              <a:rPr lang="bg-BG" sz="2000" dirty="0" smtClean="0">
                <a:latin typeface="Times New Roman"/>
                <a:cs typeface="Times New Roman"/>
              </a:rPr>
              <a:t>клиент</a:t>
            </a:r>
            <a:r>
              <a:rPr lang="bg-BG" sz="2000" spc="105" dirty="0" smtClean="0">
                <a:latin typeface="Times New Roman"/>
                <a:cs typeface="Times New Roman"/>
              </a:rPr>
              <a:t> </a:t>
            </a:r>
            <a:r>
              <a:rPr lang="bg-BG" sz="2000" dirty="0" smtClean="0">
                <a:latin typeface="Times New Roman"/>
                <a:cs typeface="Times New Roman"/>
              </a:rPr>
              <a:t>и</a:t>
            </a:r>
            <a:r>
              <a:rPr lang="bg-BG" sz="2000" spc="85" dirty="0" smtClean="0">
                <a:latin typeface="Times New Roman"/>
                <a:cs typeface="Times New Roman"/>
              </a:rPr>
              <a:t> </a:t>
            </a:r>
            <a:r>
              <a:rPr lang="bg-BG" sz="2000" spc="-10" dirty="0" smtClean="0">
                <a:latin typeface="Times New Roman"/>
                <a:cs typeface="Times New Roman"/>
              </a:rPr>
              <a:t>с</a:t>
            </a:r>
            <a:r>
              <a:rPr lang="bg-BG" sz="2000" dirty="0" smtClean="0">
                <a:latin typeface="Times New Roman"/>
                <a:cs typeface="Times New Roman"/>
              </a:rPr>
              <a:t>ър</a:t>
            </a:r>
            <a:r>
              <a:rPr lang="bg-BG" sz="2000" spc="-60" dirty="0" smtClean="0">
                <a:latin typeface="Times New Roman"/>
                <a:cs typeface="Times New Roman"/>
              </a:rPr>
              <a:t>в</a:t>
            </a:r>
            <a:r>
              <a:rPr lang="bg-BG" sz="2000" dirty="0" smtClean="0">
                <a:latin typeface="Times New Roman"/>
                <a:cs typeface="Times New Roman"/>
              </a:rPr>
              <a:t>ър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marR="1341120">
              <a:lnSpc>
                <a:spcPct val="100000"/>
              </a:lnSpc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12700" marR="1341120" indent="914400"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12700" marR="9525" indent="914400" algn="just">
              <a:lnSpc>
                <a:spcPct val="100000"/>
              </a:lnSpc>
            </a:pPr>
            <a:r>
              <a:rPr lang="bg-BG" sz="2000" dirty="0" smtClean="0">
                <a:latin typeface="Times New Roman"/>
                <a:cs typeface="Times New Roman"/>
              </a:rPr>
              <a:t>Пр</a:t>
            </a:r>
            <a:r>
              <a:rPr lang="bg-BG" sz="2000" spc="-25" dirty="0" smtClean="0">
                <a:latin typeface="Times New Roman"/>
                <a:cs typeface="Times New Roman"/>
              </a:rPr>
              <a:t>е</a:t>
            </a:r>
            <a:r>
              <a:rPr lang="bg-BG" sz="2000" dirty="0" smtClean="0">
                <a:latin typeface="Times New Roman"/>
                <a:cs typeface="Times New Roman"/>
              </a:rPr>
              <a:t>д</a:t>
            </a:r>
            <a:r>
              <a:rPr lang="bg-BG" sz="2000" spc="-10" dirty="0" smtClean="0">
                <a:latin typeface="Times New Roman"/>
                <a:cs typeface="Times New Roman"/>
              </a:rPr>
              <a:t>и</a:t>
            </a:r>
            <a:r>
              <a:rPr lang="bg-BG" sz="2000" dirty="0" smtClean="0">
                <a:latin typeface="Times New Roman"/>
                <a:cs typeface="Times New Roman"/>
              </a:rPr>
              <a:t>мс</a:t>
            </a:r>
            <a:r>
              <a:rPr lang="bg-BG" sz="2000" spc="5" dirty="0" smtClean="0">
                <a:latin typeface="Times New Roman"/>
                <a:cs typeface="Times New Roman"/>
              </a:rPr>
              <a:t>т</a:t>
            </a:r>
            <a:r>
              <a:rPr lang="bg-BG" sz="2000" spc="-10" dirty="0" smtClean="0">
                <a:latin typeface="Times New Roman"/>
                <a:cs typeface="Times New Roman"/>
              </a:rPr>
              <a:t>в</a:t>
            </a:r>
            <a:r>
              <a:rPr lang="bg-BG" sz="2000" spc="-25" dirty="0" smtClean="0">
                <a:latin typeface="Times New Roman"/>
                <a:cs typeface="Times New Roman"/>
              </a:rPr>
              <a:t>о</a:t>
            </a:r>
            <a:r>
              <a:rPr lang="bg-BG" sz="2000" spc="-20" dirty="0" smtClean="0">
                <a:latin typeface="Times New Roman"/>
                <a:cs typeface="Times New Roman"/>
              </a:rPr>
              <a:t>т</a:t>
            </a:r>
            <a:r>
              <a:rPr lang="bg-BG" sz="2000" dirty="0" smtClean="0">
                <a:latin typeface="Times New Roman"/>
                <a:cs typeface="Times New Roman"/>
              </a:rPr>
              <a:t>о</a:t>
            </a:r>
            <a:r>
              <a:rPr lang="bg-BG" sz="2000" spc="114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- </a:t>
            </a:r>
            <a:r>
              <a:rPr lang="bg-BG" sz="2000" dirty="0" smtClean="0">
                <a:latin typeface="Times New Roman"/>
                <a:cs typeface="Times New Roman"/>
              </a:rPr>
              <a:t>к</a:t>
            </a:r>
            <a:r>
              <a:rPr lang="bg-BG" sz="2000" spc="5" dirty="0" smtClean="0">
                <a:latin typeface="Times New Roman"/>
                <a:cs typeface="Times New Roman"/>
              </a:rPr>
              <a:t>л</a:t>
            </a:r>
            <a:r>
              <a:rPr lang="bg-BG" sz="2000" dirty="0" smtClean="0">
                <a:latin typeface="Times New Roman"/>
                <a:cs typeface="Times New Roman"/>
              </a:rPr>
              <a:t>и</a:t>
            </a:r>
            <a:r>
              <a:rPr lang="bg-BG" sz="2000" spc="5" dirty="0" smtClean="0">
                <a:latin typeface="Times New Roman"/>
                <a:cs typeface="Times New Roman"/>
              </a:rPr>
              <a:t>е</a:t>
            </a:r>
            <a:r>
              <a:rPr lang="bg-BG" sz="2000" dirty="0" smtClean="0">
                <a:latin typeface="Times New Roman"/>
                <a:cs typeface="Times New Roman"/>
              </a:rPr>
              <a:t>нт</a:t>
            </a:r>
            <a:r>
              <a:rPr lang="bg-BG" sz="2000" spc="-10" dirty="0" smtClean="0">
                <a:latin typeface="Times New Roman"/>
                <a:cs typeface="Times New Roman"/>
              </a:rPr>
              <a:t>ъ</a:t>
            </a:r>
            <a:r>
              <a:rPr lang="bg-BG" sz="2000" dirty="0" smtClean="0">
                <a:latin typeface="Times New Roman"/>
                <a:cs typeface="Times New Roman"/>
              </a:rPr>
              <a:t>т</a:t>
            </a:r>
            <a:r>
              <a:rPr lang="bg-BG" sz="2000" spc="130" dirty="0" smtClean="0">
                <a:latin typeface="Times New Roman"/>
                <a:cs typeface="Times New Roman"/>
              </a:rPr>
              <a:t> </a:t>
            </a:r>
            <a:r>
              <a:rPr lang="bg-BG" sz="2000" dirty="0" smtClean="0">
                <a:latin typeface="Times New Roman"/>
                <a:cs typeface="Times New Roman"/>
              </a:rPr>
              <a:t>м</a:t>
            </a:r>
            <a:r>
              <a:rPr lang="bg-BG" sz="2000" spc="-60" dirty="0" smtClean="0">
                <a:latin typeface="Times New Roman"/>
                <a:cs typeface="Times New Roman"/>
              </a:rPr>
              <a:t>о</a:t>
            </a:r>
            <a:r>
              <a:rPr lang="bg-BG" sz="2000" spc="-20" dirty="0" smtClean="0">
                <a:latin typeface="Times New Roman"/>
                <a:cs typeface="Times New Roman"/>
              </a:rPr>
              <a:t>ж</a:t>
            </a:r>
            <a:r>
              <a:rPr lang="bg-BG" sz="2000" dirty="0" smtClean="0">
                <a:latin typeface="Times New Roman"/>
                <a:cs typeface="Times New Roman"/>
              </a:rPr>
              <a:t>е</a:t>
            </a:r>
            <a:r>
              <a:rPr lang="bg-BG" sz="2000" spc="140" dirty="0" smtClean="0">
                <a:latin typeface="Times New Roman"/>
                <a:cs typeface="Times New Roman"/>
              </a:rPr>
              <a:t> </a:t>
            </a:r>
            <a:r>
              <a:rPr lang="bg-BG" sz="2000" spc="-5" dirty="0" smtClean="0">
                <a:latin typeface="Times New Roman"/>
                <a:cs typeface="Times New Roman"/>
              </a:rPr>
              <a:t>д</a:t>
            </a:r>
            <a:r>
              <a:rPr lang="bg-BG" sz="2000" dirty="0" smtClean="0">
                <a:latin typeface="Times New Roman"/>
                <a:cs typeface="Times New Roman"/>
              </a:rPr>
              <a:t>а</a:t>
            </a:r>
            <a:r>
              <a:rPr lang="bg-BG" sz="2000" spc="130" dirty="0" smtClean="0">
                <a:latin typeface="Times New Roman"/>
                <a:cs typeface="Times New Roman"/>
              </a:rPr>
              <a:t> </a:t>
            </a:r>
            <a:r>
              <a:rPr lang="bg-BG" sz="2000" spc="-55" dirty="0" smtClean="0">
                <a:latin typeface="Times New Roman"/>
                <a:cs typeface="Times New Roman"/>
              </a:rPr>
              <a:t>б</a:t>
            </a:r>
            <a:r>
              <a:rPr lang="bg-BG" sz="2000" dirty="0" smtClean="0">
                <a:latin typeface="Times New Roman"/>
                <a:cs typeface="Times New Roman"/>
              </a:rPr>
              <a:t>ъ</a:t>
            </a:r>
            <a:r>
              <a:rPr lang="bg-BG" sz="2000" spc="-15" dirty="0" smtClean="0">
                <a:latin typeface="Times New Roman"/>
                <a:cs typeface="Times New Roman"/>
              </a:rPr>
              <a:t>д</a:t>
            </a:r>
            <a:r>
              <a:rPr lang="bg-BG" sz="2000" dirty="0" smtClean="0">
                <a:latin typeface="Times New Roman"/>
                <a:cs typeface="Times New Roman"/>
              </a:rPr>
              <a:t>е</a:t>
            </a:r>
            <a:r>
              <a:rPr lang="bg-BG" sz="2000" spc="130" dirty="0" smtClean="0">
                <a:latin typeface="Times New Roman"/>
                <a:cs typeface="Times New Roman"/>
              </a:rPr>
              <a:t> </a:t>
            </a:r>
            <a:r>
              <a:rPr lang="bg-BG" sz="2000" dirty="0" smtClean="0">
                <a:latin typeface="Times New Roman"/>
                <a:cs typeface="Times New Roman"/>
              </a:rPr>
              <a:t>см</a:t>
            </a:r>
            <a:r>
              <a:rPr lang="bg-BG" sz="2000" spc="5" dirty="0" smtClean="0">
                <a:latin typeface="Times New Roman"/>
                <a:cs typeface="Times New Roman"/>
              </a:rPr>
              <a:t>е</a:t>
            </a:r>
            <a:r>
              <a:rPr lang="bg-BG" sz="2000" dirty="0" smtClean="0">
                <a:latin typeface="Times New Roman"/>
                <a:cs typeface="Times New Roman"/>
              </a:rPr>
              <a:t>не</a:t>
            </a:r>
            <a:r>
              <a:rPr lang="bg-BG" sz="2000" spc="-15" dirty="0" smtClean="0">
                <a:latin typeface="Times New Roman"/>
                <a:cs typeface="Times New Roman"/>
              </a:rPr>
              <a:t>н</a:t>
            </a:r>
            <a:r>
              <a:rPr lang="bg-BG" sz="2000" dirty="0" smtClean="0">
                <a:latin typeface="Times New Roman"/>
                <a:cs typeface="Times New Roman"/>
              </a:rPr>
              <a:t>,</a:t>
            </a:r>
            <a:r>
              <a:rPr lang="bg-BG" sz="2000" spc="140" dirty="0" smtClean="0">
                <a:latin typeface="Times New Roman"/>
                <a:cs typeface="Times New Roman"/>
              </a:rPr>
              <a:t> </a:t>
            </a:r>
            <a:r>
              <a:rPr lang="bg-BG" sz="2000" spc="-30" dirty="0" smtClean="0">
                <a:latin typeface="Times New Roman"/>
                <a:cs typeface="Times New Roman"/>
              </a:rPr>
              <a:t>б</a:t>
            </a:r>
            <a:r>
              <a:rPr lang="bg-BG" sz="2000" spc="25" dirty="0" smtClean="0">
                <a:latin typeface="Times New Roman"/>
                <a:cs typeface="Times New Roman"/>
              </a:rPr>
              <a:t>е</a:t>
            </a:r>
            <a:r>
              <a:rPr lang="bg-BG" sz="2000" dirty="0" smtClean="0">
                <a:latin typeface="Times New Roman"/>
                <a:cs typeface="Times New Roman"/>
              </a:rPr>
              <a:t>з</a:t>
            </a:r>
            <a:r>
              <a:rPr lang="bg-BG" sz="2000" spc="135" dirty="0" smtClean="0">
                <a:latin typeface="Times New Roman"/>
                <a:cs typeface="Times New Roman"/>
              </a:rPr>
              <a:t> </a:t>
            </a:r>
            <a:r>
              <a:rPr lang="bg-BG" sz="2000" spc="-20" dirty="0" smtClean="0">
                <a:latin typeface="Times New Roman"/>
                <a:cs typeface="Times New Roman"/>
              </a:rPr>
              <a:t>да </a:t>
            </a:r>
            <a:r>
              <a:rPr lang="bg-BG" sz="2000" spc="25" dirty="0" smtClean="0">
                <a:latin typeface="Times New Roman"/>
                <a:cs typeface="Times New Roman"/>
              </a:rPr>
              <a:t>т</a:t>
            </a:r>
            <a:r>
              <a:rPr lang="bg-BG" sz="2000" dirty="0" smtClean="0">
                <a:latin typeface="Times New Roman"/>
                <a:cs typeface="Times New Roman"/>
              </a:rPr>
              <a:t>ряб</a:t>
            </a:r>
            <a:r>
              <a:rPr lang="bg-BG" sz="2000" spc="-30" dirty="0" smtClean="0">
                <a:latin typeface="Times New Roman"/>
                <a:cs typeface="Times New Roman"/>
              </a:rPr>
              <a:t>в</a:t>
            </a:r>
            <a:r>
              <a:rPr lang="bg-BG" sz="2000" dirty="0" smtClean="0">
                <a:latin typeface="Times New Roman"/>
                <a:cs typeface="Times New Roman"/>
              </a:rPr>
              <a:t>а</a:t>
            </a:r>
            <a:r>
              <a:rPr lang="bg-BG" sz="2000" spc="-10" dirty="0" smtClean="0">
                <a:latin typeface="Times New Roman"/>
                <a:cs typeface="Times New Roman"/>
              </a:rPr>
              <a:t> </a:t>
            </a:r>
            <a:r>
              <a:rPr lang="bg-BG" sz="2000" spc="-5" dirty="0" smtClean="0">
                <a:latin typeface="Times New Roman"/>
                <a:cs typeface="Times New Roman"/>
              </a:rPr>
              <a:t>д</a:t>
            </a:r>
            <a:r>
              <a:rPr lang="bg-BG" sz="2000" dirty="0" smtClean="0">
                <a:latin typeface="Times New Roman"/>
                <a:cs typeface="Times New Roman"/>
              </a:rPr>
              <a:t>а</a:t>
            </a:r>
            <a:r>
              <a:rPr lang="bg-BG" sz="2000" spc="-5" dirty="0" smtClean="0">
                <a:latin typeface="Times New Roman"/>
                <a:cs typeface="Times New Roman"/>
              </a:rPr>
              <a:t> </a:t>
            </a:r>
            <a:r>
              <a:rPr lang="bg-BG" sz="2000" spc="-55" dirty="0" smtClean="0">
                <a:latin typeface="Times New Roman"/>
                <a:cs typeface="Times New Roman"/>
              </a:rPr>
              <a:t>б</a:t>
            </a:r>
            <a:r>
              <a:rPr lang="bg-BG" sz="2000" dirty="0" smtClean="0">
                <a:latin typeface="Times New Roman"/>
                <a:cs typeface="Times New Roman"/>
              </a:rPr>
              <a:t>ъде пр</a:t>
            </a:r>
            <a:r>
              <a:rPr lang="bg-BG" sz="2000" spc="-40" dirty="0" smtClean="0">
                <a:latin typeface="Times New Roman"/>
                <a:cs typeface="Times New Roman"/>
              </a:rPr>
              <a:t>о</a:t>
            </a:r>
            <a:r>
              <a:rPr lang="bg-BG" sz="2000" dirty="0" smtClean="0">
                <a:latin typeface="Times New Roman"/>
                <a:cs typeface="Times New Roman"/>
              </a:rPr>
              <a:t>меняна</a:t>
            </a:r>
            <a:r>
              <a:rPr lang="bg-BG" sz="2000" spc="-5" dirty="0" smtClean="0">
                <a:latin typeface="Times New Roman"/>
                <a:cs typeface="Times New Roman"/>
              </a:rPr>
              <a:t> </a:t>
            </a:r>
            <a:r>
              <a:rPr lang="bg-BG" sz="2000" dirty="0" smtClean="0">
                <a:latin typeface="Times New Roman"/>
                <a:cs typeface="Times New Roman"/>
              </a:rPr>
              <a:t>л</a:t>
            </a:r>
            <a:r>
              <a:rPr lang="bg-BG" sz="2000" spc="5" dirty="0" smtClean="0">
                <a:latin typeface="Times New Roman"/>
                <a:cs typeface="Times New Roman"/>
              </a:rPr>
              <a:t>ог</a:t>
            </a:r>
            <a:r>
              <a:rPr lang="bg-BG" sz="2000" dirty="0" smtClean="0">
                <a:latin typeface="Times New Roman"/>
                <a:cs typeface="Times New Roman"/>
              </a:rPr>
              <a:t>и</a:t>
            </a:r>
            <a:r>
              <a:rPr lang="bg-BG" sz="2000" spc="-25" dirty="0" smtClean="0">
                <a:latin typeface="Times New Roman"/>
                <a:cs typeface="Times New Roman"/>
              </a:rPr>
              <a:t>к</a:t>
            </a:r>
            <a:r>
              <a:rPr lang="bg-BG" sz="2000" spc="-45" dirty="0" smtClean="0">
                <a:latin typeface="Times New Roman"/>
                <a:cs typeface="Times New Roman"/>
              </a:rPr>
              <a:t>а</a:t>
            </a:r>
            <a:r>
              <a:rPr lang="bg-BG" sz="2000" spc="30" dirty="0" smtClean="0">
                <a:latin typeface="Times New Roman"/>
                <a:cs typeface="Times New Roman"/>
              </a:rPr>
              <a:t>т</a:t>
            </a:r>
            <a:r>
              <a:rPr lang="bg-BG" sz="2000" dirty="0" smtClean="0">
                <a:latin typeface="Times New Roman"/>
                <a:cs typeface="Times New Roman"/>
              </a:rPr>
              <a:t>а</a:t>
            </a:r>
            <a:r>
              <a:rPr lang="bg-BG" sz="2000" spc="-25" dirty="0" smtClean="0">
                <a:latin typeface="Times New Roman"/>
                <a:cs typeface="Times New Roman"/>
              </a:rPr>
              <a:t> </a:t>
            </a:r>
            <a:r>
              <a:rPr lang="bg-BG" sz="2000" spc="-5" dirty="0" smtClean="0">
                <a:latin typeface="Times New Roman"/>
                <a:cs typeface="Times New Roman"/>
              </a:rPr>
              <a:t>н</a:t>
            </a:r>
            <a:r>
              <a:rPr lang="bg-BG" sz="2000" dirty="0" smtClean="0">
                <a:latin typeface="Times New Roman"/>
                <a:cs typeface="Times New Roman"/>
              </a:rPr>
              <a:t>а</a:t>
            </a:r>
            <a:r>
              <a:rPr lang="bg-BG" sz="2000" spc="-5" dirty="0" smtClean="0">
                <a:latin typeface="Times New Roman"/>
                <a:cs typeface="Times New Roman"/>
              </a:rPr>
              <a:t> </a:t>
            </a:r>
            <a:r>
              <a:rPr lang="bg-BG" sz="2000" dirty="0" smtClean="0">
                <a:latin typeface="Times New Roman"/>
                <a:cs typeface="Times New Roman"/>
              </a:rPr>
              <a:t>пр</a:t>
            </a:r>
            <a:r>
              <a:rPr lang="bg-BG" sz="2000" spc="-10" dirty="0" smtClean="0">
                <a:latin typeface="Times New Roman"/>
                <a:cs typeface="Times New Roman"/>
              </a:rPr>
              <a:t>и</a:t>
            </a:r>
            <a:r>
              <a:rPr lang="bg-BG" sz="2000" dirty="0" smtClean="0">
                <a:latin typeface="Times New Roman"/>
                <a:cs typeface="Times New Roman"/>
              </a:rPr>
              <a:t>л</a:t>
            </a:r>
            <a:r>
              <a:rPr lang="bg-BG" sz="2000" spc="-50" dirty="0" smtClean="0">
                <a:latin typeface="Times New Roman"/>
                <a:cs typeface="Times New Roman"/>
              </a:rPr>
              <a:t>о</a:t>
            </a:r>
            <a:r>
              <a:rPr lang="bg-BG" sz="2000" spc="-20" dirty="0" smtClean="0">
                <a:latin typeface="Times New Roman"/>
                <a:cs typeface="Times New Roman"/>
              </a:rPr>
              <a:t>ж</a:t>
            </a:r>
            <a:r>
              <a:rPr lang="bg-BG" sz="2000" dirty="0" smtClean="0">
                <a:latin typeface="Times New Roman"/>
                <a:cs typeface="Times New Roman"/>
              </a:rPr>
              <a:t>ение</a:t>
            </a:r>
            <a:r>
              <a:rPr lang="bg-BG" sz="2000" spc="-15" dirty="0" smtClean="0">
                <a:latin typeface="Times New Roman"/>
                <a:cs typeface="Times New Roman"/>
              </a:rPr>
              <a:t>т</a:t>
            </a:r>
            <a:r>
              <a:rPr lang="bg-BG" sz="2000" dirty="0" smtClean="0">
                <a:latin typeface="Times New Roman"/>
                <a:cs typeface="Times New Roman"/>
              </a:rPr>
              <a:t>о.</a:t>
            </a:r>
            <a:endParaRPr lang="bg-BG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4323" y="188976"/>
            <a:ext cx="1455420" cy="894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spc="140" dirty="0">
                <a:solidFill>
                  <a:srgbClr val="585D62"/>
                </a:solidFill>
                <a:latin typeface="Georgia"/>
                <a:cs typeface="Georgia"/>
              </a:rPr>
              <a:t>Java</a:t>
            </a:r>
            <a:r>
              <a:rPr sz="4400" b="1" spc="130" dirty="0">
                <a:solidFill>
                  <a:srgbClr val="585D62"/>
                </a:solidFill>
                <a:latin typeface="Georgia"/>
                <a:cs typeface="Georgia"/>
              </a:rPr>
              <a:t> </a:t>
            </a:r>
            <a:r>
              <a:rPr sz="4400" b="1" spc="50" dirty="0">
                <a:solidFill>
                  <a:srgbClr val="585D62"/>
                </a:solidFill>
                <a:latin typeface="Georgia"/>
                <a:cs typeface="Georgia"/>
              </a:rPr>
              <a:t>Server</a:t>
            </a:r>
            <a:r>
              <a:rPr sz="4400" b="1" spc="125" dirty="0">
                <a:solidFill>
                  <a:srgbClr val="585D62"/>
                </a:solidFill>
                <a:latin typeface="Georgia"/>
                <a:cs typeface="Georgia"/>
              </a:rPr>
              <a:t> </a:t>
            </a:r>
            <a:r>
              <a:rPr sz="4400" b="1" spc="65" dirty="0">
                <a:solidFill>
                  <a:srgbClr val="585D62"/>
                </a:solidFill>
                <a:latin typeface="Georgia"/>
                <a:cs typeface="Georgia"/>
              </a:rPr>
              <a:t>Faces</a:t>
            </a:r>
            <a:endParaRPr sz="4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" y="1371600"/>
            <a:ext cx="8415655" cy="2908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14400" algn="just">
              <a:lnSpc>
                <a:spcPct val="100000"/>
              </a:lnSpc>
            </a:pPr>
            <a:r>
              <a:rPr lang="bg-BG" sz="2100" spc="-85" dirty="0" smtClean="0">
                <a:latin typeface="Times New Roman"/>
                <a:cs typeface="Times New Roman"/>
              </a:rPr>
              <a:t>К</a:t>
            </a:r>
            <a:r>
              <a:rPr lang="bg-BG" sz="2100" spc="-40" dirty="0" smtClean="0">
                <a:latin typeface="Times New Roman"/>
                <a:cs typeface="Times New Roman"/>
              </a:rPr>
              <a:t>о</a:t>
            </a:r>
            <a:r>
              <a:rPr lang="bg-BG" sz="2100" dirty="0" smtClean="0">
                <a:latin typeface="Times New Roman"/>
                <a:cs typeface="Times New Roman"/>
              </a:rPr>
              <a:t>мпо</a:t>
            </a:r>
            <a:r>
              <a:rPr lang="bg-BG" sz="2100" spc="-10" dirty="0" smtClean="0">
                <a:latin typeface="Times New Roman"/>
                <a:cs typeface="Times New Roman"/>
              </a:rPr>
              <a:t>н</a:t>
            </a:r>
            <a:r>
              <a:rPr lang="bg-BG" sz="2100" dirty="0" smtClean="0">
                <a:latin typeface="Times New Roman"/>
                <a:cs typeface="Times New Roman"/>
              </a:rPr>
              <a:t>ен</a:t>
            </a:r>
            <a:r>
              <a:rPr lang="bg-BG" sz="2100" spc="5" dirty="0" smtClean="0">
                <a:latin typeface="Times New Roman"/>
                <a:cs typeface="Times New Roman"/>
              </a:rPr>
              <a:t>т</a:t>
            </a:r>
            <a:r>
              <a:rPr lang="bg-BG" sz="2100" dirty="0" smtClean="0">
                <a:latin typeface="Times New Roman"/>
                <a:cs typeface="Times New Roman"/>
              </a:rPr>
              <a:t>ите  </a:t>
            </a:r>
            <a:r>
              <a:rPr lang="bg-BG" sz="2100" spc="-155" dirty="0" smtClean="0">
                <a:latin typeface="Times New Roman"/>
                <a:cs typeface="Times New Roman"/>
              </a:rPr>
              <a:t> </a:t>
            </a:r>
            <a:r>
              <a:rPr lang="bg-BG" sz="2100" dirty="0" smtClean="0">
                <a:latin typeface="Times New Roman"/>
                <a:cs typeface="Times New Roman"/>
              </a:rPr>
              <a:t>с</a:t>
            </a:r>
            <a:r>
              <a:rPr lang="bg-BG" sz="2100" spc="-10" dirty="0" smtClean="0">
                <a:latin typeface="Times New Roman"/>
                <a:cs typeface="Times New Roman"/>
              </a:rPr>
              <a:t>л</a:t>
            </a:r>
            <a:r>
              <a:rPr lang="bg-BG" sz="2100" spc="-15" dirty="0" smtClean="0">
                <a:latin typeface="Times New Roman"/>
                <a:cs typeface="Times New Roman"/>
              </a:rPr>
              <a:t>у</a:t>
            </a:r>
            <a:r>
              <a:rPr lang="bg-BG" sz="2100" dirty="0" smtClean="0">
                <a:latin typeface="Times New Roman"/>
                <a:cs typeface="Times New Roman"/>
              </a:rPr>
              <a:t>ж</a:t>
            </a:r>
            <a:r>
              <a:rPr lang="bg-BG" sz="2100" spc="-55" dirty="0" smtClean="0">
                <a:latin typeface="Times New Roman"/>
                <a:cs typeface="Times New Roman"/>
              </a:rPr>
              <a:t>а</a:t>
            </a:r>
            <a:r>
              <a:rPr lang="bg-BG" sz="2100" dirty="0" smtClean="0">
                <a:latin typeface="Times New Roman"/>
                <a:cs typeface="Times New Roman"/>
              </a:rPr>
              <a:t>т  </a:t>
            </a:r>
            <a:r>
              <a:rPr lang="bg-BG" sz="2100" spc="-135" dirty="0" smtClean="0">
                <a:latin typeface="Times New Roman"/>
                <a:cs typeface="Times New Roman"/>
              </a:rPr>
              <a:t> </a:t>
            </a:r>
            <a:r>
              <a:rPr lang="bg-BG" sz="2100" spc="-5" dirty="0" smtClean="0">
                <a:latin typeface="Times New Roman"/>
                <a:cs typeface="Times New Roman"/>
              </a:rPr>
              <a:t>з</a:t>
            </a:r>
            <a:r>
              <a:rPr lang="bg-BG" sz="2100" dirty="0" smtClean="0">
                <a:latin typeface="Times New Roman"/>
                <a:cs typeface="Times New Roman"/>
              </a:rPr>
              <a:t>а  </a:t>
            </a:r>
            <a:r>
              <a:rPr lang="bg-BG" sz="2100" spc="-150" dirty="0" smtClean="0">
                <a:latin typeface="Times New Roman"/>
                <a:cs typeface="Times New Roman"/>
              </a:rPr>
              <a:t> </a:t>
            </a:r>
            <a:r>
              <a:rPr lang="bg-BG" sz="2100" dirty="0" smtClean="0">
                <a:latin typeface="Times New Roman"/>
                <a:cs typeface="Times New Roman"/>
              </a:rPr>
              <a:t>ви</a:t>
            </a:r>
            <a:r>
              <a:rPr lang="bg-BG" sz="2100" spc="-40" dirty="0" smtClean="0">
                <a:latin typeface="Times New Roman"/>
                <a:cs typeface="Times New Roman"/>
              </a:rPr>
              <a:t>з</a:t>
            </a:r>
            <a:r>
              <a:rPr lang="bg-BG" sz="2100" spc="-15" dirty="0" smtClean="0">
                <a:latin typeface="Times New Roman"/>
                <a:cs typeface="Times New Roman"/>
              </a:rPr>
              <a:t>у</a:t>
            </a:r>
            <a:r>
              <a:rPr lang="bg-BG" sz="2100" spc="10" dirty="0" smtClean="0">
                <a:latin typeface="Times New Roman"/>
                <a:cs typeface="Times New Roman"/>
              </a:rPr>
              <a:t>а</a:t>
            </a:r>
            <a:r>
              <a:rPr lang="bg-BG" sz="2100" dirty="0" smtClean="0">
                <a:latin typeface="Times New Roman"/>
                <a:cs typeface="Times New Roman"/>
              </a:rPr>
              <a:t>лиз</a:t>
            </a:r>
            <a:r>
              <a:rPr lang="bg-BG" sz="2100" spc="-10" dirty="0" smtClean="0">
                <a:latin typeface="Times New Roman"/>
                <a:cs typeface="Times New Roman"/>
              </a:rPr>
              <a:t>и</a:t>
            </a:r>
            <a:r>
              <a:rPr lang="bg-BG" sz="2100" dirty="0" smtClean="0">
                <a:latin typeface="Times New Roman"/>
                <a:cs typeface="Times New Roman"/>
              </a:rPr>
              <a:t>ране  </a:t>
            </a:r>
            <a:r>
              <a:rPr lang="bg-BG" sz="2100" spc="-130" dirty="0" smtClean="0">
                <a:latin typeface="Times New Roman"/>
                <a:cs typeface="Times New Roman"/>
              </a:rPr>
              <a:t> </a:t>
            </a:r>
            <a:r>
              <a:rPr lang="bg-BG" sz="2100" spc="-5" dirty="0" smtClean="0">
                <a:latin typeface="Times New Roman"/>
                <a:cs typeface="Times New Roman"/>
              </a:rPr>
              <a:t>н</a:t>
            </a:r>
            <a:r>
              <a:rPr lang="bg-BG" sz="2100" dirty="0" smtClean="0">
                <a:latin typeface="Times New Roman"/>
                <a:cs typeface="Times New Roman"/>
              </a:rPr>
              <a:t>а  </a:t>
            </a:r>
            <a:r>
              <a:rPr lang="bg-BG" sz="2100" spc="-150" dirty="0" smtClean="0">
                <a:latin typeface="Times New Roman"/>
                <a:cs typeface="Times New Roman"/>
              </a:rPr>
              <a:t> </a:t>
            </a:r>
            <a:r>
              <a:rPr lang="bg-BG" sz="2100" dirty="0" smtClean="0">
                <a:latin typeface="Times New Roman"/>
                <a:cs typeface="Times New Roman"/>
              </a:rPr>
              <a:t>п</a:t>
            </a:r>
            <a:r>
              <a:rPr lang="bg-BG" sz="2100" spc="-30" dirty="0" smtClean="0">
                <a:latin typeface="Times New Roman"/>
                <a:cs typeface="Times New Roman"/>
              </a:rPr>
              <a:t>о</a:t>
            </a:r>
            <a:r>
              <a:rPr lang="bg-BG" sz="2100" spc="25" dirty="0" smtClean="0">
                <a:latin typeface="Times New Roman"/>
                <a:cs typeface="Times New Roman"/>
              </a:rPr>
              <a:t>т</a:t>
            </a:r>
            <a:r>
              <a:rPr lang="bg-BG" sz="2100" dirty="0" smtClean="0">
                <a:latin typeface="Times New Roman"/>
                <a:cs typeface="Times New Roman"/>
              </a:rPr>
              <a:t>реби</a:t>
            </a:r>
            <a:r>
              <a:rPr lang="bg-BG" sz="2100" spc="-10" dirty="0" smtClean="0">
                <a:latin typeface="Times New Roman"/>
                <a:cs typeface="Times New Roman"/>
              </a:rPr>
              <a:t>т</a:t>
            </a:r>
            <a:r>
              <a:rPr lang="bg-BG" sz="2100" dirty="0" smtClean="0">
                <a:latin typeface="Times New Roman"/>
                <a:cs typeface="Times New Roman"/>
              </a:rPr>
              <a:t>е</a:t>
            </a:r>
            <a:r>
              <a:rPr lang="bg-BG" sz="2100" spc="5" dirty="0" smtClean="0">
                <a:latin typeface="Times New Roman"/>
                <a:cs typeface="Times New Roman"/>
              </a:rPr>
              <a:t>л</a:t>
            </a:r>
            <a:r>
              <a:rPr lang="bg-BG" sz="2100" dirty="0" smtClean="0">
                <a:latin typeface="Times New Roman"/>
                <a:cs typeface="Times New Roman"/>
              </a:rPr>
              <a:t>с</a:t>
            </a:r>
            <a:r>
              <a:rPr lang="bg-BG" sz="2100" spc="-10" dirty="0" smtClean="0">
                <a:latin typeface="Times New Roman"/>
                <a:cs typeface="Times New Roman"/>
              </a:rPr>
              <a:t>к</a:t>
            </a:r>
            <a:r>
              <a:rPr lang="bg-BG" sz="2100" dirty="0" smtClean="0">
                <a:latin typeface="Times New Roman"/>
                <a:cs typeface="Times New Roman"/>
              </a:rPr>
              <a:t>ия  </a:t>
            </a:r>
            <a:r>
              <a:rPr lang="bg-BG" sz="2100" spc="-135" dirty="0" smtClean="0">
                <a:latin typeface="Times New Roman"/>
                <a:cs typeface="Times New Roman"/>
              </a:rPr>
              <a:t> </a:t>
            </a:r>
            <a:r>
              <a:rPr lang="bg-BG" sz="2100" dirty="0" smtClean="0">
                <a:latin typeface="Times New Roman"/>
                <a:cs typeface="Times New Roman"/>
              </a:rPr>
              <a:t>и</a:t>
            </a:r>
            <a:r>
              <a:rPr lang="bg-BG" sz="2100" spc="-10" dirty="0" smtClean="0">
                <a:latin typeface="Times New Roman"/>
                <a:cs typeface="Times New Roman"/>
              </a:rPr>
              <a:t>н</a:t>
            </a:r>
            <a:r>
              <a:rPr lang="bg-BG" sz="2100" dirty="0" smtClean="0">
                <a:latin typeface="Times New Roman"/>
                <a:cs typeface="Times New Roman"/>
              </a:rPr>
              <a:t>т</a:t>
            </a:r>
            <a:r>
              <a:rPr lang="bg-BG" sz="2100" spc="5" dirty="0" smtClean="0">
                <a:latin typeface="Times New Roman"/>
                <a:cs typeface="Times New Roman"/>
              </a:rPr>
              <a:t>е</a:t>
            </a:r>
            <a:r>
              <a:rPr lang="bg-BG" sz="2100" dirty="0" smtClean="0">
                <a:latin typeface="Times New Roman"/>
                <a:cs typeface="Times New Roman"/>
              </a:rPr>
              <a:t>рфей</a:t>
            </a:r>
            <a:r>
              <a:rPr lang="bg-BG" sz="2100" spc="-10" dirty="0" smtClean="0">
                <a:latin typeface="Times New Roman"/>
                <a:cs typeface="Times New Roman"/>
              </a:rPr>
              <a:t>с</a:t>
            </a:r>
            <a:r>
              <a:rPr lang="bg-BG" sz="2100" dirty="0" smtClean="0">
                <a:latin typeface="Times New Roman"/>
                <a:cs typeface="Times New Roman"/>
              </a:rPr>
              <a:t>. Управлението им става от </a:t>
            </a:r>
            <a:r>
              <a:rPr lang="bg-BG" sz="2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Managed Beans</a:t>
            </a:r>
            <a:r>
              <a:rPr lang="en-US" sz="2100" dirty="0" smtClean="0">
                <a:latin typeface="Times New Roman"/>
                <a:cs typeface="Times New Roman"/>
              </a:rPr>
              <a:t>.</a:t>
            </a:r>
            <a:endParaRPr lang="bg-BG" sz="21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lang="en-US" sz="21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lang="bg-BG" sz="2100" dirty="0" smtClean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lang="bg-BG" sz="2100" dirty="0" smtClean="0">
                <a:solidFill>
                  <a:srgbClr val="E75C00"/>
                </a:solidFill>
                <a:latin typeface="Times New Roman"/>
                <a:cs typeface="Times New Roman"/>
              </a:rPr>
              <a:t>J</a:t>
            </a:r>
            <a:r>
              <a:rPr lang="bg-BG" sz="2100" spc="-15" dirty="0" smtClean="0">
                <a:solidFill>
                  <a:srgbClr val="E75C00"/>
                </a:solidFill>
                <a:latin typeface="Times New Roman"/>
                <a:cs typeface="Times New Roman"/>
              </a:rPr>
              <a:t>S</a:t>
            </a:r>
            <a:r>
              <a:rPr lang="bg-BG" sz="2100" dirty="0" smtClean="0">
                <a:solidFill>
                  <a:srgbClr val="E75C00"/>
                </a:solidFill>
                <a:latin typeface="Times New Roman"/>
                <a:cs typeface="Times New Roman"/>
              </a:rPr>
              <a:t>F</a:t>
            </a:r>
            <a:r>
              <a:rPr lang="bg-BG" sz="2100" spc="-5" dirty="0" smtClean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lang="bg-BG" sz="2100" spc="5" dirty="0" smtClean="0">
                <a:solidFill>
                  <a:srgbClr val="E75C00"/>
                </a:solidFill>
                <a:latin typeface="Times New Roman"/>
                <a:cs typeface="Times New Roman"/>
              </a:rPr>
              <a:t>осигурява</a:t>
            </a:r>
            <a:r>
              <a:rPr lang="bg-BG" sz="2100" dirty="0" smtClean="0">
                <a:solidFill>
                  <a:srgbClr val="E75C00"/>
                </a:solidFill>
                <a:latin typeface="Times New Roman"/>
                <a:cs typeface="Times New Roman"/>
              </a:rPr>
              <a:t>:</a:t>
            </a:r>
            <a:endParaRPr lang="bg-BG" sz="21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07340" algn="l"/>
              </a:tabLst>
            </a:pPr>
            <a:r>
              <a:rPr lang="bg-BG" sz="2100" dirty="0" smtClean="0">
                <a:latin typeface="Times New Roman"/>
                <a:cs typeface="Times New Roman"/>
              </a:rPr>
              <a:t>В</a:t>
            </a:r>
            <a:r>
              <a:rPr lang="bg-BG" sz="2100" spc="10" dirty="0" smtClean="0">
                <a:latin typeface="Times New Roman"/>
                <a:cs typeface="Times New Roman"/>
              </a:rPr>
              <a:t>а</a:t>
            </a:r>
            <a:r>
              <a:rPr lang="bg-BG" sz="2100" dirty="0" smtClean="0">
                <a:latin typeface="Times New Roman"/>
                <a:cs typeface="Times New Roman"/>
              </a:rPr>
              <a:t>ли</a:t>
            </a:r>
            <a:r>
              <a:rPr lang="bg-BG" sz="2100" spc="-10" dirty="0" smtClean="0">
                <a:latin typeface="Times New Roman"/>
                <a:cs typeface="Times New Roman"/>
              </a:rPr>
              <a:t>д</a:t>
            </a:r>
            <a:r>
              <a:rPr lang="bg-BG" sz="2100" dirty="0" smtClean="0">
                <a:latin typeface="Times New Roman"/>
                <a:cs typeface="Times New Roman"/>
              </a:rPr>
              <a:t>иране и</a:t>
            </a:r>
            <a:r>
              <a:rPr lang="bg-BG" sz="2100" spc="-5" dirty="0" smtClean="0">
                <a:latin typeface="Times New Roman"/>
                <a:cs typeface="Times New Roman"/>
              </a:rPr>
              <a:t> </a:t>
            </a:r>
            <a:r>
              <a:rPr lang="bg-BG" sz="2100" spc="-100" dirty="0" smtClean="0">
                <a:latin typeface="Times New Roman"/>
                <a:cs typeface="Times New Roman"/>
              </a:rPr>
              <a:t>к</a:t>
            </a:r>
            <a:r>
              <a:rPr lang="bg-BG" sz="2100" dirty="0" smtClean="0">
                <a:latin typeface="Times New Roman"/>
                <a:cs typeface="Times New Roman"/>
              </a:rPr>
              <a:t>он</a:t>
            </a:r>
            <a:r>
              <a:rPr lang="bg-BG" sz="2100" spc="-15" dirty="0" smtClean="0">
                <a:latin typeface="Times New Roman"/>
                <a:cs typeface="Times New Roman"/>
              </a:rPr>
              <a:t>в</a:t>
            </a:r>
            <a:r>
              <a:rPr lang="bg-BG" sz="2100" dirty="0" smtClean="0">
                <a:latin typeface="Times New Roman"/>
                <a:cs typeface="Times New Roman"/>
              </a:rPr>
              <a:t>е</a:t>
            </a:r>
            <a:r>
              <a:rPr lang="bg-BG" sz="2100" spc="-20" dirty="0" smtClean="0">
                <a:latin typeface="Times New Roman"/>
                <a:cs typeface="Times New Roman"/>
              </a:rPr>
              <a:t>р</a:t>
            </a:r>
            <a:r>
              <a:rPr lang="bg-BG" sz="2100" dirty="0" smtClean="0">
                <a:latin typeface="Times New Roman"/>
                <a:cs typeface="Times New Roman"/>
              </a:rPr>
              <a:t>тир</a:t>
            </a:r>
            <a:r>
              <a:rPr lang="bg-BG" sz="2100" spc="5" dirty="0" smtClean="0">
                <a:latin typeface="Times New Roman"/>
                <a:cs typeface="Times New Roman"/>
              </a:rPr>
              <a:t>а</a:t>
            </a:r>
            <a:r>
              <a:rPr lang="bg-BG" sz="2100" dirty="0" smtClean="0">
                <a:latin typeface="Times New Roman"/>
                <a:cs typeface="Times New Roman"/>
              </a:rPr>
              <a:t>не </a:t>
            </a:r>
            <a:r>
              <a:rPr lang="bg-BG" sz="2100" spc="-10" dirty="0" smtClean="0">
                <a:latin typeface="Times New Roman"/>
                <a:cs typeface="Times New Roman"/>
              </a:rPr>
              <a:t>н</a:t>
            </a:r>
            <a:r>
              <a:rPr lang="bg-BG" sz="2100" dirty="0" smtClean="0">
                <a:latin typeface="Times New Roman"/>
                <a:cs typeface="Times New Roman"/>
              </a:rPr>
              <a:t>а</a:t>
            </a:r>
            <a:r>
              <a:rPr lang="bg-BG" sz="2100" spc="5" dirty="0" smtClean="0">
                <a:latin typeface="Times New Roman"/>
                <a:cs typeface="Times New Roman"/>
              </a:rPr>
              <a:t> </a:t>
            </a:r>
            <a:r>
              <a:rPr lang="bg-BG" sz="2100" dirty="0" smtClean="0">
                <a:latin typeface="Times New Roman"/>
                <a:cs typeface="Times New Roman"/>
              </a:rPr>
              <a:t>в</a:t>
            </a:r>
            <a:r>
              <a:rPr lang="bg-BG" sz="2100" spc="-75" dirty="0" smtClean="0">
                <a:latin typeface="Times New Roman"/>
                <a:cs typeface="Times New Roman"/>
              </a:rPr>
              <a:t>х</a:t>
            </a:r>
            <a:r>
              <a:rPr lang="bg-BG" sz="2100" spc="-50" dirty="0" smtClean="0">
                <a:latin typeface="Times New Roman"/>
                <a:cs typeface="Times New Roman"/>
              </a:rPr>
              <a:t>о</a:t>
            </a:r>
            <a:r>
              <a:rPr lang="bg-BG" sz="2100" dirty="0" smtClean="0">
                <a:latin typeface="Times New Roman"/>
                <a:cs typeface="Times New Roman"/>
              </a:rPr>
              <a:t>д</a:t>
            </a:r>
            <a:r>
              <a:rPr lang="bg-BG" sz="2100" spc="-10" dirty="0" smtClean="0">
                <a:latin typeface="Times New Roman"/>
                <a:cs typeface="Times New Roman"/>
              </a:rPr>
              <a:t>н</a:t>
            </a:r>
            <a:r>
              <a:rPr lang="bg-BG" sz="2100" dirty="0" smtClean="0">
                <a:latin typeface="Times New Roman"/>
                <a:cs typeface="Times New Roman"/>
              </a:rPr>
              <a:t>ите дан</a:t>
            </a:r>
            <a:r>
              <a:rPr lang="bg-BG" sz="2100" spc="-10" dirty="0" smtClean="0">
                <a:latin typeface="Times New Roman"/>
                <a:cs typeface="Times New Roman"/>
              </a:rPr>
              <a:t>н</a:t>
            </a:r>
            <a:r>
              <a:rPr lang="bg-BG" sz="2100" dirty="0" smtClean="0">
                <a:latin typeface="Times New Roman"/>
                <a:cs typeface="Times New Roman"/>
              </a:rPr>
              <a:t>и </a:t>
            </a:r>
            <a:r>
              <a:rPr lang="bg-BG" sz="2100" spc="-25" dirty="0" smtClean="0">
                <a:latin typeface="Times New Roman"/>
                <a:cs typeface="Times New Roman"/>
              </a:rPr>
              <a:t>о</a:t>
            </a:r>
            <a:r>
              <a:rPr lang="bg-BG" sz="2100" dirty="0" smtClean="0">
                <a:latin typeface="Times New Roman"/>
                <a:cs typeface="Times New Roman"/>
              </a:rPr>
              <a:t>т </a:t>
            </a:r>
            <a:r>
              <a:rPr lang="bg-BG" sz="2100" spc="-100" dirty="0" smtClean="0">
                <a:latin typeface="Times New Roman"/>
                <a:cs typeface="Times New Roman"/>
              </a:rPr>
              <a:t>к</a:t>
            </a:r>
            <a:r>
              <a:rPr lang="bg-BG" sz="2100" spc="-40" dirty="0" smtClean="0">
                <a:latin typeface="Times New Roman"/>
                <a:cs typeface="Times New Roman"/>
              </a:rPr>
              <a:t>о</a:t>
            </a:r>
            <a:r>
              <a:rPr lang="bg-BG" sz="2100" dirty="0" smtClean="0">
                <a:latin typeface="Times New Roman"/>
                <a:cs typeface="Times New Roman"/>
              </a:rPr>
              <a:t>мпо</a:t>
            </a:r>
            <a:r>
              <a:rPr lang="bg-BG" sz="2100" spc="-10" dirty="0" smtClean="0">
                <a:latin typeface="Times New Roman"/>
                <a:cs typeface="Times New Roman"/>
              </a:rPr>
              <a:t>н</a:t>
            </a:r>
            <a:r>
              <a:rPr lang="bg-BG" sz="2100" dirty="0" smtClean="0">
                <a:latin typeface="Times New Roman"/>
                <a:cs typeface="Times New Roman"/>
              </a:rPr>
              <a:t>ен</a:t>
            </a:r>
            <a:r>
              <a:rPr lang="bg-BG" sz="2100" spc="5" dirty="0" smtClean="0">
                <a:latin typeface="Times New Roman"/>
                <a:cs typeface="Times New Roman"/>
              </a:rPr>
              <a:t>т</a:t>
            </a:r>
            <a:r>
              <a:rPr lang="bg-BG" sz="2100" dirty="0" smtClean="0">
                <a:latin typeface="Times New Roman"/>
                <a:cs typeface="Times New Roman"/>
              </a:rPr>
              <a:t>ите</a:t>
            </a:r>
          </a:p>
          <a:p>
            <a:pPr marL="306705" indent="-294005">
              <a:lnSpc>
                <a:spcPct val="100000"/>
              </a:lnSpc>
              <a:buFont typeface="Wingdings"/>
              <a:buChar char=""/>
              <a:tabLst>
                <a:tab pos="307340" algn="l"/>
              </a:tabLst>
            </a:pPr>
            <a:r>
              <a:rPr lang="bg-BG" sz="2100" dirty="0" smtClean="0">
                <a:latin typeface="Times New Roman"/>
                <a:cs typeface="Times New Roman"/>
              </a:rPr>
              <a:t>Нави</a:t>
            </a:r>
            <a:r>
              <a:rPr lang="bg-BG" sz="2100" spc="5" dirty="0" smtClean="0">
                <a:latin typeface="Times New Roman"/>
                <a:cs typeface="Times New Roman"/>
              </a:rPr>
              <a:t>г</a:t>
            </a:r>
            <a:r>
              <a:rPr lang="bg-BG" sz="2100" dirty="0" smtClean="0">
                <a:latin typeface="Times New Roman"/>
                <a:cs typeface="Times New Roman"/>
              </a:rPr>
              <a:t>ация</a:t>
            </a:r>
            <a:r>
              <a:rPr lang="bg-BG" sz="2100" spc="-10" dirty="0" smtClean="0">
                <a:latin typeface="Times New Roman"/>
                <a:cs typeface="Times New Roman"/>
              </a:rPr>
              <a:t> </a:t>
            </a:r>
            <a:r>
              <a:rPr lang="bg-BG" sz="2100" dirty="0" smtClean="0">
                <a:latin typeface="Times New Roman"/>
                <a:cs typeface="Times New Roman"/>
              </a:rPr>
              <a:t>ме</a:t>
            </a:r>
            <a:r>
              <a:rPr lang="bg-BG" sz="2100" spc="5" dirty="0" smtClean="0">
                <a:latin typeface="Times New Roman"/>
                <a:cs typeface="Times New Roman"/>
              </a:rPr>
              <a:t>ж</a:t>
            </a:r>
            <a:r>
              <a:rPr lang="bg-BG" sz="2100" dirty="0" smtClean="0">
                <a:latin typeface="Times New Roman"/>
                <a:cs typeface="Times New Roman"/>
              </a:rPr>
              <a:t>ду</a:t>
            </a:r>
            <a:r>
              <a:rPr lang="bg-BG" sz="2100" spc="-30" dirty="0" smtClean="0">
                <a:latin typeface="Times New Roman"/>
                <a:cs typeface="Times New Roman"/>
              </a:rPr>
              <a:t> </a:t>
            </a:r>
            <a:r>
              <a:rPr lang="bg-BG" sz="2100" dirty="0" smtClean="0">
                <a:latin typeface="Times New Roman"/>
                <a:cs typeface="Times New Roman"/>
              </a:rPr>
              <a:t>с</a:t>
            </a:r>
            <a:r>
              <a:rPr lang="bg-BG" sz="2100" spc="30" dirty="0" smtClean="0">
                <a:latin typeface="Times New Roman"/>
                <a:cs typeface="Times New Roman"/>
              </a:rPr>
              <a:t>т</a:t>
            </a:r>
            <a:r>
              <a:rPr lang="bg-BG" sz="2100" dirty="0" smtClean="0">
                <a:latin typeface="Times New Roman"/>
                <a:cs typeface="Times New Roman"/>
              </a:rPr>
              <a:t>раниц</a:t>
            </a:r>
            <a:r>
              <a:rPr lang="bg-BG" sz="2100" spc="-10" dirty="0" smtClean="0">
                <a:latin typeface="Times New Roman"/>
                <a:cs typeface="Times New Roman"/>
              </a:rPr>
              <a:t>и</a:t>
            </a:r>
            <a:r>
              <a:rPr lang="bg-BG" sz="2100" dirty="0" smtClean="0">
                <a:latin typeface="Times New Roman"/>
                <a:cs typeface="Times New Roman"/>
              </a:rPr>
              <a:t>те</a:t>
            </a:r>
          </a:p>
          <a:p>
            <a:pPr marL="306705" indent="-294005">
              <a:lnSpc>
                <a:spcPct val="100000"/>
              </a:lnSpc>
              <a:buFont typeface="Wingdings"/>
              <a:buChar char=""/>
              <a:tabLst>
                <a:tab pos="307340" algn="l"/>
              </a:tabLst>
            </a:pPr>
            <a:r>
              <a:rPr lang="bg-BG" sz="2100" spc="-130" dirty="0" smtClean="0">
                <a:latin typeface="Times New Roman"/>
                <a:cs typeface="Times New Roman"/>
              </a:rPr>
              <a:t>Г</a:t>
            </a:r>
            <a:r>
              <a:rPr lang="bg-BG" sz="2100" dirty="0" smtClean="0">
                <a:latin typeface="Times New Roman"/>
                <a:cs typeface="Times New Roman"/>
              </a:rPr>
              <a:t>ен</a:t>
            </a:r>
            <a:r>
              <a:rPr lang="bg-BG" sz="2100" spc="5" dirty="0" smtClean="0">
                <a:latin typeface="Times New Roman"/>
                <a:cs typeface="Times New Roman"/>
              </a:rPr>
              <a:t>е</a:t>
            </a:r>
            <a:r>
              <a:rPr lang="bg-BG" sz="2100" dirty="0" smtClean="0">
                <a:latin typeface="Times New Roman"/>
                <a:cs typeface="Times New Roman"/>
              </a:rPr>
              <a:t>рира</a:t>
            </a:r>
            <a:r>
              <a:rPr lang="bg-BG" sz="2100" spc="-20" dirty="0" smtClean="0">
                <a:latin typeface="Times New Roman"/>
                <a:cs typeface="Times New Roman"/>
              </a:rPr>
              <a:t> </a:t>
            </a:r>
            <a:r>
              <a:rPr lang="bg-BG" sz="2100" dirty="0" smtClean="0">
                <a:latin typeface="Times New Roman"/>
                <a:cs typeface="Times New Roman"/>
              </a:rPr>
              <a:t>с</a:t>
            </a:r>
            <a:r>
              <a:rPr lang="bg-BG" sz="2100" spc="5" dirty="0" smtClean="0">
                <a:latin typeface="Times New Roman"/>
                <a:cs typeface="Times New Roman"/>
              </a:rPr>
              <a:t>ъ</a:t>
            </a:r>
            <a:r>
              <a:rPr lang="bg-BG" sz="2100" dirty="0" smtClean="0">
                <a:latin typeface="Times New Roman"/>
                <a:cs typeface="Times New Roman"/>
              </a:rPr>
              <a:t>б</a:t>
            </a:r>
            <a:r>
              <a:rPr lang="bg-BG" sz="2100" spc="-10" dirty="0" smtClean="0">
                <a:latin typeface="Times New Roman"/>
                <a:cs typeface="Times New Roman"/>
              </a:rPr>
              <a:t>и</a:t>
            </a:r>
            <a:r>
              <a:rPr lang="bg-BG" sz="2100" dirty="0" smtClean="0">
                <a:latin typeface="Times New Roman"/>
                <a:cs typeface="Times New Roman"/>
              </a:rPr>
              <a:t>тия</a:t>
            </a:r>
            <a:r>
              <a:rPr lang="bg-BG" sz="2100" spc="-20" dirty="0" smtClean="0">
                <a:latin typeface="Times New Roman"/>
                <a:cs typeface="Times New Roman"/>
              </a:rPr>
              <a:t> </a:t>
            </a:r>
            <a:r>
              <a:rPr lang="bg-BG" sz="2100" dirty="0" smtClean="0">
                <a:latin typeface="Times New Roman"/>
                <a:cs typeface="Times New Roman"/>
              </a:rPr>
              <a:t>на сър</a:t>
            </a:r>
            <a:r>
              <a:rPr lang="bg-BG" sz="2100" spc="-45" dirty="0" smtClean="0">
                <a:latin typeface="Times New Roman"/>
                <a:cs typeface="Times New Roman"/>
              </a:rPr>
              <a:t>в</a:t>
            </a:r>
            <a:r>
              <a:rPr lang="bg-BG" sz="2100" dirty="0" smtClean="0">
                <a:latin typeface="Times New Roman"/>
                <a:cs typeface="Times New Roman"/>
              </a:rPr>
              <a:t>ъра,</a:t>
            </a:r>
            <a:r>
              <a:rPr lang="bg-BG" sz="2100" spc="-25" dirty="0" smtClean="0">
                <a:latin typeface="Times New Roman"/>
                <a:cs typeface="Times New Roman"/>
              </a:rPr>
              <a:t> </a:t>
            </a:r>
            <a:r>
              <a:rPr lang="bg-BG" sz="2100" dirty="0" smtClean="0">
                <a:latin typeface="Times New Roman"/>
                <a:cs typeface="Times New Roman"/>
              </a:rPr>
              <a:t>в </a:t>
            </a:r>
            <a:r>
              <a:rPr lang="bg-BG" sz="2100" spc="-10" dirty="0" smtClean="0">
                <a:latin typeface="Times New Roman"/>
                <a:cs typeface="Times New Roman"/>
              </a:rPr>
              <a:t>з</a:t>
            </a:r>
            <a:r>
              <a:rPr lang="bg-BG" sz="2100" dirty="0" smtClean="0">
                <a:latin typeface="Times New Roman"/>
                <a:cs typeface="Times New Roman"/>
              </a:rPr>
              <a:t>а</a:t>
            </a:r>
            <a:r>
              <a:rPr lang="bg-BG" sz="2100" spc="5" dirty="0" smtClean="0">
                <a:latin typeface="Times New Roman"/>
                <a:cs typeface="Times New Roman"/>
              </a:rPr>
              <a:t>в</a:t>
            </a:r>
            <a:r>
              <a:rPr lang="bg-BG" sz="2100" dirty="0" smtClean="0">
                <a:latin typeface="Times New Roman"/>
                <a:cs typeface="Times New Roman"/>
              </a:rPr>
              <a:t>исим</a:t>
            </a:r>
            <a:r>
              <a:rPr lang="bg-BG" sz="2100" spc="45" dirty="0" smtClean="0">
                <a:latin typeface="Times New Roman"/>
                <a:cs typeface="Times New Roman"/>
              </a:rPr>
              <a:t>о</a:t>
            </a:r>
            <a:r>
              <a:rPr lang="bg-BG" sz="2100" dirty="0" smtClean="0">
                <a:latin typeface="Times New Roman"/>
                <a:cs typeface="Times New Roman"/>
              </a:rPr>
              <a:t>ст </a:t>
            </a:r>
            <a:r>
              <a:rPr lang="bg-BG" sz="2100" spc="-25" dirty="0" smtClean="0">
                <a:latin typeface="Times New Roman"/>
                <a:cs typeface="Times New Roman"/>
              </a:rPr>
              <a:t>о</a:t>
            </a:r>
            <a:r>
              <a:rPr lang="bg-BG" sz="2100" dirty="0" smtClean="0">
                <a:latin typeface="Times New Roman"/>
                <a:cs typeface="Times New Roman"/>
              </a:rPr>
              <a:t>т дейс</a:t>
            </a:r>
            <a:r>
              <a:rPr lang="bg-BG" sz="2100" spc="5" dirty="0" smtClean="0">
                <a:latin typeface="Times New Roman"/>
                <a:cs typeface="Times New Roman"/>
              </a:rPr>
              <a:t>т</a:t>
            </a:r>
            <a:r>
              <a:rPr lang="bg-BG" sz="2100" dirty="0" smtClean="0">
                <a:latin typeface="Times New Roman"/>
                <a:cs typeface="Times New Roman"/>
              </a:rPr>
              <a:t>вия</a:t>
            </a:r>
            <a:r>
              <a:rPr lang="bg-BG" sz="2100" spc="-20" dirty="0" smtClean="0">
                <a:latin typeface="Times New Roman"/>
                <a:cs typeface="Times New Roman"/>
              </a:rPr>
              <a:t> </a:t>
            </a:r>
            <a:r>
              <a:rPr lang="bg-BG" sz="2100" spc="-25" dirty="0" smtClean="0">
                <a:latin typeface="Times New Roman"/>
                <a:cs typeface="Times New Roman"/>
              </a:rPr>
              <a:t>о</a:t>
            </a:r>
            <a:r>
              <a:rPr lang="bg-BG" sz="2100" dirty="0" smtClean="0">
                <a:latin typeface="Times New Roman"/>
                <a:cs typeface="Times New Roman"/>
              </a:rPr>
              <a:t>т с</a:t>
            </a:r>
            <a:r>
              <a:rPr lang="bg-BG" sz="2100" spc="30" dirty="0" smtClean="0">
                <a:latin typeface="Times New Roman"/>
                <a:cs typeface="Times New Roman"/>
              </a:rPr>
              <a:t>т</a:t>
            </a:r>
            <a:r>
              <a:rPr lang="bg-BG" sz="2100" dirty="0" smtClean="0">
                <a:latin typeface="Times New Roman"/>
                <a:cs typeface="Times New Roman"/>
              </a:rPr>
              <a:t>рана на клиен</a:t>
            </a:r>
            <a:r>
              <a:rPr lang="bg-BG" sz="2100" spc="25" dirty="0" smtClean="0">
                <a:latin typeface="Times New Roman"/>
                <a:cs typeface="Times New Roman"/>
              </a:rPr>
              <a:t>т</a:t>
            </a:r>
            <a:r>
              <a:rPr lang="bg-BG" sz="2100" dirty="0" smtClean="0">
                <a:latin typeface="Times New Roman"/>
                <a:cs typeface="Times New Roman"/>
              </a:rPr>
              <a:t>а</a:t>
            </a:r>
          </a:p>
        </p:txBody>
      </p:sp>
      <p:sp>
        <p:nvSpPr>
          <p:cNvPr id="5" name="object 5"/>
          <p:cNvSpPr/>
          <p:nvPr/>
        </p:nvSpPr>
        <p:spPr>
          <a:xfrm>
            <a:off x="3200400" y="3962400"/>
            <a:ext cx="5177028" cy="25999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4323" y="188976"/>
            <a:ext cx="1455420" cy="894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8452" y="607314"/>
            <a:ext cx="4593590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spc="15" dirty="0">
                <a:solidFill>
                  <a:srgbClr val="E75C00"/>
                </a:solidFill>
                <a:latin typeface="Georgia"/>
                <a:cs typeface="Georgia"/>
              </a:rPr>
              <a:t>Mana</a:t>
            </a:r>
            <a:r>
              <a:rPr sz="4400" b="1" spc="-5" dirty="0">
                <a:solidFill>
                  <a:srgbClr val="E75C00"/>
                </a:solidFill>
                <a:latin typeface="Georgia"/>
                <a:cs typeface="Georgia"/>
              </a:rPr>
              <a:t>g</a:t>
            </a:r>
            <a:r>
              <a:rPr sz="4400" b="1" spc="10" dirty="0">
                <a:solidFill>
                  <a:srgbClr val="E75C00"/>
                </a:solidFill>
                <a:latin typeface="Georgia"/>
                <a:cs typeface="Georgia"/>
              </a:rPr>
              <a:t>e</a:t>
            </a:r>
            <a:r>
              <a:rPr sz="4400" b="1" spc="15" dirty="0">
                <a:solidFill>
                  <a:srgbClr val="E75C00"/>
                </a:solidFill>
                <a:latin typeface="Georgia"/>
                <a:cs typeface="Georgia"/>
              </a:rPr>
              <a:t>d</a:t>
            </a:r>
            <a:r>
              <a:rPr sz="4400" b="1" spc="145" dirty="0">
                <a:solidFill>
                  <a:srgbClr val="E75C00"/>
                </a:solidFill>
                <a:latin typeface="Georgia"/>
                <a:cs typeface="Georgia"/>
              </a:rPr>
              <a:t> </a:t>
            </a:r>
            <a:r>
              <a:rPr sz="4400" b="1" spc="70" dirty="0">
                <a:solidFill>
                  <a:srgbClr val="E75C00"/>
                </a:solidFill>
                <a:latin typeface="Georgia"/>
                <a:cs typeface="Georgia"/>
              </a:rPr>
              <a:t>B</a:t>
            </a:r>
            <a:r>
              <a:rPr sz="4400" b="1" spc="-5" dirty="0">
                <a:solidFill>
                  <a:srgbClr val="E75C00"/>
                </a:solidFill>
                <a:latin typeface="Georgia"/>
                <a:cs typeface="Georgia"/>
              </a:rPr>
              <a:t>eans</a:t>
            </a:r>
            <a:endParaRPr sz="4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451" y="1982342"/>
            <a:ext cx="5201920" cy="387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sz="1800" dirty="0">
                <a:latin typeface="Times New Roman"/>
                <a:cs typeface="Times New Roman"/>
              </a:rPr>
              <a:t>Man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g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d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B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ns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</a:rPr>
              <a:t>-</a:t>
            </a:r>
            <a:r>
              <a:rPr sz="1800" spc="50" dirty="0" smtClean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Java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 err="1" smtClean="0">
                <a:latin typeface="Times New Roman"/>
                <a:cs typeface="Times New Roman"/>
              </a:rPr>
              <a:t>к</a:t>
            </a:r>
            <a:r>
              <a:rPr sz="1800" spc="-15" dirty="0" err="1" smtClean="0">
                <a:latin typeface="Times New Roman"/>
                <a:cs typeface="Times New Roman"/>
              </a:rPr>
              <a:t>л</a:t>
            </a:r>
            <a:r>
              <a:rPr sz="1800" dirty="0" err="1" smtClean="0">
                <a:latin typeface="Times New Roman"/>
                <a:cs typeface="Times New Roman"/>
              </a:rPr>
              <a:t>а</a:t>
            </a:r>
            <a:r>
              <a:rPr sz="1800" spc="5" dirty="0" err="1" smtClean="0">
                <a:latin typeface="Times New Roman"/>
                <a:cs typeface="Times New Roman"/>
              </a:rPr>
              <a:t>с</a:t>
            </a:r>
            <a:r>
              <a:rPr sz="1800" dirty="0" err="1" smtClean="0">
                <a:latin typeface="Times New Roman"/>
                <a:cs typeface="Times New Roman"/>
              </a:rPr>
              <a:t>о</a:t>
            </a:r>
            <a:r>
              <a:rPr lang="bg-BG" sz="1800" spc="-15" dirty="0" err="1" smtClean="0">
                <a:latin typeface="Times New Roman"/>
                <a:cs typeface="Times New Roman"/>
              </a:rPr>
              <a:t>в</a:t>
            </a:r>
            <a:r>
              <a:rPr lang="bg-BG" sz="1800" spc="-10" dirty="0" err="1" smtClean="0">
                <a:latin typeface="Times New Roman"/>
                <a:cs typeface="Times New Roman"/>
              </a:rPr>
              <a:t>е</a:t>
            </a:r>
            <a:r>
              <a:rPr lang="bg-BG" sz="1800" dirty="0" smtClean="0">
                <a:latin typeface="Times New Roman"/>
                <a:cs typeface="Times New Roman"/>
              </a:rPr>
              <a:t>, д</a:t>
            </a:r>
            <a:r>
              <a:rPr lang="bg-BG" sz="1800" spc="25" dirty="0" smtClean="0">
                <a:latin typeface="Times New Roman"/>
                <a:cs typeface="Times New Roman"/>
              </a:rPr>
              <a:t>е</a:t>
            </a:r>
            <a:r>
              <a:rPr lang="bg-BG" sz="1800" dirty="0" smtClean="0">
                <a:latin typeface="Times New Roman"/>
                <a:cs typeface="Times New Roman"/>
              </a:rPr>
              <a:t>фи</a:t>
            </a:r>
            <a:r>
              <a:rPr lang="bg-BG" sz="1800" spc="-15" dirty="0" smtClean="0">
                <a:latin typeface="Times New Roman"/>
                <a:cs typeface="Times New Roman"/>
              </a:rPr>
              <a:t>н</a:t>
            </a:r>
            <a:r>
              <a:rPr lang="bg-BG" sz="1800" dirty="0" smtClean="0">
                <a:latin typeface="Times New Roman"/>
                <a:cs typeface="Times New Roman"/>
              </a:rPr>
              <a:t>ир</a:t>
            </a:r>
            <a:r>
              <a:rPr lang="bg-BG" sz="1800" spc="5" dirty="0" smtClean="0">
                <a:latin typeface="Times New Roman"/>
                <a:cs typeface="Times New Roman"/>
              </a:rPr>
              <a:t>а</a:t>
            </a:r>
            <a:r>
              <a:rPr lang="bg-BG" sz="1800" dirty="0" smtClean="0">
                <a:latin typeface="Times New Roman"/>
                <a:cs typeface="Times New Roman"/>
              </a:rPr>
              <a:t>ни</a:t>
            </a:r>
            <a:r>
              <a:rPr lang="bg-BG" sz="1800" spc="20" dirty="0" smtClean="0">
                <a:latin typeface="Times New Roman"/>
                <a:cs typeface="Times New Roman"/>
              </a:rPr>
              <a:t> </a:t>
            </a:r>
            <a:r>
              <a:rPr lang="bg-BG" sz="1800" dirty="0" smtClean="0">
                <a:latin typeface="Times New Roman"/>
                <a:cs typeface="Times New Roman"/>
              </a:rPr>
              <a:t>в</a:t>
            </a:r>
            <a:r>
              <a:rPr lang="bg-BG" sz="1800" spc="40" dirty="0" smtClean="0">
                <a:latin typeface="Times New Roman"/>
                <a:cs typeface="Times New Roman"/>
              </a:rPr>
              <a:t> </a:t>
            </a:r>
            <a:r>
              <a:rPr lang="bg-BG" sz="1800" spc="-100" dirty="0" smtClean="0">
                <a:latin typeface="Times New Roman"/>
                <a:cs typeface="Times New Roman"/>
              </a:rPr>
              <a:t>к</a:t>
            </a:r>
            <a:r>
              <a:rPr lang="bg-BG" sz="1800" dirty="0" smtClean="0">
                <a:latin typeface="Times New Roman"/>
                <a:cs typeface="Times New Roman"/>
              </a:rPr>
              <a:t>он</a:t>
            </a:r>
            <a:r>
              <a:rPr lang="bg-BG" sz="1800" spc="-10" dirty="0" smtClean="0">
                <a:latin typeface="Times New Roman"/>
                <a:cs typeface="Times New Roman"/>
              </a:rPr>
              <a:t>ф</a:t>
            </a:r>
            <a:r>
              <a:rPr lang="bg-BG" sz="1800" dirty="0" smtClean="0">
                <a:latin typeface="Times New Roman"/>
                <a:cs typeface="Times New Roman"/>
              </a:rPr>
              <a:t>и</a:t>
            </a:r>
            <a:r>
              <a:rPr lang="bg-BG" sz="1800" spc="-10" dirty="0" smtClean="0">
                <a:latin typeface="Times New Roman"/>
                <a:cs typeface="Times New Roman"/>
              </a:rPr>
              <a:t>г</a:t>
            </a:r>
            <a:r>
              <a:rPr lang="bg-BG" sz="1800" spc="10" dirty="0" smtClean="0">
                <a:latin typeface="Times New Roman"/>
                <a:cs typeface="Times New Roman"/>
              </a:rPr>
              <a:t>у</a:t>
            </a:r>
            <a:r>
              <a:rPr lang="bg-BG" sz="1800" dirty="0" smtClean="0">
                <a:latin typeface="Times New Roman"/>
                <a:cs typeface="Times New Roman"/>
              </a:rPr>
              <a:t>рационен</a:t>
            </a:r>
            <a:r>
              <a:rPr lang="bg-BG" sz="1800" spc="40" dirty="0" smtClean="0">
                <a:latin typeface="Times New Roman"/>
                <a:cs typeface="Times New Roman"/>
              </a:rPr>
              <a:t> </a:t>
            </a:r>
            <a:r>
              <a:rPr lang="bg-BG" sz="1800" spc="-15" dirty="0" smtClean="0">
                <a:latin typeface="Times New Roman"/>
                <a:cs typeface="Times New Roman"/>
              </a:rPr>
              <a:t>ф</a:t>
            </a:r>
            <a:r>
              <a:rPr lang="bg-BG" sz="1800" dirty="0" smtClean="0">
                <a:latin typeface="Times New Roman"/>
                <a:cs typeface="Times New Roman"/>
              </a:rPr>
              <a:t>а</a:t>
            </a:r>
            <a:r>
              <a:rPr lang="bg-BG" sz="1800" spc="-15" dirty="0" smtClean="0">
                <a:latin typeface="Times New Roman"/>
                <a:cs typeface="Times New Roman"/>
              </a:rPr>
              <a:t>й</a:t>
            </a:r>
            <a:r>
              <a:rPr lang="bg-BG" sz="1800" dirty="0" smtClean="0">
                <a:latin typeface="Times New Roman"/>
                <a:cs typeface="Times New Roman"/>
              </a:rPr>
              <a:t>л</a:t>
            </a:r>
            <a:r>
              <a:rPr lang="bg-BG" sz="1800" spc="40" dirty="0" smtClean="0">
                <a:latin typeface="Times New Roman"/>
                <a:cs typeface="Times New Roman"/>
              </a:rPr>
              <a:t> </a:t>
            </a:r>
          </a:p>
          <a:p>
            <a:pPr marL="298450" marR="5080" indent="-2857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bg-BG" sz="1800" spc="40" dirty="0" smtClean="0">
              <a:latin typeface="Times New Roman"/>
              <a:cs typeface="Times New Roman"/>
            </a:endParaRPr>
          </a:p>
          <a:p>
            <a:pPr marL="298450" marR="5080" indent="-2857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bg-BG" sz="1800" spc="-5" dirty="0" smtClean="0">
                <a:latin typeface="Times New Roman"/>
                <a:cs typeface="Times New Roman"/>
              </a:rPr>
              <a:t>За </a:t>
            </a:r>
            <a:r>
              <a:rPr lang="bg-BG" sz="1800" spc="-5" dirty="0" smtClean="0">
                <a:latin typeface="Times New Roman"/>
                <a:cs typeface="Times New Roman"/>
              </a:rPr>
              <a:t>д</a:t>
            </a:r>
            <a:r>
              <a:rPr lang="bg-BG" sz="1800" dirty="0" smtClean="0">
                <a:latin typeface="Times New Roman"/>
                <a:cs typeface="Times New Roman"/>
              </a:rPr>
              <a:t>а</a:t>
            </a:r>
            <a:r>
              <a:rPr lang="bg-BG" sz="1800" spc="70" dirty="0" smtClean="0">
                <a:latin typeface="Times New Roman"/>
                <a:cs typeface="Times New Roman"/>
              </a:rPr>
              <a:t> </a:t>
            </a:r>
            <a:r>
              <a:rPr lang="bg-BG" sz="1800" spc="-55" dirty="0" smtClean="0">
                <a:latin typeface="Times New Roman"/>
                <a:cs typeface="Times New Roman"/>
              </a:rPr>
              <a:t>б</a:t>
            </a:r>
            <a:r>
              <a:rPr lang="bg-BG" sz="1800" dirty="0" smtClean="0">
                <a:latin typeface="Times New Roman"/>
                <a:cs typeface="Times New Roman"/>
              </a:rPr>
              <a:t>ъд</a:t>
            </a:r>
            <a:r>
              <a:rPr lang="bg-BG" sz="1800" spc="-45" dirty="0" smtClean="0">
                <a:latin typeface="Times New Roman"/>
                <a:cs typeface="Times New Roman"/>
              </a:rPr>
              <a:t>а</a:t>
            </a:r>
            <a:r>
              <a:rPr lang="bg-BG" sz="1800" dirty="0" smtClean="0">
                <a:latin typeface="Times New Roman"/>
                <a:cs typeface="Times New Roman"/>
              </a:rPr>
              <a:t>т</a:t>
            </a:r>
            <a:r>
              <a:rPr lang="bg-BG" sz="1800" spc="70" dirty="0" smtClean="0">
                <a:latin typeface="Times New Roman"/>
                <a:cs typeface="Times New Roman"/>
              </a:rPr>
              <a:t> </a:t>
            </a:r>
            <a:r>
              <a:rPr lang="bg-BG" sz="1800" dirty="0" smtClean="0">
                <a:latin typeface="Times New Roman"/>
                <a:cs typeface="Times New Roman"/>
              </a:rPr>
              <a:t>с</a:t>
            </a:r>
            <a:r>
              <a:rPr lang="bg-BG" sz="1800" spc="5" dirty="0" smtClean="0">
                <a:latin typeface="Times New Roman"/>
                <a:cs typeface="Times New Roman"/>
              </a:rPr>
              <a:t>ъ</a:t>
            </a:r>
            <a:r>
              <a:rPr lang="bg-BG" sz="1800" spc="-40" dirty="0" smtClean="0">
                <a:latin typeface="Times New Roman"/>
                <a:cs typeface="Times New Roman"/>
              </a:rPr>
              <a:t>з</a:t>
            </a:r>
            <a:r>
              <a:rPr lang="bg-BG" sz="1800" dirty="0" smtClean="0">
                <a:latin typeface="Times New Roman"/>
                <a:cs typeface="Times New Roman"/>
              </a:rPr>
              <a:t>даде</a:t>
            </a:r>
            <a:r>
              <a:rPr lang="bg-BG" sz="1800" spc="-15" dirty="0" smtClean="0">
                <a:latin typeface="Times New Roman"/>
                <a:cs typeface="Times New Roman"/>
              </a:rPr>
              <a:t>н</a:t>
            </a:r>
            <a:r>
              <a:rPr lang="bg-BG" sz="1800" dirty="0" smtClean="0">
                <a:latin typeface="Times New Roman"/>
                <a:cs typeface="Times New Roman"/>
              </a:rPr>
              <a:t>и</a:t>
            </a:r>
            <a:r>
              <a:rPr lang="bg-BG" sz="1800" spc="80" dirty="0" smtClean="0">
                <a:latin typeface="Times New Roman"/>
                <a:cs typeface="Times New Roman"/>
              </a:rPr>
              <a:t> </a:t>
            </a:r>
            <a:r>
              <a:rPr lang="bg-BG" sz="1800" dirty="0" smtClean="0">
                <a:latin typeface="Times New Roman"/>
                <a:cs typeface="Times New Roman"/>
              </a:rPr>
              <a:t>при</a:t>
            </a:r>
            <a:r>
              <a:rPr lang="bg-BG" sz="1800" spc="70" dirty="0" smtClean="0">
                <a:latin typeface="Times New Roman"/>
                <a:cs typeface="Times New Roman"/>
              </a:rPr>
              <a:t> </a:t>
            </a:r>
            <a:r>
              <a:rPr lang="bg-BG" sz="1800" dirty="0" smtClean="0">
                <a:latin typeface="Times New Roman"/>
                <a:cs typeface="Times New Roman"/>
              </a:rPr>
              <a:t>и</a:t>
            </a:r>
            <a:r>
              <a:rPr lang="bg-BG" sz="1800" spc="-10" dirty="0" smtClean="0">
                <a:latin typeface="Times New Roman"/>
                <a:cs typeface="Times New Roman"/>
              </a:rPr>
              <a:t>з</a:t>
            </a:r>
            <a:r>
              <a:rPr lang="bg-BG" sz="1800" dirty="0" smtClean="0">
                <a:latin typeface="Times New Roman"/>
                <a:cs typeface="Times New Roman"/>
              </a:rPr>
              <a:t>вик</a:t>
            </a:r>
            <a:r>
              <a:rPr lang="bg-BG" sz="1800" spc="-25" dirty="0" smtClean="0">
                <a:latin typeface="Times New Roman"/>
                <a:cs typeface="Times New Roman"/>
              </a:rPr>
              <a:t>в</a:t>
            </a:r>
            <a:r>
              <a:rPr lang="bg-BG" sz="1800" dirty="0" smtClean="0">
                <a:latin typeface="Times New Roman"/>
                <a:cs typeface="Times New Roman"/>
              </a:rPr>
              <a:t>а</a:t>
            </a:r>
            <a:r>
              <a:rPr lang="bg-BG" sz="1800" spc="10" dirty="0" smtClean="0">
                <a:latin typeface="Times New Roman"/>
                <a:cs typeface="Times New Roman"/>
              </a:rPr>
              <a:t>н</a:t>
            </a:r>
            <a:r>
              <a:rPr lang="bg-BG" sz="1800" dirty="0" smtClean="0">
                <a:latin typeface="Times New Roman"/>
                <a:cs typeface="Times New Roman"/>
              </a:rPr>
              <a:t>е</a:t>
            </a:r>
            <a:r>
              <a:rPr lang="bg-BG" sz="1800" spc="-15" dirty="0" smtClean="0">
                <a:latin typeface="Times New Roman"/>
                <a:cs typeface="Times New Roman"/>
              </a:rPr>
              <a:t>т</a:t>
            </a:r>
            <a:r>
              <a:rPr lang="bg-BG" sz="1800" dirty="0" smtClean="0">
                <a:latin typeface="Times New Roman"/>
                <a:cs typeface="Times New Roman"/>
              </a:rPr>
              <a:t>о</a:t>
            </a:r>
            <a:r>
              <a:rPr lang="bg-BG" sz="1800" spc="75" dirty="0" smtClean="0">
                <a:latin typeface="Times New Roman"/>
                <a:cs typeface="Times New Roman"/>
              </a:rPr>
              <a:t> </a:t>
            </a:r>
            <a:r>
              <a:rPr lang="bg-BG" sz="1800" dirty="0" smtClean="0">
                <a:latin typeface="Times New Roman"/>
                <a:cs typeface="Times New Roman"/>
              </a:rPr>
              <a:t>им или вр</a:t>
            </a:r>
            <a:r>
              <a:rPr lang="bg-BG" sz="1800" spc="5" dirty="0" smtClean="0">
                <a:latin typeface="Times New Roman"/>
                <a:cs typeface="Times New Roman"/>
              </a:rPr>
              <a:t>ъ</a:t>
            </a:r>
            <a:r>
              <a:rPr lang="bg-BG" sz="1800" dirty="0" smtClean="0">
                <a:latin typeface="Times New Roman"/>
                <a:cs typeface="Times New Roman"/>
              </a:rPr>
              <a:t>щани,</a:t>
            </a:r>
            <a:r>
              <a:rPr lang="bg-BG" sz="1800" spc="-10" dirty="0" smtClean="0">
                <a:latin typeface="Times New Roman"/>
                <a:cs typeface="Times New Roman"/>
              </a:rPr>
              <a:t> </a:t>
            </a:r>
            <a:r>
              <a:rPr lang="bg-BG" sz="1800" dirty="0" smtClean="0">
                <a:latin typeface="Times New Roman"/>
                <a:cs typeface="Times New Roman"/>
              </a:rPr>
              <a:t>а</a:t>
            </a:r>
            <a:r>
              <a:rPr lang="bg-BG" sz="1800" spc="-90" dirty="0" smtClean="0">
                <a:latin typeface="Times New Roman"/>
                <a:cs typeface="Times New Roman"/>
              </a:rPr>
              <a:t>к</a:t>
            </a:r>
            <a:r>
              <a:rPr lang="bg-BG" sz="1800" dirty="0" smtClean="0">
                <a:latin typeface="Times New Roman"/>
                <a:cs typeface="Times New Roman"/>
              </a:rPr>
              <a:t>о</a:t>
            </a:r>
            <a:r>
              <a:rPr lang="bg-BG" sz="1800" spc="-10" dirty="0" smtClean="0">
                <a:latin typeface="Times New Roman"/>
                <a:cs typeface="Times New Roman"/>
              </a:rPr>
              <a:t> в</a:t>
            </a:r>
            <a:r>
              <a:rPr lang="bg-BG" sz="1800" spc="-45" dirty="0" smtClean="0">
                <a:latin typeface="Times New Roman"/>
                <a:cs typeface="Times New Roman"/>
              </a:rPr>
              <a:t>е</a:t>
            </a:r>
            <a:r>
              <a:rPr lang="bg-BG" sz="1800" spc="-10" dirty="0" smtClean="0">
                <a:latin typeface="Times New Roman"/>
                <a:cs typeface="Times New Roman"/>
              </a:rPr>
              <a:t>ч</a:t>
            </a:r>
            <a:r>
              <a:rPr lang="bg-BG" sz="1800" dirty="0" smtClean="0">
                <a:latin typeface="Times New Roman"/>
                <a:cs typeface="Times New Roman"/>
              </a:rPr>
              <a:t>е</a:t>
            </a:r>
            <a:r>
              <a:rPr lang="bg-BG" sz="1800" spc="-5" dirty="0" smtClean="0">
                <a:latin typeface="Times New Roman"/>
                <a:cs typeface="Times New Roman"/>
              </a:rPr>
              <a:t> </a:t>
            </a:r>
            <a:r>
              <a:rPr lang="bg-BG" sz="1800" spc="25" dirty="0" smtClean="0">
                <a:latin typeface="Times New Roman"/>
                <a:cs typeface="Times New Roman"/>
              </a:rPr>
              <a:t>с</a:t>
            </a:r>
            <a:r>
              <a:rPr lang="bg-BG" sz="1800" dirty="0" smtClean="0">
                <a:latin typeface="Times New Roman"/>
                <a:cs typeface="Times New Roman"/>
              </a:rPr>
              <a:t>а</a:t>
            </a:r>
            <a:r>
              <a:rPr lang="bg-BG" sz="1800" spc="-5" dirty="0" smtClean="0">
                <a:latin typeface="Times New Roman"/>
                <a:cs typeface="Times New Roman"/>
              </a:rPr>
              <a:t> </a:t>
            </a:r>
            <a:r>
              <a:rPr lang="bg-BG" sz="1800" dirty="0" smtClean="0">
                <a:latin typeface="Times New Roman"/>
                <a:cs typeface="Times New Roman"/>
              </a:rPr>
              <a:t>б</a:t>
            </a:r>
            <a:r>
              <a:rPr lang="bg-BG" sz="1800" spc="-10" dirty="0" smtClean="0">
                <a:latin typeface="Times New Roman"/>
                <a:cs typeface="Times New Roman"/>
              </a:rPr>
              <a:t>и</a:t>
            </a:r>
            <a:r>
              <a:rPr lang="bg-BG" sz="1800" dirty="0" smtClean="0">
                <a:latin typeface="Times New Roman"/>
                <a:cs typeface="Times New Roman"/>
              </a:rPr>
              <a:t>ли</a:t>
            </a:r>
            <a:r>
              <a:rPr lang="bg-BG" sz="1800" spc="5" dirty="0" smtClean="0">
                <a:latin typeface="Times New Roman"/>
                <a:cs typeface="Times New Roman"/>
              </a:rPr>
              <a:t> </a:t>
            </a:r>
            <a:r>
              <a:rPr lang="bg-BG" sz="1800" dirty="0" smtClean="0">
                <a:latin typeface="Times New Roman"/>
                <a:cs typeface="Times New Roman"/>
              </a:rPr>
              <a:t>с</a:t>
            </a:r>
            <a:r>
              <a:rPr lang="bg-BG" sz="1800" spc="5" dirty="0" smtClean="0">
                <a:latin typeface="Times New Roman"/>
                <a:cs typeface="Times New Roman"/>
              </a:rPr>
              <a:t>ъ</a:t>
            </a:r>
            <a:r>
              <a:rPr lang="bg-BG" sz="1800" spc="-40" dirty="0" smtClean="0">
                <a:latin typeface="Times New Roman"/>
                <a:cs typeface="Times New Roman"/>
              </a:rPr>
              <a:t>з</a:t>
            </a:r>
            <a:r>
              <a:rPr lang="bg-BG" sz="1800" dirty="0" smtClean="0">
                <a:latin typeface="Times New Roman"/>
                <a:cs typeface="Times New Roman"/>
              </a:rPr>
              <a:t>даден</a:t>
            </a:r>
            <a:r>
              <a:rPr lang="bg-BG" sz="1800" spc="-5" dirty="0" smtClean="0">
                <a:latin typeface="Times New Roman"/>
                <a:cs typeface="Times New Roman"/>
              </a:rPr>
              <a:t>и</a:t>
            </a:r>
            <a:r>
              <a:rPr lang="bg-BG" dirty="0" smtClean="0">
                <a:latin typeface="Times New Roman"/>
                <a:cs typeface="Times New Roman"/>
              </a:rPr>
              <a:t> </a:t>
            </a:r>
            <a:r>
              <a:rPr lang="bg-BG" dirty="0" smtClean="0">
                <a:latin typeface="Times New Roman"/>
                <a:cs typeface="Times New Roman"/>
              </a:rPr>
              <a:t>се грижат </a:t>
            </a:r>
            <a:r>
              <a:rPr lang="en-US" dirty="0" smtClean="0">
                <a:latin typeface="Times New Roman"/>
                <a:cs typeface="Times New Roman"/>
              </a:rPr>
              <a:t>JSF</a:t>
            </a:r>
            <a:endParaRPr sz="1800" dirty="0">
              <a:latin typeface="Times New Roman"/>
              <a:cs typeface="Times New Roman"/>
            </a:endParaRPr>
          </a:p>
          <a:p>
            <a:pPr marL="12700" marR="5080" indent="914400" algn="just">
              <a:lnSpc>
                <a:spcPct val="100000"/>
              </a:lnSpc>
            </a:pPr>
            <a:endParaRPr lang="en-US" sz="1800" dirty="0" smtClean="0">
              <a:latin typeface="Times New Roman"/>
              <a:cs typeface="Times New Roman"/>
            </a:endParaRPr>
          </a:p>
          <a:p>
            <a:pPr marL="298450" marR="5080" indent="-2857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bg-BG" sz="1800" dirty="0" smtClean="0">
                <a:latin typeface="Times New Roman"/>
                <a:cs typeface="Times New Roman"/>
              </a:rPr>
              <a:t>Изп</a:t>
            </a:r>
            <a:r>
              <a:rPr lang="bg-BG" sz="1800" spc="-25" dirty="0" smtClean="0">
                <a:latin typeface="Times New Roman"/>
                <a:cs typeface="Times New Roman"/>
              </a:rPr>
              <a:t>о</a:t>
            </a:r>
            <a:r>
              <a:rPr lang="bg-BG" sz="1800" dirty="0" smtClean="0">
                <a:latin typeface="Times New Roman"/>
                <a:cs typeface="Times New Roman"/>
              </a:rPr>
              <a:t>лз</a:t>
            </a:r>
            <a:r>
              <a:rPr lang="bg-BG" sz="1800" spc="-20" dirty="0" smtClean="0">
                <a:latin typeface="Times New Roman"/>
                <a:cs typeface="Times New Roman"/>
              </a:rPr>
              <a:t>в</a:t>
            </a:r>
            <a:r>
              <a:rPr lang="bg-BG" sz="1800" spc="-45" dirty="0" smtClean="0">
                <a:latin typeface="Times New Roman"/>
                <a:cs typeface="Times New Roman"/>
              </a:rPr>
              <a:t>а</a:t>
            </a:r>
            <a:r>
              <a:rPr lang="bg-BG" sz="1800" dirty="0" smtClean="0">
                <a:latin typeface="Times New Roman"/>
                <a:cs typeface="Times New Roman"/>
              </a:rPr>
              <a:t>т</a:t>
            </a:r>
            <a:r>
              <a:rPr lang="bg-BG" sz="1800" spc="30" dirty="0" smtClean="0">
                <a:latin typeface="Times New Roman"/>
                <a:cs typeface="Times New Roman"/>
              </a:rPr>
              <a:t> </a:t>
            </a:r>
            <a:r>
              <a:rPr lang="bg-BG" sz="1800" spc="25" dirty="0" smtClean="0">
                <a:latin typeface="Times New Roman"/>
                <a:cs typeface="Times New Roman"/>
              </a:rPr>
              <a:t>с</a:t>
            </a:r>
            <a:r>
              <a:rPr lang="bg-BG" sz="1800" dirty="0" smtClean="0">
                <a:latin typeface="Times New Roman"/>
                <a:cs typeface="Times New Roman"/>
              </a:rPr>
              <a:t>е</a:t>
            </a:r>
            <a:r>
              <a:rPr lang="bg-BG" sz="1800" spc="45" dirty="0" smtClean="0">
                <a:latin typeface="Times New Roman"/>
                <a:cs typeface="Times New Roman"/>
              </a:rPr>
              <a:t> </a:t>
            </a:r>
            <a:r>
              <a:rPr lang="bg-BG" sz="1800" dirty="0" smtClean="0">
                <a:latin typeface="Times New Roman"/>
                <a:cs typeface="Times New Roman"/>
              </a:rPr>
              <a:t>и</a:t>
            </a:r>
            <a:r>
              <a:rPr lang="bg-BG" sz="1800" spc="25" dirty="0" smtClean="0">
                <a:latin typeface="Times New Roman"/>
                <a:cs typeface="Times New Roman"/>
              </a:rPr>
              <a:t> </a:t>
            </a:r>
            <a:r>
              <a:rPr lang="bg-BG" sz="1800" dirty="0" smtClean="0">
                <a:latin typeface="Times New Roman"/>
                <a:cs typeface="Times New Roman"/>
              </a:rPr>
              <a:t>при</a:t>
            </a:r>
            <a:r>
              <a:rPr lang="bg-BG" sz="1800" spc="35" dirty="0" smtClean="0">
                <a:latin typeface="Times New Roman"/>
                <a:cs typeface="Times New Roman"/>
              </a:rPr>
              <a:t> </a:t>
            </a:r>
            <a:r>
              <a:rPr lang="bg-BG" sz="1800" dirty="0" smtClean="0">
                <a:latin typeface="Times New Roman"/>
                <a:cs typeface="Times New Roman"/>
              </a:rPr>
              <a:t>взаим</a:t>
            </a:r>
            <a:r>
              <a:rPr lang="bg-BG" sz="1800" spc="-50" dirty="0" smtClean="0">
                <a:latin typeface="Times New Roman"/>
                <a:cs typeface="Times New Roman"/>
              </a:rPr>
              <a:t>о</a:t>
            </a:r>
            <a:r>
              <a:rPr lang="bg-BG" sz="1800" dirty="0" smtClean="0">
                <a:latin typeface="Times New Roman"/>
                <a:cs typeface="Times New Roman"/>
              </a:rPr>
              <a:t>дей</a:t>
            </a:r>
            <a:r>
              <a:rPr lang="bg-BG" sz="1800" spc="-10" dirty="0" smtClean="0">
                <a:latin typeface="Times New Roman"/>
                <a:cs typeface="Times New Roman"/>
              </a:rPr>
              <a:t>с</a:t>
            </a:r>
            <a:r>
              <a:rPr lang="bg-BG" sz="1800" dirty="0" smtClean="0">
                <a:latin typeface="Times New Roman"/>
                <a:cs typeface="Times New Roman"/>
              </a:rPr>
              <a:t>т</a:t>
            </a:r>
            <a:r>
              <a:rPr lang="bg-BG" sz="1800" spc="5" dirty="0" smtClean="0">
                <a:latin typeface="Times New Roman"/>
                <a:cs typeface="Times New Roman"/>
              </a:rPr>
              <a:t>в</a:t>
            </a:r>
            <a:r>
              <a:rPr lang="bg-BG" sz="1800" dirty="0" smtClean="0">
                <a:latin typeface="Times New Roman"/>
                <a:cs typeface="Times New Roman"/>
              </a:rPr>
              <a:t>ие</a:t>
            </a:r>
            <a:r>
              <a:rPr lang="bg-BG" sz="1800" spc="45" dirty="0" smtClean="0">
                <a:latin typeface="Times New Roman"/>
                <a:cs typeface="Times New Roman"/>
              </a:rPr>
              <a:t> </a:t>
            </a:r>
            <a:r>
              <a:rPr lang="bg-BG" sz="1800" dirty="0" smtClean="0">
                <a:latin typeface="Times New Roman"/>
                <a:cs typeface="Times New Roman"/>
              </a:rPr>
              <a:t>с</a:t>
            </a:r>
            <a:r>
              <a:rPr lang="bg-BG" sz="1800" spc="30" dirty="0" smtClean="0">
                <a:latin typeface="Times New Roman"/>
                <a:cs typeface="Times New Roman"/>
              </a:rPr>
              <a:t> </a:t>
            </a:r>
            <a:r>
              <a:rPr lang="bg-BG" sz="1800" dirty="0" smtClean="0">
                <a:latin typeface="Times New Roman"/>
                <a:cs typeface="Times New Roman"/>
              </a:rPr>
              <a:t>д</a:t>
            </a:r>
            <a:r>
              <a:rPr lang="bg-BG" sz="1800" spc="-40" dirty="0" smtClean="0">
                <a:latin typeface="Times New Roman"/>
                <a:cs typeface="Times New Roman"/>
              </a:rPr>
              <a:t>р</a:t>
            </a:r>
            <a:r>
              <a:rPr lang="bg-BG" sz="1800" spc="10" dirty="0" smtClean="0">
                <a:latin typeface="Times New Roman"/>
                <a:cs typeface="Times New Roman"/>
              </a:rPr>
              <a:t>у</a:t>
            </a:r>
            <a:r>
              <a:rPr lang="bg-BG" sz="1800" dirty="0" smtClean="0">
                <a:latin typeface="Times New Roman"/>
                <a:cs typeface="Times New Roman"/>
              </a:rPr>
              <a:t>ги </a:t>
            </a:r>
            <a:r>
              <a:rPr lang="bg-BG" sz="1800" spc="-100" dirty="0" smtClean="0">
                <a:latin typeface="Times New Roman"/>
                <a:cs typeface="Times New Roman"/>
              </a:rPr>
              <a:t>к</a:t>
            </a:r>
            <a:r>
              <a:rPr lang="bg-BG" sz="1800" spc="-40" dirty="0" smtClean="0">
                <a:latin typeface="Times New Roman"/>
                <a:cs typeface="Times New Roman"/>
              </a:rPr>
              <a:t>о</a:t>
            </a:r>
            <a:r>
              <a:rPr lang="bg-BG" sz="1800" dirty="0" smtClean="0">
                <a:latin typeface="Times New Roman"/>
                <a:cs typeface="Times New Roman"/>
              </a:rPr>
              <a:t>мпо</a:t>
            </a:r>
            <a:r>
              <a:rPr lang="bg-BG" sz="1800" spc="-10" dirty="0" smtClean="0">
                <a:latin typeface="Times New Roman"/>
                <a:cs typeface="Times New Roman"/>
              </a:rPr>
              <a:t>н</a:t>
            </a:r>
            <a:r>
              <a:rPr lang="bg-BG" sz="1800" dirty="0" smtClean="0">
                <a:latin typeface="Times New Roman"/>
                <a:cs typeface="Times New Roman"/>
              </a:rPr>
              <a:t>ен</a:t>
            </a:r>
            <a:r>
              <a:rPr lang="bg-BG" sz="1800" spc="5" dirty="0" smtClean="0">
                <a:latin typeface="Times New Roman"/>
                <a:cs typeface="Times New Roman"/>
              </a:rPr>
              <a:t>т</a:t>
            </a:r>
            <a:r>
              <a:rPr lang="bg-BG" sz="1800" dirty="0" smtClean="0">
                <a:latin typeface="Times New Roman"/>
                <a:cs typeface="Times New Roman"/>
              </a:rPr>
              <a:t>и</a:t>
            </a:r>
            <a:r>
              <a:rPr lang="bg-BG" sz="1800" spc="220" dirty="0" smtClean="0">
                <a:latin typeface="Times New Roman"/>
                <a:cs typeface="Times New Roman"/>
              </a:rPr>
              <a:t> </a:t>
            </a:r>
            <a:r>
              <a:rPr lang="bg-BG" sz="1800" spc="-25" dirty="0" smtClean="0">
                <a:latin typeface="Times New Roman"/>
                <a:cs typeface="Times New Roman"/>
              </a:rPr>
              <a:t>о</a:t>
            </a:r>
            <a:r>
              <a:rPr lang="bg-BG" sz="1800" dirty="0" smtClean="0">
                <a:latin typeface="Times New Roman"/>
                <a:cs typeface="Times New Roman"/>
              </a:rPr>
              <a:t>т </a:t>
            </a:r>
            <a:r>
              <a:rPr lang="bg-BG" sz="1800" spc="-225" dirty="0" smtClean="0">
                <a:latin typeface="Times New Roman"/>
                <a:cs typeface="Times New Roman"/>
              </a:rPr>
              <a:t> </a:t>
            </a:r>
            <a:r>
              <a:rPr lang="bg-BG" sz="1800" dirty="0" smtClean="0">
                <a:latin typeface="Times New Roman"/>
                <a:cs typeface="Times New Roman"/>
              </a:rPr>
              <a:t>пр</a:t>
            </a:r>
            <a:r>
              <a:rPr lang="bg-BG" sz="1800" spc="-10" dirty="0" smtClean="0">
                <a:latin typeface="Times New Roman"/>
                <a:cs typeface="Times New Roman"/>
              </a:rPr>
              <a:t>и</a:t>
            </a:r>
            <a:r>
              <a:rPr lang="bg-BG" sz="1800" dirty="0" smtClean="0">
                <a:latin typeface="Times New Roman"/>
                <a:cs typeface="Times New Roman"/>
              </a:rPr>
              <a:t>л</a:t>
            </a:r>
            <a:r>
              <a:rPr lang="bg-BG" sz="1800" spc="-50" dirty="0" smtClean="0">
                <a:latin typeface="Times New Roman"/>
                <a:cs typeface="Times New Roman"/>
              </a:rPr>
              <a:t>о</a:t>
            </a:r>
            <a:r>
              <a:rPr lang="bg-BG" sz="1800" spc="-20" dirty="0" smtClean="0">
                <a:latin typeface="Times New Roman"/>
                <a:cs typeface="Times New Roman"/>
              </a:rPr>
              <a:t>ж</a:t>
            </a:r>
            <a:r>
              <a:rPr lang="bg-BG" sz="1800" dirty="0" smtClean="0">
                <a:latin typeface="Times New Roman"/>
                <a:cs typeface="Times New Roman"/>
              </a:rPr>
              <a:t>ение</a:t>
            </a:r>
            <a:r>
              <a:rPr lang="bg-BG" sz="1800" spc="-15" dirty="0" smtClean="0">
                <a:latin typeface="Times New Roman"/>
                <a:cs typeface="Times New Roman"/>
              </a:rPr>
              <a:t>т</a:t>
            </a:r>
            <a:r>
              <a:rPr lang="bg-BG" sz="1800" dirty="0" smtClean="0">
                <a:latin typeface="Times New Roman"/>
                <a:cs typeface="Times New Roman"/>
              </a:rPr>
              <a:t>о </a:t>
            </a:r>
            <a:r>
              <a:rPr lang="bg-BG" sz="1800" dirty="0" smtClean="0">
                <a:latin typeface="Times New Roman"/>
                <a:cs typeface="Times New Roman"/>
              </a:rPr>
              <a:t>(</a:t>
            </a:r>
            <a:r>
              <a:rPr lang="en-US" sz="1800" dirty="0" smtClean="0">
                <a:latin typeface="Times New Roman"/>
                <a:cs typeface="Times New Roman"/>
              </a:rPr>
              <a:t>EJB</a:t>
            </a:r>
            <a:r>
              <a:rPr lang="bg-BG" sz="1800" dirty="0" smtClean="0">
                <a:latin typeface="Times New Roman"/>
                <a:cs typeface="Times New Roman"/>
              </a:rPr>
              <a:t>)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298450" marR="5080" indent="-2857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800" spc="215" dirty="0" smtClean="0">
              <a:latin typeface="Times New Roman"/>
              <a:cs typeface="Times New Roman"/>
            </a:endParaRPr>
          </a:p>
          <a:p>
            <a:pPr marL="298450" marR="5080" indent="-2857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sz="1800" dirty="0" smtClean="0">
                <a:latin typeface="Times New Roman"/>
                <a:cs typeface="Times New Roman"/>
              </a:rPr>
              <a:t>в</a:t>
            </a:r>
            <a:r>
              <a:rPr sz="1800" spc="220" dirty="0" smtClean="0">
                <a:latin typeface="Times New Roman"/>
                <a:cs typeface="Times New Roman"/>
              </a:rPr>
              <a:t> </a:t>
            </a:r>
            <a:r>
              <a:rPr sz="1800" dirty="0" err="1" smtClean="0">
                <a:latin typeface="Times New Roman"/>
                <a:cs typeface="Times New Roman"/>
              </a:rPr>
              <a:t>на</a:t>
            </a:r>
            <a:r>
              <a:rPr sz="1800" spc="5" dirty="0" err="1" smtClean="0">
                <a:latin typeface="Times New Roman"/>
                <a:cs typeface="Times New Roman"/>
              </a:rPr>
              <a:t>ш</a:t>
            </a:r>
            <a:r>
              <a:rPr sz="1800" dirty="0" err="1" smtClean="0">
                <a:latin typeface="Times New Roman"/>
                <a:cs typeface="Times New Roman"/>
              </a:rPr>
              <a:t>ия</a:t>
            </a:r>
            <a:r>
              <a:rPr lang="bg-BG" sz="1800" spc="220" dirty="0" smtClean="0">
                <a:latin typeface="Times New Roman"/>
                <a:cs typeface="Times New Roman"/>
              </a:rPr>
              <a:t> </a:t>
            </a:r>
            <a:r>
              <a:rPr lang="bg-BG" sz="1800" dirty="0" smtClean="0">
                <a:latin typeface="Times New Roman"/>
                <a:cs typeface="Times New Roman"/>
              </a:rPr>
              <a:t>с</a:t>
            </a:r>
            <a:r>
              <a:rPr lang="bg-BG" sz="1800" spc="-10" dirty="0" smtClean="0">
                <a:latin typeface="Times New Roman"/>
                <a:cs typeface="Times New Roman"/>
              </a:rPr>
              <a:t>л</a:t>
            </a:r>
            <a:r>
              <a:rPr lang="bg-BG" sz="1800" spc="10" dirty="0" smtClean="0">
                <a:latin typeface="Times New Roman"/>
                <a:cs typeface="Times New Roman"/>
              </a:rPr>
              <a:t>у</a:t>
            </a:r>
            <a:r>
              <a:rPr lang="bg-BG" sz="1800" spc="-20" dirty="0" smtClean="0">
                <a:latin typeface="Times New Roman"/>
                <a:cs typeface="Times New Roman"/>
              </a:rPr>
              <a:t>ч</a:t>
            </a:r>
            <a:r>
              <a:rPr lang="bg-BG" sz="1800" spc="-10" dirty="0" smtClean="0">
                <a:latin typeface="Times New Roman"/>
                <a:cs typeface="Times New Roman"/>
              </a:rPr>
              <a:t>а</a:t>
            </a:r>
            <a:r>
              <a:rPr lang="bg-BG" sz="1800" dirty="0" smtClean="0">
                <a:latin typeface="Times New Roman"/>
                <a:cs typeface="Times New Roman"/>
              </a:rPr>
              <a:t>й</a:t>
            </a:r>
            <a:r>
              <a:rPr lang="bg-BG" sz="1800" spc="220" dirty="0" smtClean="0">
                <a:latin typeface="Times New Roman"/>
                <a:cs typeface="Times New Roman"/>
              </a:rPr>
              <a:t> </a:t>
            </a:r>
            <a:r>
              <a:rPr lang="bg-BG" sz="1800" dirty="0" smtClean="0">
                <a:latin typeface="Times New Roman"/>
                <a:cs typeface="Times New Roman"/>
              </a:rPr>
              <a:t>- </a:t>
            </a:r>
            <a:r>
              <a:rPr lang="bg-BG" sz="1800" spc="15" dirty="0" smtClean="0">
                <a:latin typeface="Times New Roman"/>
                <a:cs typeface="Times New Roman"/>
              </a:rPr>
              <a:t>с</a:t>
            </a:r>
            <a:r>
              <a:rPr lang="bg-BG" sz="1800" dirty="0" smtClean="0">
                <a:latin typeface="Times New Roman"/>
                <a:cs typeface="Times New Roman"/>
              </a:rPr>
              <a:t>а </a:t>
            </a:r>
            <a:r>
              <a:rPr lang="bg-BG" sz="1800" spc="-20" dirty="0" smtClean="0">
                <a:latin typeface="Times New Roman"/>
                <a:cs typeface="Times New Roman"/>
              </a:rPr>
              <a:t> </a:t>
            </a:r>
            <a:r>
              <a:rPr sz="1800" dirty="0" err="1" smtClean="0">
                <a:latin typeface="Times New Roman"/>
                <a:cs typeface="Times New Roman"/>
              </a:rPr>
              <a:t>пря</a:t>
            </a:r>
            <a:r>
              <a:rPr sz="1800" spc="-100" dirty="0" err="1" smtClean="0">
                <a:latin typeface="Times New Roman"/>
                <a:cs typeface="Times New Roman"/>
              </a:rPr>
              <a:t>к</a:t>
            </a:r>
            <a:r>
              <a:rPr sz="1800" dirty="0" err="1" smtClean="0">
                <a:latin typeface="Times New Roman"/>
                <a:cs typeface="Times New Roman"/>
              </a:rPr>
              <a:t>о</a:t>
            </a:r>
            <a:r>
              <a:rPr sz="1800" dirty="0" smtClean="0">
                <a:latin typeface="Times New Roman"/>
                <a:cs typeface="Times New Roman"/>
              </a:rPr>
              <a:t> </a:t>
            </a:r>
            <a:r>
              <a:rPr sz="1800" spc="-40" dirty="0" smtClean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</a:t>
            </a:r>
            <a:r>
              <a:rPr sz="1800" spc="-55" dirty="0">
                <a:latin typeface="Times New Roman"/>
                <a:cs typeface="Times New Roman"/>
              </a:rPr>
              <a:t>в</a:t>
            </a:r>
            <a:r>
              <a:rPr sz="1800" dirty="0">
                <a:latin typeface="Times New Roman"/>
                <a:cs typeface="Times New Roman"/>
              </a:rPr>
              <a:t>ъ</a:t>
            </a:r>
            <a:r>
              <a:rPr sz="1800" spc="15" dirty="0">
                <a:latin typeface="Times New Roman"/>
                <a:cs typeface="Times New Roman"/>
              </a:rPr>
              <a:t>р</a:t>
            </a:r>
            <a:r>
              <a:rPr sz="1800" dirty="0">
                <a:latin typeface="Times New Roman"/>
                <a:cs typeface="Times New Roman"/>
              </a:rPr>
              <a:t>зани 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 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JS</a:t>
            </a:r>
            <a:r>
              <a:rPr sz="1800" dirty="0">
                <a:latin typeface="Times New Roman"/>
                <a:cs typeface="Times New Roman"/>
              </a:rPr>
              <a:t>F 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 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с</a:t>
            </a:r>
            <a:r>
              <a:rPr sz="1800" spc="-15" dirty="0">
                <a:latin typeface="Times New Roman"/>
                <a:cs typeface="Times New Roman"/>
              </a:rPr>
              <a:t>лу</a:t>
            </a:r>
            <a:r>
              <a:rPr sz="1800" dirty="0">
                <a:latin typeface="Times New Roman"/>
                <a:cs typeface="Times New Roman"/>
              </a:rPr>
              <a:t>ж</a:t>
            </a:r>
            <a:r>
              <a:rPr sz="1800" spc="-40" dirty="0">
                <a:latin typeface="Times New Roman"/>
                <a:cs typeface="Times New Roman"/>
              </a:rPr>
              <a:t>а</a:t>
            </a:r>
            <a:r>
              <a:rPr sz="1800" dirty="0">
                <a:latin typeface="Times New Roman"/>
                <a:cs typeface="Times New Roman"/>
              </a:rPr>
              <a:t>т </a:t>
            </a:r>
            <a:r>
              <a:rPr sz="1800" spc="-25" dirty="0">
                <a:latin typeface="Times New Roman"/>
                <a:cs typeface="Times New Roman"/>
              </a:rPr>
              <a:t>к</a:t>
            </a:r>
            <a:r>
              <a:rPr sz="1800" spc="-45" dirty="0">
                <a:latin typeface="Times New Roman"/>
                <a:cs typeface="Times New Roman"/>
              </a:rPr>
              <a:t>а</a:t>
            </a:r>
            <a:r>
              <a:rPr sz="1800" spc="-20" dirty="0">
                <a:latin typeface="Times New Roman"/>
                <a:cs typeface="Times New Roman"/>
              </a:rPr>
              <a:t>т</a:t>
            </a:r>
            <a:r>
              <a:rPr sz="1800" dirty="0">
                <a:latin typeface="Times New Roman"/>
                <a:cs typeface="Times New Roman"/>
              </a:rPr>
              <a:t>о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spc="-140" dirty="0">
                <a:latin typeface="Times New Roman"/>
                <a:cs typeface="Times New Roman"/>
              </a:rPr>
              <a:t>т</a:t>
            </a:r>
            <a:r>
              <a:rPr sz="1800" spc="5" dirty="0">
                <a:latin typeface="Times New Roman"/>
                <a:cs typeface="Times New Roman"/>
              </a:rPr>
              <a:t>.</a:t>
            </a:r>
            <a:r>
              <a:rPr sz="1800" dirty="0">
                <a:latin typeface="Times New Roman"/>
                <a:cs typeface="Times New Roman"/>
              </a:rPr>
              <a:t>на</a:t>
            </a:r>
            <a:r>
              <a:rPr sz="1800" spc="-10" dirty="0">
                <a:latin typeface="Times New Roman"/>
                <a:cs typeface="Times New Roman"/>
              </a:rPr>
              <a:t>р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18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1800" spc="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1800" spc="-1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k</a:t>
            </a:r>
            <a:r>
              <a:rPr sz="18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ing</a:t>
            </a:r>
            <a:r>
              <a:rPr sz="1800" spc="19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1800" spc="-1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ans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к</a:t>
            </a:r>
            <a:r>
              <a:rPr sz="1800" dirty="0">
                <a:latin typeface="Times New Roman"/>
                <a:cs typeface="Times New Roman"/>
              </a:rPr>
              <a:t>ои</a:t>
            </a:r>
            <a:r>
              <a:rPr sz="1800" spc="-35" dirty="0">
                <a:latin typeface="Times New Roman"/>
                <a:cs typeface="Times New Roman"/>
              </a:rPr>
              <a:t>т</a:t>
            </a:r>
            <a:r>
              <a:rPr sz="1800" dirty="0">
                <a:latin typeface="Times New Roman"/>
                <a:cs typeface="Times New Roman"/>
              </a:rPr>
              <a:t>о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д</a:t>
            </a:r>
            <a:r>
              <a:rPr sz="1800" spc="20" dirty="0">
                <a:latin typeface="Times New Roman"/>
                <a:cs typeface="Times New Roman"/>
              </a:rPr>
              <a:t>е</a:t>
            </a:r>
            <a:r>
              <a:rPr sz="1800" dirty="0">
                <a:latin typeface="Times New Roman"/>
                <a:cs typeface="Times New Roman"/>
              </a:rPr>
              <a:t>ф</a:t>
            </a:r>
            <a:r>
              <a:rPr sz="1800" spc="-10" dirty="0">
                <a:latin typeface="Times New Roman"/>
                <a:cs typeface="Times New Roman"/>
              </a:rPr>
              <a:t>и</a:t>
            </a:r>
            <a:r>
              <a:rPr sz="1800" dirty="0">
                <a:latin typeface="Times New Roman"/>
                <a:cs typeface="Times New Roman"/>
              </a:rPr>
              <a:t>н</a:t>
            </a:r>
            <a:r>
              <a:rPr sz="1800" spc="-10" dirty="0">
                <a:latin typeface="Times New Roman"/>
                <a:cs typeface="Times New Roman"/>
              </a:rPr>
              <a:t>и</a:t>
            </a:r>
            <a:r>
              <a:rPr sz="1800" dirty="0">
                <a:latin typeface="Times New Roman"/>
                <a:cs typeface="Times New Roman"/>
              </a:rPr>
              <a:t>р</a:t>
            </a:r>
            <a:r>
              <a:rPr sz="1800" spc="-45" dirty="0">
                <a:latin typeface="Times New Roman"/>
                <a:cs typeface="Times New Roman"/>
              </a:rPr>
              <a:t>а</a:t>
            </a:r>
            <a:r>
              <a:rPr sz="1800" dirty="0">
                <a:latin typeface="Times New Roman"/>
                <a:cs typeface="Times New Roman"/>
              </a:rPr>
              <a:t>т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с</a:t>
            </a:r>
            <a:r>
              <a:rPr sz="1800" spc="-25" dirty="0">
                <a:latin typeface="Times New Roman"/>
                <a:cs typeface="Times New Roman"/>
              </a:rPr>
              <a:t>в</a:t>
            </a:r>
            <a:r>
              <a:rPr sz="1800" dirty="0">
                <a:latin typeface="Times New Roman"/>
                <a:cs typeface="Times New Roman"/>
              </a:rPr>
              <a:t>ойс</a:t>
            </a:r>
            <a:r>
              <a:rPr sz="1800" spc="5" dirty="0">
                <a:latin typeface="Times New Roman"/>
                <a:cs typeface="Times New Roman"/>
              </a:rPr>
              <a:t>т</a:t>
            </a:r>
            <a:r>
              <a:rPr sz="1800" spc="-25" dirty="0">
                <a:latin typeface="Times New Roman"/>
                <a:cs typeface="Times New Roman"/>
              </a:rPr>
              <a:t>в</a:t>
            </a:r>
            <a:r>
              <a:rPr sz="1800" dirty="0">
                <a:latin typeface="Times New Roman"/>
                <a:cs typeface="Times New Roman"/>
              </a:rPr>
              <a:t>а и </a:t>
            </a:r>
            <a:r>
              <a:rPr sz="1800" spc="-55" dirty="0">
                <a:latin typeface="Times New Roman"/>
                <a:cs typeface="Times New Roman"/>
              </a:rPr>
              <a:t>ф</a:t>
            </a:r>
            <a:r>
              <a:rPr sz="1800" spc="20" dirty="0">
                <a:latin typeface="Times New Roman"/>
                <a:cs typeface="Times New Roman"/>
              </a:rPr>
              <a:t>у</a:t>
            </a:r>
            <a:r>
              <a:rPr sz="1800" dirty="0">
                <a:latin typeface="Times New Roman"/>
                <a:cs typeface="Times New Roman"/>
              </a:rPr>
              <a:t>нкц</a:t>
            </a:r>
            <a:r>
              <a:rPr sz="1800" spc="-10" dirty="0">
                <a:latin typeface="Times New Roman"/>
                <a:cs typeface="Times New Roman"/>
              </a:rPr>
              <a:t>и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з</a:t>
            </a:r>
            <a:r>
              <a:rPr sz="1800" dirty="0">
                <a:latin typeface="Times New Roman"/>
                <a:cs typeface="Times New Roman"/>
              </a:rPr>
              <a:t>а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к</a:t>
            </a:r>
            <a:r>
              <a:rPr sz="1800" spc="-40" dirty="0">
                <a:latin typeface="Times New Roman"/>
                <a:cs typeface="Times New Roman"/>
              </a:rPr>
              <a:t>о</a:t>
            </a:r>
            <a:r>
              <a:rPr sz="1800" dirty="0">
                <a:latin typeface="Times New Roman"/>
                <a:cs typeface="Times New Roman"/>
              </a:rPr>
              <a:t>мпо</a:t>
            </a:r>
            <a:r>
              <a:rPr sz="1800" spc="-10" dirty="0">
                <a:latin typeface="Times New Roman"/>
                <a:cs typeface="Times New Roman"/>
              </a:rPr>
              <a:t>н</a:t>
            </a:r>
            <a:r>
              <a:rPr sz="1800" dirty="0">
                <a:latin typeface="Times New Roman"/>
                <a:cs typeface="Times New Roman"/>
              </a:rPr>
              <a:t>ен</a:t>
            </a:r>
            <a:r>
              <a:rPr sz="1800" spc="5" dirty="0">
                <a:latin typeface="Times New Roman"/>
                <a:cs typeface="Times New Roman"/>
              </a:rPr>
              <a:t>т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н</a:t>
            </a:r>
            <a:r>
              <a:rPr sz="1800" dirty="0">
                <a:latin typeface="Times New Roman"/>
                <a:cs typeface="Times New Roman"/>
              </a:rPr>
              <a:t>а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е</a:t>
            </a:r>
            <a:r>
              <a:rPr sz="1800" dirty="0">
                <a:latin typeface="Times New Roman"/>
                <a:cs typeface="Times New Roman"/>
              </a:rPr>
              <a:t>д</a:t>
            </a:r>
            <a:r>
              <a:rPr sz="1800" spc="-10" dirty="0">
                <a:latin typeface="Times New Roman"/>
                <a:cs typeface="Times New Roman"/>
              </a:rPr>
              <a:t>н</a:t>
            </a:r>
            <a:r>
              <a:rPr sz="1800" dirty="0">
                <a:latin typeface="Times New Roman"/>
                <a:cs typeface="Times New Roman"/>
              </a:rPr>
              <a:t>а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</a:t>
            </a:r>
            <a:r>
              <a:rPr sz="1800" spc="30" dirty="0">
                <a:latin typeface="Times New Roman"/>
                <a:cs typeface="Times New Roman"/>
              </a:rPr>
              <a:t>т</a:t>
            </a:r>
            <a:r>
              <a:rPr sz="1800" dirty="0">
                <a:latin typeface="Times New Roman"/>
                <a:cs typeface="Times New Roman"/>
              </a:rPr>
              <a:t>раница.</a:t>
            </a:r>
          </a:p>
        </p:txBody>
      </p:sp>
      <p:sp>
        <p:nvSpPr>
          <p:cNvPr id="5" name="object 5"/>
          <p:cNvSpPr/>
          <p:nvPr/>
        </p:nvSpPr>
        <p:spPr>
          <a:xfrm>
            <a:off x="5643371" y="1786127"/>
            <a:ext cx="3304031" cy="4809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903</Words>
  <Application>Microsoft Office PowerPoint</Application>
  <PresentationFormat>Презентация на цял екран (4:3)</PresentationFormat>
  <Paragraphs>119</Paragraphs>
  <Slides>26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26</vt:i4>
      </vt:variant>
    </vt:vector>
  </HeadingPairs>
  <TitlesOfParts>
    <vt:vector size="27" baseType="lpstr">
      <vt:lpstr>Office Theme</vt:lpstr>
      <vt:lpstr>JAVA EE</vt:lpstr>
      <vt:lpstr>ЗАДАНИЕ</vt:lpstr>
      <vt:lpstr>ИЗПОЛЗВАНИ ТЕХНОЛОГИИ</vt:lpstr>
      <vt:lpstr>Бази Данни</vt:lpstr>
      <vt:lpstr>Слайд 5</vt:lpstr>
      <vt:lpstr>GlassFish</vt:lpstr>
      <vt:lpstr>Enterprise Java Bean</vt:lpstr>
      <vt:lpstr>Java Server Faces</vt:lpstr>
      <vt:lpstr>Managed Beans</vt:lpstr>
      <vt:lpstr>Приложението</vt:lpstr>
      <vt:lpstr>accountMain</vt:lpstr>
      <vt:lpstr>showAllInvoices</vt:lpstr>
      <vt:lpstr>byDay</vt:lpstr>
      <vt:lpstr>byMonth</vt:lpstr>
      <vt:lpstr>byPeriod</vt:lpstr>
      <vt:lpstr>byCompany</vt:lpstr>
      <vt:lpstr>isPaid</vt:lpstr>
      <vt:lpstr>duePayment</vt:lpstr>
      <vt:lpstr>See/Expand column</vt:lpstr>
      <vt:lpstr>Слайд 20</vt:lpstr>
      <vt:lpstr>addNewInvoice</vt:lpstr>
      <vt:lpstr>Класове, йерархия и връзки</vt:lpstr>
      <vt:lpstr>За Проекта</vt:lpstr>
      <vt:lpstr>Слайд 24</vt:lpstr>
      <vt:lpstr>LIVE DEMO</vt:lpstr>
      <vt:lpstr>Слайд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 Maze</dc:title>
  <dc:creator>Desi</dc:creator>
  <cp:lastModifiedBy>Kaloyan</cp:lastModifiedBy>
  <cp:revision>56</cp:revision>
  <dcterms:created xsi:type="dcterms:W3CDTF">2015-08-28T08:29:39Z</dcterms:created>
  <dcterms:modified xsi:type="dcterms:W3CDTF">2015-09-24T10:11:18Z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2015-08-28T00:00:00Z</vt:filetime>
  </property>
</Properties>
</file>