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59" r:id="rId6"/>
    <p:sldId id="273" r:id="rId7"/>
    <p:sldId id="261" r:id="rId8"/>
    <p:sldId id="262" r:id="rId9"/>
    <p:sldId id="270" r:id="rId10"/>
    <p:sldId id="280" r:id="rId11"/>
    <p:sldId id="263" r:id="rId12"/>
    <p:sldId id="313" r:id="rId13"/>
    <p:sldId id="316" r:id="rId14"/>
    <p:sldId id="315" r:id="rId15"/>
    <p:sldId id="288" r:id="rId1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Righteous" panose="020B0604020202020204" charset="0"/>
      <p:regular r:id="rId24"/>
    </p:embeddedFont>
    <p:embeddedFont>
      <p:font typeface="Varela Round" panose="00000500000000000000" pitchFamily="2" charset="-79"/>
      <p:regular r:id="rId25"/>
    </p:embeddedFont>
    <p:embeddedFont>
      <p:font typeface="Work Sans Regular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FDE870-AAD1-411F-A548-8B2E49FFA754}">
  <a:tblStyle styleId="{7FFDE870-AAD1-411F-A548-8B2E49FFA7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0DBCF1-616F-41F3-B07B-2AE08460AC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3012df1a5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3012df1a5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012df1a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012df1a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3012df1a5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3012df1a5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960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012df1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012df1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179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012df1a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012df1a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101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63012df1a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63012df1a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3012df1a5_0_2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3012df1a5_0_2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012df1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012df1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10a5ef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10a5ef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3012df1a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3012df1a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012df1a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012df1a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012df1a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012df1a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3012df1a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3012df1a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ctrTitle"/>
          </p:nvPr>
        </p:nvSpPr>
        <p:spPr>
          <a:xfrm flipH="1">
            <a:off x="1746975" y="1596275"/>
            <a:ext cx="1501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 flipH="1">
            <a:off x="1617325" y="2198763"/>
            <a:ext cx="1760400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ctrTitle" idx="2"/>
          </p:nvPr>
        </p:nvSpPr>
        <p:spPr>
          <a:xfrm flipH="1">
            <a:off x="6651752" y="1596268"/>
            <a:ext cx="1727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 flipH="1">
            <a:off x="6690902" y="2198763"/>
            <a:ext cx="1648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ctrTitle" idx="4"/>
          </p:nvPr>
        </p:nvSpPr>
        <p:spPr>
          <a:xfrm flipH="1">
            <a:off x="4121035" y="1596268"/>
            <a:ext cx="1760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 flipH="1">
            <a:off x="4121035" y="2198763"/>
            <a:ext cx="1760400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6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3">
  <p:cSld name="CUSTOM_1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ctrTitle"/>
          </p:nvPr>
        </p:nvSpPr>
        <p:spPr>
          <a:xfrm>
            <a:off x="2021610" y="4205550"/>
            <a:ext cx="2845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4395528" y="4118203"/>
            <a:ext cx="273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2" hasCustomPrompt="1"/>
          </p:nvPr>
        </p:nvSpPr>
        <p:spPr>
          <a:xfrm>
            <a:off x="2021623" y="3607453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3502200" y="1165800"/>
            <a:ext cx="4308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 flipH="1">
            <a:off x="4305300" y="2629650"/>
            <a:ext cx="35052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 flipH="1">
            <a:off x="3187656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 flipH="1">
            <a:off x="3187573" y="1467512"/>
            <a:ext cx="1602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2" hasCustomPrompt="1"/>
          </p:nvPr>
        </p:nvSpPr>
        <p:spPr>
          <a:xfrm>
            <a:off x="3671775" y="88381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3"/>
          </p:nvPr>
        </p:nvSpPr>
        <p:spPr>
          <a:xfrm flipH="1">
            <a:off x="3187656" y="308825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4"/>
          </p:nvPr>
        </p:nvSpPr>
        <p:spPr>
          <a:xfrm flipH="1">
            <a:off x="3187672" y="3544263"/>
            <a:ext cx="1602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 hasCustomPrompt="1"/>
          </p:nvPr>
        </p:nvSpPr>
        <p:spPr>
          <a:xfrm>
            <a:off x="3673003" y="284366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 idx="6"/>
          </p:nvPr>
        </p:nvSpPr>
        <p:spPr>
          <a:xfrm flipH="1">
            <a:off x="6845897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 flipH="1">
            <a:off x="6845925" y="1467512"/>
            <a:ext cx="1789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 hasCustomPrompt="1"/>
          </p:nvPr>
        </p:nvSpPr>
        <p:spPr>
          <a:xfrm>
            <a:off x="7201626" y="897345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ctrTitle" idx="9"/>
          </p:nvPr>
        </p:nvSpPr>
        <p:spPr>
          <a:xfrm flipH="1">
            <a:off x="6839174" y="3086449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3"/>
          </p:nvPr>
        </p:nvSpPr>
        <p:spPr>
          <a:xfrm flipH="1">
            <a:off x="6839200" y="354426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4" hasCustomPrompt="1"/>
          </p:nvPr>
        </p:nvSpPr>
        <p:spPr>
          <a:xfrm>
            <a:off x="7201626" y="2842140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617619" y="2317250"/>
            <a:ext cx="2470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 hasCustomPrompt="1"/>
          </p:nvPr>
        </p:nvSpPr>
        <p:spPr>
          <a:xfrm>
            <a:off x="617619" y="1714374"/>
            <a:ext cx="839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739150" y="1457550"/>
            <a:ext cx="45921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 flipH="1">
            <a:off x="5109875" y="684488"/>
            <a:ext cx="1553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 flipH="1">
            <a:off x="3576800" y="1145950"/>
            <a:ext cx="3130200" cy="18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ctrTitle" idx="2"/>
          </p:nvPr>
        </p:nvSpPr>
        <p:spPr>
          <a:xfrm flipH="1">
            <a:off x="3235150" y="2614686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 flipH="1">
            <a:off x="3235200" y="3076149"/>
            <a:ext cx="3130200" cy="11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 idx="4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CUSTOM_1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735301" y="2311315"/>
            <a:ext cx="279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985524" y="2780870"/>
            <a:ext cx="254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2" hasCustomPrompt="1"/>
          </p:nvPr>
        </p:nvSpPr>
        <p:spPr>
          <a:xfrm>
            <a:off x="6773458" y="171760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291122" y="4413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5714999" y="2109700"/>
            <a:ext cx="2621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20474" y="3818048"/>
            <a:ext cx="3350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Work Sans Regular"/>
                <a:ea typeface="Work Sans Regular"/>
                <a:cs typeface="Work Sans Regular"/>
                <a:sym typeface="Work Sans 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Work Sans Regular"/>
                <a:ea typeface="Work Sans Regular"/>
                <a:cs typeface="Work Sans Regular"/>
                <a:sym typeface="Work San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Work Sans Regular"/>
                <a:ea typeface="Work Sans Regular"/>
                <a:cs typeface="Work Sans Regular"/>
                <a:sym typeface="Work Sans 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l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E1E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60" r:id="rId8"/>
    <p:sldLayoutId id="2147483661" r:id="rId9"/>
    <p:sldLayoutId id="2147483665" r:id="rId10"/>
    <p:sldLayoutId id="2147483667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1040799" y="318675"/>
            <a:ext cx="5140876" cy="57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2022000" y="20267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Media Bazaar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1"/>
          </p:nvPr>
        </p:nvSpPr>
        <p:spPr>
          <a:xfrm>
            <a:off x="6538051" y="3031643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AFCF2"/>
                </a:solidFill>
              </a:rPr>
              <a:t>M</a:t>
            </a:r>
            <a:r>
              <a:rPr lang="en" dirty="0">
                <a:solidFill>
                  <a:srgbClr val="3AFCF2"/>
                </a:solidFill>
              </a:rPr>
              <a:t>anagement Software</a:t>
            </a: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50" y="-2393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8522" y="1794150"/>
            <a:ext cx="1326459" cy="12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6"/>
          <p:cNvSpPr txBox="1">
            <a:spLocks noGrp="1"/>
          </p:cNvSpPr>
          <p:nvPr>
            <p:ph type="ctrTitle"/>
          </p:nvPr>
        </p:nvSpPr>
        <p:spPr>
          <a:xfrm>
            <a:off x="814947" y="4012668"/>
            <a:ext cx="32790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OF THE PROGRAM</a:t>
            </a:r>
            <a:endParaRPr dirty="0"/>
          </a:p>
        </p:txBody>
      </p:sp>
      <p:sp>
        <p:nvSpPr>
          <p:cNvPr id="759" name="Google Shape;759;p56"/>
          <p:cNvSpPr txBox="1">
            <a:spLocks noGrp="1"/>
          </p:cNvSpPr>
          <p:nvPr>
            <p:ph type="title" idx="2"/>
          </p:nvPr>
        </p:nvSpPr>
        <p:spPr>
          <a:xfrm>
            <a:off x="813802" y="30645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760" name="Google Shape;760;p56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5127162" y="0"/>
            <a:ext cx="2403298" cy="2735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56"/>
          <p:cNvPicPr preferRelativeResize="0"/>
          <p:nvPr/>
        </p:nvPicPr>
        <p:blipFill rotWithShape="1">
          <a:blip r:embed="rId4">
            <a:alphaModFix/>
          </a:blip>
          <a:srcRect t="6747" b="6747"/>
          <a:stretch/>
        </p:blipFill>
        <p:spPr>
          <a:xfrm>
            <a:off x="6872919" y="0"/>
            <a:ext cx="2271081" cy="278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 idx="4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OF THE PROGRAM</a:t>
            </a:r>
            <a:endParaRPr dirty="0"/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3777">
            <a:off x="7176989" y="2820672"/>
            <a:ext cx="1816839" cy="179934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9"/>
          <p:cNvSpPr txBox="1">
            <a:spLocks noGrp="1"/>
          </p:cNvSpPr>
          <p:nvPr>
            <p:ph type="subTitle" idx="1"/>
          </p:nvPr>
        </p:nvSpPr>
        <p:spPr>
          <a:xfrm flipH="1">
            <a:off x="1393032" y="1371187"/>
            <a:ext cx="5577701" cy="1957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D1D5DB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Enhance customer service and satisfaction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D1D5DB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Optimize productivity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D1D5DB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Reduce the likelihood of understaffing or overstaffing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D1D5DB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Ensure that the right employees are in the right place at the right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D1D5DB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Ensure that products are always available when customers need them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D1D5DB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Concentrate on delivering exceptional customer service</a:t>
            </a: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5440">
            <a:off x="6917688" y="540000"/>
            <a:ext cx="1719475" cy="19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6"/>
          <p:cNvSpPr txBox="1">
            <a:spLocks noGrp="1"/>
          </p:cNvSpPr>
          <p:nvPr>
            <p:ph type="ctrTitle"/>
          </p:nvPr>
        </p:nvSpPr>
        <p:spPr>
          <a:xfrm>
            <a:off x="813802" y="3584043"/>
            <a:ext cx="32790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759" name="Google Shape;759;p56"/>
          <p:cNvSpPr txBox="1">
            <a:spLocks noGrp="1"/>
          </p:cNvSpPr>
          <p:nvPr>
            <p:ph type="title" idx="2"/>
          </p:nvPr>
        </p:nvSpPr>
        <p:spPr>
          <a:xfrm>
            <a:off x="813802" y="30645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760" name="Google Shape;760;p56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5127162" y="0"/>
            <a:ext cx="2403298" cy="2735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225;p66">
            <a:extLst>
              <a:ext uri="{FF2B5EF4-FFF2-40B4-BE49-F238E27FC236}">
                <a16:creationId xmlns:a16="http://schemas.microsoft.com/office/drawing/2014/main" id="{6208ED0B-8127-43C2-96B8-8FAD3B1FAD1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491" y="-84004"/>
            <a:ext cx="2522096" cy="2903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95576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01" y="733425"/>
            <a:ext cx="5064099" cy="35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>
            <a:spLocks noGrp="1"/>
          </p:cNvSpPr>
          <p:nvPr>
            <p:ph type="ctrTitle"/>
          </p:nvPr>
        </p:nvSpPr>
        <p:spPr>
          <a:xfrm flipH="1">
            <a:off x="3575039" y="1605699"/>
            <a:ext cx="4308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REFLECTION</a:t>
            </a:r>
            <a:endParaRPr sz="4800" dirty="0"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8296">
            <a:off x="611651" y="2303109"/>
            <a:ext cx="2594000" cy="267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441753">
            <a:off x="43175" y="6679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250125">
            <a:off x="-343280" y="2640748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487265">
            <a:off x="928179" y="1830450"/>
            <a:ext cx="893400" cy="70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87993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 idx="4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REFLECTION</a:t>
            </a:r>
            <a:endParaRPr dirty="0"/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3777">
            <a:off x="4504844" y="751701"/>
            <a:ext cx="1816839" cy="179934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9"/>
          <p:cNvSpPr txBox="1">
            <a:spLocks noGrp="1"/>
          </p:cNvSpPr>
          <p:nvPr>
            <p:ph type="subTitle" idx="1"/>
          </p:nvPr>
        </p:nvSpPr>
        <p:spPr>
          <a:xfrm flipH="1">
            <a:off x="1613674" y="1651371"/>
            <a:ext cx="5577701" cy="1957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GB" sz="2400" dirty="0">
                <a:solidFill>
                  <a:srgbClr val="D1D5DB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What went well?</a:t>
            </a:r>
          </a:p>
          <a:p>
            <a:pPr marL="495300" indent="-342900" algn="l">
              <a:buAutoNum type="arabicPeriod"/>
            </a:pPr>
            <a:endParaRPr lang="en-GB" sz="2400" dirty="0">
              <a:solidFill>
                <a:srgbClr val="D1D5DB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495300" indent="-342900" algn="l">
              <a:buAutoNum type="arabicPeriod"/>
            </a:pPr>
            <a:endParaRPr lang="en-GB" sz="2400" dirty="0">
              <a:solidFill>
                <a:srgbClr val="D1D5DB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152400" indent="0" algn="l"/>
            <a:endParaRPr lang="en-GB" sz="1600" dirty="0">
              <a:solidFill>
                <a:srgbClr val="D1D5DB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5440">
            <a:off x="6816013" y="2973071"/>
            <a:ext cx="1719475" cy="19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37;p39">
            <a:extLst>
              <a:ext uri="{FF2B5EF4-FFF2-40B4-BE49-F238E27FC236}">
                <a16:creationId xmlns:a16="http://schemas.microsoft.com/office/drawing/2014/main" id="{EB6ADC07-B62A-9674-5F8B-1A89445BBDA6}"/>
              </a:ext>
            </a:extLst>
          </p:cNvPr>
          <p:cNvSpPr txBox="1">
            <a:spLocks/>
          </p:cNvSpPr>
          <p:nvPr/>
        </p:nvSpPr>
        <p:spPr>
          <a:xfrm flipH="1">
            <a:off x="3509149" y="2966234"/>
            <a:ext cx="5577701" cy="195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52400" indent="0" algn="l"/>
            <a:r>
              <a:rPr lang="en-GB" sz="2400" dirty="0">
                <a:solidFill>
                  <a:srgbClr val="D1D5DB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And what didn’t…</a:t>
            </a:r>
          </a:p>
          <a:p>
            <a:pPr marL="495300" indent="-342900" algn="l">
              <a:buFont typeface="Work Sans Regular"/>
              <a:buAutoNum type="arabicPeriod"/>
            </a:pPr>
            <a:endParaRPr lang="en-GB" sz="2400" dirty="0">
              <a:solidFill>
                <a:srgbClr val="D1D5DB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495300" indent="-342900" algn="l">
              <a:buFont typeface="Work Sans Regular"/>
              <a:buAutoNum type="arabicPeriod"/>
            </a:pPr>
            <a:endParaRPr lang="en-GB" sz="2400" dirty="0">
              <a:solidFill>
                <a:srgbClr val="D1D5DB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152400" indent="0" algn="l"/>
            <a:endParaRPr lang="en-GB" sz="1600" dirty="0">
              <a:solidFill>
                <a:srgbClr val="D1D5DB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6943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4"/>
          <p:cNvSpPr/>
          <p:nvPr/>
        </p:nvSpPr>
        <p:spPr>
          <a:xfrm>
            <a:off x="5515550" y="2023575"/>
            <a:ext cx="4105200" cy="1235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64"/>
          <p:cNvSpPr/>
          <p:nvPr/>
        </p:nvSpPr>
        <p:spPr>
          <a:xfrm>
            <a:off x="5515550" y="2023575"/>
            <a:ext cx="4105200" cy="1235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64"/>
          <p:cNvSpPr txBox="1">
            <a:spLocks noGrp="1"/>
          </p:cNvSpPr>
          <p:nvPr>
            <p:ph type="title"/>
          </p:nvPr>
        </p:nvSpPr>
        <p:spPr>
          <a:xfrm>
            <a:off x="2057400" y="441325"/>
            <a:ext cx="6278922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 FOR YOUR ATTENTION!</a:t>
            </a:r>
            <a:endParaRPr sz="4800" dirty="0"/>
          </a:p>
        </p:txBody>
      </p:sp>
      <p:sp>
        <p:nvSpPr>
          <p:cNvPr id="875" name="Google Shape;875;p64"/>
          <p:cNvSpPr txBox="1">
            <a:spLocks noGrp="1"/>
          </p:cNvSpPr>
          <p:nvPr>
            <p:ph type="subTitle" idx="1"/>
          </p:nvPr>
        </p:nvSpPr>
        <p:spPr>
          <a:xfrm>
            <a:off x="5714922" y="1904087"/>
            <a:ext cx="2621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Now, time for the Q&amp;A!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Do you have any questions or suggestions?</a:t>
            </a:r>
            <a:endParaRPr sz="1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77" name="Google Shape;87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699997">
            <a:off x="1244474" y="935343"/>
            <a:ext cx="2220026" cy="26600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69A1E8-65E8-322B-01EE-FC56E2EB6523}"/>
              </a:ext>
            </a:extLst>
          </p:cNvPr>
          <p:cNvSpPr/>
          <p:nvPr/>
        </p:nvSpPr>
        <p:spPr>
          <a:xfrm>
            <a:off x="571500" y="3850481"/>
            <a:ext cx="3450726" cy="935832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2144106" y="1125772"/>
            <a:ext cx="6028343" cy="32774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This project is part of the </a:t>
            </a:r>
            <a:r>
              <a:rPr lang="en-GB" sz="1050" dirty="0" err="1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MediaBazaar</a:t>
            </a:r>
            <a:r>
              <a:rPr lang="en-GB" sz="105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 solution implementation</a:t>
            </a:r>
            <a:endParaRPr sz="1050" dirty="0">
              <a:solidFill>
                <a:schemeClr val="accen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This</a:t>
            </a:r>
            <a:r>
              <a:rPr lang="ro-RO" sz="105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 </a:t>
            </a:r>
            <a:r>
              <a:rPr lang="en-GB" sz="105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project</a:t>
            </a:r>
            <a:r>
              <a:rPr lang="ro-RO" sz="105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 </a:t>
            </a:r>
            <a:r>
              <a:rPr lang="en-GB" sz="105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has been done by</a:t>
            </a:r>
            <a:r>
              <a:rPr lang="ro-RO" sz="1050" dirty="0"/>
              <a:t>:</a:t>
            </a:r>
            <a:endParaRPr lang="en-GB" sz="1050" dirty="0"/>
          </a:p>
          <a:p>
            <a:pPr marL="171450" indent="-171450">
              <a:lnSpc>
                <a:spcPct val="100000"/>
              </a:lnSpc>
              <a:spcBef>
                <a:spcPts val="500"/>
              </a:spcBef>
              <a:buSzPts val="1100"/>
            </a:pPr>
            <a:r>
              <a:rPr lang="en-GB" sz="1050" dirty="0"/>
              <a:t>Petrov Ivan</a:t>
            </a:r>
          </a:p>
          <a:p>
            <a:pPr marL="171450" indent="-171450">
              <a:lnSpc>
                <a:spcPct val="100000"/>
              </a:lnSpc>
              <a:spcBef>
                <a:spcPts val="500"/>
              </a:spcBef>
              <a:buSzPts val="1100"/>
            </a:pPr>
            <a:r>
              <a:rPr lang="en-GB" sz="105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Ivan </a:t>
            </a:r>
            <a:r>
              <a:rPr lang="en-GB" sz="1050" dirty="0" err="1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Alexandru</a:t>
            </a:r>
            <a:endParaRPr lang="en-GB" sz="1050" dirty="0"/>
          </a:p>
          <a:p>
            <a:pPr marL="171450" indent="-171450">
              <a:lnSpc>
                <a:spcPct val="100000"/>
              </a:lnSpc>
              <a:spcBef>
                <a:spcPts val="500"/>
              </a:spcBef>
              <a:buSzPts val="1100"/>
            </a:pPr>
            <a:r>
              <a:rPr lang="ro-RO" sz="1050" dirty="0"/>
              <a:t>Stănică Alexandru</a:t>
            </a:r>
            <a:endParaRPr lang="en-GB" sz="1050" dirty="0"/>
          </a:p>
          <a:p>
            <a:pPr marL="171450" indent="-171450">
              <a:lnSpc>
                <a:spcPct val="100000"/>
              </a:lnSpc>
              <a:spcBef>
                <a:spcPts val="500"/>
              </a:spcBef>
              <a:buSzPts val="1100"/>
            </a:pPr>
            <a:r>
              <a:rPr lang="en-GB" sz="1050" dirty="0" err="1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Kaloyan</a:t>
            </a:r>
            <a:r>
              <a:rPr lang="en-GB" sz="1050" dirty="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 </a:t>
            </a:r>
            <a:r>
              <a:rPr lang="en-GB" sz="1050" dirty="0" err="1"/>
              <a:t>Kulov</a:t>
            </a:r>
            <a:endParaRPr lang="en-GB" sz="1050" dirty="0"/>
          </a:p>
          <a:p>
            <a:pPr marL="171450" indent="-171450">
              <a:lnSpc>
                <a:spcPct val="100000"/>
              </a:lnSpc>
              <a:spcBef>
                <a:spcPts val="500"/>
              </a:spcBef>
              <a:buSzPts val="1100"/>
            </a:pPr>
            <a:r>
              <a:rPr lang="ro-RO" sz="1050" dirty="0" err="1"/>
              <a:t>Huțupaș</a:t>
            </a:r>
            <a:r>
              <a:rPr lang="ro-RO" sz="1050" dirty="0"/>
              <a:t> Iasmina-Denisa</a:t>
            </a:r>
            <a:endParaRPr lang="en-GB" sz="1050" dirty="0"/>
          </a:p>
          <a:p>
            <a:pPr marL="171450" indent="-171450">
              <a:lnSpc>
                <a:spcPct val="100000"/>
              </a:lnSpc>
              <a:spcBef>
                <a:spcPts val="500"/>
              </a:spcBef>
              <a:buSzPts val="1100"/>
            </a:pPr>
            <a:endParaRPr lang="en-GB" sz="105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SzPts val="1100"/>
              <a:buNone/>
            </a:pPr>
            <a:r>
              <a:rPr lang="en-GB" sz="1050" dirty="0"/>
              <a:t>Under the Supervision of our active tutor: </a:t>
            </a:r>
            <a:r>
              <a:rPr lang="en-GB" sz="1050" u="sng" dirty="0"/>
              <a:t>Stan </a:t>
            </a:r>
            <a:r>
              <a:rPr lang="en-GB" sz="1050" u="sng" dirty="0" err="1"/>
              <a:t>Hartingsveldt</a:t>
            </a:r>
            <a:endParaRPr lang="en-GB" sz="1050" u="sng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SzPts val="1100"/>
              <a:buNone/>
            </a:pPr>
            <a:r>
              <a:rPr lang="en-GB" sz="1050" dirty="0"/>
              <a:t>Project Client: </a:t>
            </a:r>
            <a:r>
              <a:rPr lang="en-GB" sz="1050" u="sng" dirty="0" err="1"/>
              <a:t>Rafayel</a:t>
            </a:r>
            <a:r>
              <a:rPr lang="en-GB" sz="1050" u="sng" dirty="0"/>
              <a:t> </a:t>
            </a:r>
            <a:r>
              <a:rPr lang="en-GB" sz="1050" u="sng" dirty="0" err="1"/>
              <a:t>Avetyan</a:t>
            </a:r>
            <a:endParaRPr lang="en-GB" sz="105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SzPts val="1100"/>
              <a:buNone/>
            </a:pPr>
            <a:endParaRPr lang="en-GB" sz="1050" u="sng" dirty="0"/>
          </a:p>
          <a:p>
            <a:pPr marL="0" indent="0" algn="ctr">
              <a:lnSpc>
                <a:spcPct val="100000"/>
              </a:lnSpc>
              <a:spcBef>
                <a:spcPts val="500"/>
              </a:spcBef>
              <a:buSzPts val="1100"/>
              <a:buNone/>
            </a:pPr>
            <a:r>
              <a:rPr lang="en-GB" sz="1050" dirty="0"/>
              <a:t>Scholar Year:</a:t>
            </a:r>
          </a:p>
          <a:p>
            <a:pPr marL="0" indent="0" algn="ctr">
              <a:lnSpc>
                <a:spcPct val="100000"/>
              </a:lnSpc>
              <a:spcBef>
                <a:spcPts val="500"/>
              </a:spcBef>
              <a:buSzPts val="1100"/>
              <a:buNone/>
            </a:pPr>
            <a:r>
              <a:rPr lang="en-GB" sz="1050" u="sng" dirty="0"/>
              <a:t>2022-2023</a:t>
            </a:r>
          </a:p>
        </p:txBody>
      </p:sp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ABOUT OUR TEAM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932" y="1807215"/>
            <a:ext cx="1510000" cy="1227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937157" y="2052952"/>
            <a:ext cx="1510000" cy="1227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945" y="1807215"/>
            <a:ext cx="1510000" cy="1227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895457" y="2052952"/>
            <a:ext cx="1510000" cy="122735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7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ABOUT OUR TEAM</a:t>
            </a:r>
            <a:endParaRPr dirty="0"/>
          </a:p>
        </p:txBody>
      </p:sp>
      <p:sp>
        <p:nvSpPr>
          <p:cNvPr id="376" name="Google Shape;376;p47"/>
          <p:cNvSpPr txBox="1">
            <a:spLocks noGrp="1"/>
          </p:cNvSpPr>
          <p:nvPr>
            <p:ph type="ctrTitle" idx="4294967295"/>
          </p:nvPr>
        </p:nvSpPr>
        <p:spPr>
          <a:xfrm>
            <a:off x="1232818" y="74565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Ivan Petrov</a:t>
            </a:r>
          </a:p>
        </p:txBody>
      </p:sp>
      <p:sp>
        <p:nvSpPr>
          <p:cNvPr id="377" name="Google Shape;377;p47"/>
          <p:cNvSpPr txBox="1">
            <a:spLocks noGrp="1"/>
          </p:cNvSpPr>
          <p:nvPr>
            <p:ph type="subTitle" idx="4294967295"/>
          </p:nvPr>
        </p:nvSpPr>
        <p:spPr>
          <a:xfrm>
            <a:off x="1403068" y="1017404"/>
            <a:ext cx="15660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Team Leader, </a:t>
            </a:r>
            <a:r>
              <a:rPr lang="en" dirty="0"/>
              <a:t>User Management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78" name="Google Shape;378;p47"/>
          <p:cNvSpPr txBox="1">
            <a:spLocks noGrp="1"/>
          </p:cNvSpPr>
          <p:nvPr>
            <p:ph type="ctrTitle" idx="4294967295"/>
          </p:nvPr>
        </p:nvSpPr>
        <p:spPr>
          <a:xfrm>
            <a:off x="4292377" y="74565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Iasmina </a:t>
            </a:r>
            <a:r>
              <a:rPr lang="ro-RO" sz="1400" dirty="0" err="1"/>
              <a:t>Huțupaș</a:t>
            </a:r>
            <a:endParaRPr sz="1400" dirty="0"/>
          </a:p>
        </p:txBody>
      </p:sp>
      <p:sp>
        <p:nvSpPr>
          <p:cNvPr id="379" name="Google Shape;379;p47"/>
          <p:cNvSpPr txBox="1">
            <a:spLocks noGrp="1"/>
          </p:cNvSpPr>
          <p:nvPr>
            <p:ph type="subTitle" idx="4294967295"/>
          </p:nvPr>
        </p:nvSpPr>
        <p:spPr>
          <a:xfrm>
            <a:off x="4449127" y="1021048"/>
            <a:ext cx="15930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Department &amp; Categories Management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80" name="Google Shape;380;p47"/>
          <p:cNvSpPr txBox="1">
            <a:spLocks noGrp="1"/>
          </p:cNvSpPr>
          <p:nvPr>
            <p:ph type="ctrTitle" idx="4294967295"/>
          </p:nvPr>
        </p:nvSpPr>
        <p:spPr>
          <a:xfrm>
            <a:off x="2706081" y="3339726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Alexandru Ivan</a:t>
            </a:r>
            <a:endParaRPr sz="1400" dirty="0"/>
          </a:p>
        </p:txBody>
      </p:sp>
      <p:sp>
        <p:nvSpPr>
          <p:cNvPr id="381" name="Google Shape;381;p47"/>
          <p:cNvSpPr txBox="1">
            <a:spLocks noGrp="1"/>
          </p:cNvSpPr>
          <p:nvPr>
            <p:ph type="subTitle" idx="4294967295"/>
          </p:nvPr>
        </p:nvSpPr>
        <p:spPr>
          <a:xfrm>
            <a:off x="2942631" y="3610987"/>
            <a:ext cx="1433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Inventory Management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82" name="Google Shape;382;p47"/>
          <p:cNvSpPr txBox="1">
            <a:spLocks noGrp="1"/>
          </p:cNvSpPr>
          <p:nvPr>
            <p:ph type="ctrTitle" idx="4294967295"/>
          </p:nvPr>
        </p:nvSpPr>
        <p:spPr>
          <a:xfrm>
            <a:off x="5747510" y="3339726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Kaloyan Kulov</a:t>
            </a:r>
            <a:endParaRPr sz="1400" dirty="0"/>
          </a:p>
        </p:txBody>
      </p:sp>
      <p:sp>
        <p:nvSpPr>
          <p:cNvPr id="383" name="Google Shape;383;p47"/>
          <p:cNvSpPr txBox="1">
            <a:spLocks noGrp="1"/>
          </p:cNvSpPr>
          <p:nvPr>
            <p:ph type="subTitle" idx="4294967295"/>
          </p:nvPr>
        </p:nvSpPr>
        <p:spPr>
          <a:xfrm>
            <a:off x="5984060" y="3610987"/>
            <a:ext cx="14334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User Management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384" name="Google Shape;384;p47"/>
          <p:cNvGrpSpPr/>
          <p:nvPr/>
        </p:nvGrpSpPr>
        <p:grpSpPr>
          <a:xfrm>
            <a:off x="1995657" y="2347762"/>
            <a:ext cx="354625" cy="367925"/>
            <a:chOff x="4549775" y="2364100"/>
            <a:chExt cx="354625" cy="367925"/>
          </a:xfrm>
        </p:grpSpPr>
        <p:sp>
          <p:nvSpPr>
            <p:cNvPr id="385" name="Google Shape;385;p47"/>
            <p:cNvSpPr/>
            <p:nvPr/>
          </p:nvSpPr>
          <p:spPr>
            <a:xfrm>
              <a:off x="4549775" y="2364100"/>
              <a:ext cx="354625" cy="367925"/>
            </a:xfrm>
            <a:custGeom>
              <a:avLst/>
              <a:gdLst/>
              <a:ahLst/>
              <a:cxnLst/>
              <a:rect l="l" t="t" r="r" b="b"/>
              <a:pathLst>
                <a:path w="14185" h="14717" extrusionOk="0">
                  <a:moveTo>
                    <a:pt x="7995" y="416"/>
                  </a:moveTo>
                  <a:cubicBezTo>
                    <a:pt x="9405" y="419"/>
                    <a:pt x="10549" y="1560"/>
                    <a:pt x="10552" y="2970"/>
                  </a:cubicBezTo>
                  <a:lnTo>
                    <a:pt x="10552" y="3392"/>
                  </a:lnTo>
                  <a:cubicBezTo>
                    <a:pt x="10505" y="3134"/>
                    <a:pt x="10461" y="2911"/>
                    <a:pt x="10414" y="2729"/>
                  </a:cubicBezTo>
                  <a:cubicBezTo>
                    <a:pt x="10173" y="1764"/>
                    <a:pt x="9412" y="736"/>
                    <a:pt x="7991" y="736"/>
                  </a:cubicBezTo>
                  <a:lnTo>
                    <a:pt x="6198" y="736"/>
                  </a:lnTo>
                  <a:cubicBezTo>
                    <a:pt x="4774" y="736"/>
                    <a:pt x="4012" y="1764"/>
                    <a:pt x="3772" y="2729"/>
                  </a:cubicBezTo>
                  <a:cubicBezTo>
                    <a:pt x="3728" y="2911"/>
                    <a:pt x="3681" y="3134"/>
                    <a:pt x="3637" y="3392"/>
                  </a:cubicBezTo>
                  <a:lnTo>
                    <a:pt x="3637" y="2973"/>
                  </a:lnTo>
                  <a:lnTo>
                    <a:pt x="3637" y="2970"/>
                  </a:lnTo>
                  <a:cubicBezTo>
                    <a:pt x="3640" y="1560"/>
                    <a:pt x="4781" y="419"/>
                    <a:pt x="6191" y="416"/>
                  </a:cubicBezTo>
                  <a:close/>
                  <a:moveTo>
                    <a:pt x="7991" y="1152"/>
                  </a:moveTo>
                  <a:cubicBezTo>
                    <a:pt x="8519" y="1152"/>
                    <a:pt x="8967" y="1319"/>
                    <a:pt x="9332" y="1647"/>
                  </a:cubicBezTo>
                  <a:cubicBezTo>
                    <a:pt x="9656" y="1942"/>
                    <a:pt x="9889" y="2350"/>
                    <a:pt x="10009" y="2828"/>
                  </a:cubicBezTo>
                  <a:cubicBezTo>
                    <a:pt x="10050" y="2988"/>
                    <a:pt x="10090" y="3181"/>
                    <a:pt x="10130" y="3403"/>
                  </a:cubicBezTo>
                  <a:cubicBezTo>
                    <a:pt x="10115" y="3403"/>
                    <a:pt x="10104" y="3400"/>
                    <a:pt x="10090" y="3400"/>
                  </a:cubicBezTo>
                  <a:lnTo>
                    <a:pt x="9696" y="3400"/>
                  </a:lnTo>
                  <a:cubicBezTo>
                    <a:pt x="9682" y="3400"/>
                    <a:pt x="9663" y="3403"/>
                    <a:pt x="9645" y="3407"/>
                  </a:cubicBezTo>
                  <a:cubicBezTo>
                    <a:pt x="9630" y="3396"/>
                    <a:pt x="9616" y="3385"/>
                    <a:pt x="9601" y="3378"/>
                  </a:cubicBezTo>
                  <a:cubicBezTo>
                    <a:pt x="9554" y="3355"/>
                    <a:pt x="9503" y="3344"/>
                    <a:pt x="9452" y="3344"/>
                  </a:cubicBezTo>
                  <a:cubicBezTo>
                    <a:pt x="9374" y="3344"/>
                    <a:pt x="9295" y="3371"/>
                    <a:pt x="9233" y="3422"/>
                  </a:cubicBezTo>
                  <a:lnTo>
                    <a:pt x="9226" y="3429"/>
                  </a:lnTo>
                  <a:cubicBezTo>
                    <a:pt x="8751" y="3813"/>
                    <a:pt x="8164" y="4014"/>
                    <a:pt x="7569" y="4014"/>
                  </a:cubicBezTo>
                  <a:cubicBezTo>
                    <a:pt x="7284" y="4014"/>
                    <a:pt x="6997" y="3968"/>
                    <a:pt x="6719" y="3873"/>
                  </a:cubicBezTo>
                  <a:lnTo>
                    <a:pt x="4861" y="3243"/>
                  </a:lnTo>
                  <a:cubicBezTo>
                    <a:pt x="4823" y="3229"/>
                    <a:pt x="4783" y="3222"/>
                    <a:pt x="4743" y="3222"/>
                  </a:cubicBezTo>
                  <a:cubicBezTo>
                    <a:pt x="4670" y="3222"/>
                    <a:pt x="4598" y="3246"/>
                    <a:pt x="4537" y="3290"/>
                  </a:cubicBezTo>
                  <a:cubicBezTo>
                    <a:pt x="4500" y="3320"/>
                    <a:pt x="4471" y="3352"/>
                    <a:pt x="4446" y="3392"/>
                  </a:cubicBezTo>
                  <a:lnTo>
                    <a:pt x="4063" y="3392"/>
                  </a:lnTo>
                  <a:cubicBezTo>
                    <a:pt x="4103" y="3174"/>
                    <a:pt x="4143" y="2984"/>
                    <a:pt x="4183" y="2828"/>
                  </a:cubicBezTo>
                  <a:cubicBezTo>
                    <a:pt x="4300" y="2350"/>
                    <a:pt x="4537" y="1942"/>
                    <a:pt x="4861" y="1647"/>
                  </a:cubicBezTo>
                  <a:cubicBezTo>
                    <a:pt x="5225" y="1319"/>
                    <a:pt x="5674" y="1152"/>
                    <a:pt x="6198" y="1152"/>
                  </a:cubicBezTo>
                  <a:close/>
                  <a:moveTo>
                    <a:pt x="4391" y="3811"/>
                  </a:moveTo>
                  <a:lnTo>
                    <a:pt x="4391" y="5768"/>
                  </a:lnTo>
                  <a:lnTo>
                    <a:pt x="4391" y="5783"/>
                  </a:lnTo>
                  <a:lnTo>
                    <a:pt x="4391" y="5808"/>
                  </a:lnTo>
                  <a:lnTo>
                    <a:pt x="4172" y="5808"/>
                  </a:lnTo>
                  <a:cubicBezTo>
                    <a:pt x="4136" y="5739"/>
                    <a:pt x="4067" y="5695"/>
                    <a:pt x="3990" y="5695"/>
                  </a:cubicBezTo>
                  <a:lnTo>
                    <a:pt x="3691" y="5695"/>
                  </a:lnTo>
                  <a:lnTo>
                    <a:pt x="3666" y="5691"/>
                  </a:lnTo>
                  <a:lnTo>
                    <a:pt x="3651" y="5681"/>
                  </a:lnTo>
                  <a:lnTo>
                    <a:pt x="3633" y="5677"/>
                  </a:lnTo>
                  <a:lnTo>
                    <a:pt x="3619" y="5673"/>
                  </a:lnTo>
                  <a:cubicBezTo>
                    <a:pt x="3451" y="5619"/>
                    <a:pt x="3338" y="5462"/>
                    <a:pt x="3338" y="5287"/>
                  </a:cubicBezTo>
                  <a:lnTo>
                    <a:pt x="3338" y="4325"/>
                  </a:lnTo>
                  <a:cubicBezTo>
                    <a:pt x="3338" y="4103"/>
                    <a:pt x="3520" y="3921"/>
                    <a:pt x="3743" y="3921"/>
                  </a:cubicBezTo>
                  <a:lnTo>
                    <a:pt x="3990" y="3921"/>
                  </a:lnTo>
                  <a:cubicBezTo>
                    <a:pt x="4067" y="3921"/>
                    <a:pt x="4136" y="3877"/>
                    <a:pt x="4172" y="3811"/>
                  </a:cubicBezTo>
                  <a:close/>
                  <a:moveTo>
                    <a:pt x="10013" y="3822"/>
                  </a:moveTo>
                  <a:cubicBezTo>
                    <a:pt x="10050" y="3888"/>
                    <a:pt x="10122" y="3932"/>
                    <a:pt x="10199" y="3932"/>
                  </a:cubicBezTo>
                  <a:lnTo>
                    <a:pt x="10447" y="3932"/>
                  </a:lnTo>
                  <a:cubicBezTo>
                    <a:pt x="10669" y="3932"/>
                    <a:pt x="10847" y="4114"/>
                    <a:pt x="10847" y="4336"/>
                  </a:cubicBezTo>
                  <a:lnTo>
                    <a:pt x="10847" y="5302"/>
                  </a:lnTo>
                  <a:cubicBezTo>
                    <a:pt x="10847" y="5477"/>
                    <a:pt x="10738" y="5630"/>
                    <a:pt x="10571" y="5684"/>
                  </a:cubicBezTo>
                  <a:lnTo>
                    <a:pt x="10556" y="5688"/>
                  </a:lnTo>
                  <a:lnTo>
                    <a:pt x="10534" y="5695"/>
                  </a:lnTo>
                  <a:lnTo>
                    <a:pt x="10520" y="5699"/>
                  </a:lnTo>
                  <a:lnTo>
                    <a:pt x="10494" y="5702"/>
                  </a:lnTo>
                  <a:lnTo>
                    <a:pt x="10195" y="5702"/>
                  </a:lnTo>
                  <a:cubicBezTo>
                    <a:pt x="10119" y="5702"/>
                    <a:pt x="10050" y="5746"/>
                    <a:pt x="10013" y="5812"/>
                  </a:cubicBezTo>
                  <a:lnTo>
                    <a:pt x="9794" y="5812"/>
                  </a:lnTo>
                  <a:lnTo>
                    <a:pt x="9794" y="5772"/>
                  </a:lnTo>
                  <a:lnTo>
                    <a:pt x="9794" y="5761"/>
                  </a:lnTo>
                  <a:lnTo>
                    <a:pt x="9794" y="3822"/>
                  </a:lnTo>
                  <a:close/>
                  <a:moveTo>
                    <a:pt x="7984" y="6883"/>
                  </a:moveTo>
                  <a:cubicBezTo>
                    <a:pt x="8049" y="6883"/>
                    <a:pt x="8107" y="6927"/>
                    <a:pt x="8126" y="6992"/>
                  </a:cubicBezTo>
                  <a:cubicBezTo>
                    <a:pt x="8126" y="7000"/>
                    <a:pt x="8126" y="7010"/>
                    <a:pt x="8126" y="7018"/>
                  </a:cubicBezTo>
                  <a:cubicBezTo>
                    <a:pt x="8126" y="7032"/>
                    <a:pt x="8126" y="7051"/>
                    <a:pt x="8126" y="7065"/>
                  </a:cubicBezTo>
                  <a:lnTo>
                    <a:pt x="8129" y="7065"/>
                  </a:lnTo>
                  <a:cubicBezTo>
                    <a:pt x="8111" y="7134"/>
                    <a:pt x="8053" y="7182"/>
                    <a:pt x="7980" y="7182"/>
                  </a:cubicBezTo>
                  <a:lnTo>
                    <a:pt x="7492" y="7182"/>
                  </a:lnTo>
                  <a:cubicBezTo>
                    <a:pt x="7291" y="7182"/>
                    <a:pt x="7291" y="6883"/>
                    <a:pt x="7492" y="6883"/>
                  </a:cubicBezTo>
                  <a:close/>
                  <a:moveTo>
                    <a:pt x="3859" y="6110"/>
                  </a:moveTo>
                  <a:cubicBezTo>
                    <a:pt x="3917" y="6180"/>
                    <a:pt x="4008" y="6220"/>
                    <a:pt x="4100" y="6220"/>
                  </a:cubicBezTo>
                  <a:lnTo>
                    <a:pt x="4446" y="6220"/>
                  </a:lnTo>
                  <a:cubicBezTo>
                    <a:pt x="4602" y="6894"/>
                    <a:pt x="5076" y="7557"/>
                    <a:pt x="5663" y="7950"/>
                  </a:cubicBezTo>
                  <a:lnTo>
                    <a:pt x="5663" y="8344"/>
                  </a:lnTo>
                  <a:lnTo>
                    <a:pt x="5324" y="8344"/>
                  </a:lnTo>
                  <a:cubicBezTo>
                    <a:pt x="5320" y="8344"/>
                    <a:pt x="5315" y="8344"/>
                    <a:pt x="5311" y="8344"/>
                  </a:cubicBezTo>
                  <a:cubicBezTo>
                    <a:pt x="4857" y="8344"/>
                    <a:pt x="4425" y="8151"/>
                    <a:pt x="4118" y="7816"/>
                  </a:cubicBezTo>
                  <a:cubicBezTo>
                    <a:pt x="3804" y="7477"/>
                    <a:pt x="3648" y="7025"/>
                    <a:pt x="3688" y="6570"/>
                  </a:cubicBezTo>
                  <a:cubicBezTo>
                    <a:pt x="3702" y="6417"/>
                    <a:pt x="3713" y="6264"/>
                    <a:pt x="3728" y="6110"/>
                  </a:cubicBezTo>
                  <a:close/>
                  <a:moveTo>
                    <a:pt x="4814" y="3673"/>
                  </a:moveTo>
                  <a:lnTo>
                    <a:pt x="6581" y="4274"/>
                  </a:lnTo>
                  <a:cubicBezTo>
                    <a:pt x="6902" y="4384"/>
                    <a:pt x="7234" y="4438"/>
                    <a:pt x="7565" y="4438"/>
                  </a:cubicBezTo>
                  <a:cubicBezTo>
                    <a:pt x="8209" y="4438"/>
                    <a:pt x="8847" y="4233"/>
                    <a:pt x="9379" y="3841"/>
                  </a:cubicBezTo>
                  <a:lnTo>
                    <a:pt x="9379" y="5775"/>
                  </a:lnTo>
                  <a:cubicBezTo>
                    <a:pt x="9372" y="5994"/>
                    <a:pt x="9324" y="6209"/>
                    <a:pt x="9241" y="6413"/>
                  </a:cubicBezTo>
                  <a:cubicBezTo>
                    <a:pt x="9180" y="6576"/>
                    <a:pt x="9313" y="6695"/>
                    <a:pt x="9444" y="6695"/>
                  </a:cubicBezTo>
                  <a:cubicBezTo>
                    <a:pt x="9518" y="6695"/>
                    <a:pt x="9592" y="6657"/>
                    <a:pt x="9630" y="6566"/>
                  </a:cubicBezTo>
                  <a:cubicBezTo>
                    <a:pt x="9674" y="6460"/>
                    <a:pt x="9711" y="6347"/>
                    <a:pt x="9736" y="6234"/>
                  </a:cubicBezTo>
                  <a:lnTo>
                    <a:pt x="10090" y="6234"/>
                  </a:lnTo>
                  <a:cubicBezTo>
                    <a:pt x="10104" y="6234"/>
                    <a:pt x="10119" y="6234"/>
                    <a:pt x="10133" y="6231"/>
                  </a:cubicBezTo>
                  <a:lnTo>
                    <a:pt x="10133" y="6231"/>
                  </a:lnTo>
                  <a:cubicBezTo>
                    <a:pt x="9988" y="6581"/>
                    <a:pt x="9641" y="6810"/>
                    <a:pt x="9262" y="6810"/>
                  </a:cubicBezTo>
                  <a:lnTo>
                    <a:pt x="8505" y="6810"/>
                  </a:lnTo>
                  <a:cubicBezTo>
                    <a:pt x="8414" y="6599"/>
                    <a:pt x="8210" y="6464"/>
                    <a:pt x="7980" y="6464"/>
                  </a:cubicBezTo>
                  <a:lnTo>
                    <a:pt x="7492" y="6464"/>
                  </a:lnTo>
                  <a:cubicBezTo>
                    <a:pt x="7178" y="6464"/>
                    <a:pt x="6923" y="6719"/>
                    <a:pt x="6923" y="7032"/>
                  </a:cubicBezTo>
                  <a:cubicBezTo>
                    <a:pt x="6923" y="7346"/>
                    <a:pt x="7178" y="7601"/>
                    <a:pt x="7492" y="7601"/>
                  </a:cubicBezTo>
                  <a:lnTo>
                    <a:pt x="7984" y="7601"/>
                  </a:lnTo>
                  <a:cubicBezTo>
                    <a:pt x="8220" y="7601"/>
                    <a:pt x="8435" y="7451"/>
                    <a:pt x="8516" y="7225"/>
                  </a:cubicBezTo>
                  <a:lnTo>
                    <a:pt x="9262" y="7225"/>
                  </a:lnTo>
                  <a:cubicBezTo>
                    <a:pt x="9266" y="7225"/>
                    <a:pt x="9269" y="7225"/>
                    <a:pt x="9272" y="7225"/>
                  </a:cubicBezTo>
                  <a:cubicBezTo>
                    <a:pt x="9789" y="7225"/>
                    <a:pt x="10262" y="6927"/>
                    <a:pt x="10487" y="6460"/>
                  </a:cubicBezTo>
                  <a:cubicBezTo>
                    <a:pt x="10490" y="6497"/>
                    <a:pt x="10494" y="6533"/>
                    <a:pt x="10498" y="6570"/>
                  </a:cubicBezTo>
                  <a:cubicBezTo>
                    <a:pt x="10538" y="7029"/>
                    <a:pt x="10381" y="7480"/>
                    <a:pt x="10071" y="7816"/>
                  </a:cubicBezTo>
                  <a:cubicBezTo>
                    <a:pt x="9762" y="8158"/>
                    <a:pt x="9321" y="8348"/>
                    <a:pt x="8862" y="8348"/>
                  </a:cubicBezTo>
                  <a:lnTo>
                    <a:pt x="8523" y="8348"/>
                  </a:lnTo>
                  <a:lnTo>
                    <a:pt x="8523" y="7947"/>
                  </a:lnTo>
                  <a:cubicBezTo>
                    <a:pt x="8650" y="7859"/>
                    <a:pt x="8774" y="7761"/>
                    <a:pt x="8887" y="7652"/>
                  </a:cubicBezTo>
                  <a:cubicBezTo>
                    <a:pt x="9042" y="7502"/>
                    <a:pt x="8905" y="7287"/>
                    <a:pt x="8742" y="7287"/>
                  </a:cubicBezTo>
                  <a:cubicBezTo>
                    <a:pt x="8694" y="7287"/>
                    <a:pt x="8645" y="7306"/>
                    <a:pt x="8599" y="7349"/>
                  </a:cubicBezTo>
                  <a:cubicBezTo>
                    <a:pt x="8483" y="7455"/>
                    <a:pt x="8363" y="7553"/>
                    <a:pt x="8228" y="7637"/>
                  </a:cubicBezTo>
                  <a:lnTo>
                    <a:pt x="8217" y="7644"/>
                  </a:lnTo>
                  <a:cubicBezTo>
                    <a:pt x="8104" y="7714"/>
                    <a:pt x="7980" y="7772"/>
                    <a:pt x="7856" y="7819"/>
                  </a:cubicBezTo>
                  <a:lnTo>
                    <a:pt x="7801" y="7834"/>
                  </a:lnTo>
                  <a:lnTo>
                    <a:pt x="7794" y="7834"/>
                  </a:lnTo>
                  <a:cubicBezTo>
                    <a:pt x="7776" y="7841"/>
                    <a:pt x="7754" y="7845"/>
                    <a:pt x="7736" y="7852"/>
                  </a:cubicBezTo>
                  <a:lnTo>
                    <a:pt x="7710" y="7859"/>
                  </a:lnTo>
                  <a:cubicBezTo>
                    <a:pt x="7432" y="7928"/>
                    <a:pt x="7255" y="7963"/>
                    <a:pt x="7080" y="7963"/>
                  </a:cubicBezTo>
                  <a:cubicBezTo>
                    <a:pt x="6902" y="7963"/>
                    <a:pt x="6725" y="7927"/>
                    <a:pt x="6442" y="7856"/>
                  </a:cubicBezTo>
                  <a:cubicBezTo>
                    <a:pt x="6417" y="7848"/>
                    <a:pt x="6395" y="7841"/>
                    <a:pt x="6370" y="7834"/>
                  </a:cubicBezTo>
                  <a:lnTo>
                    <a:pt x="6359" y="7830"/>
                  </a:lnTo>
                  <a:lnTo>
                    <a:pt x="6348" y="7827"/>
                  </a:lnTo>
                  <a:lnTo>
                    <a:pt x="6300" y="7812"/>
                  </a:lnTo>
                  <a:lnTo>
                    <a:pt x="6289" y="7808"/>
                  </a:lnTo>
                  <a:lnTo>
                    <a:pt x="6275" y="7801"/>
                  </a:lnTo>
                  <a:lnTo>
                    <a:pt x="6224" y="7783"/>
                  </a:lnTo>
                  <a:lnTo>
                    <a:pt x="6202" y="7772"/>
                  </a:lnTo>
                  <a:cubicBezTo>
                    <a:pt x="6180" y="7761"/>
                    <a:pt x="6158" y="7754"/>
                    <a:pt x="6136" y="7743"/>
                  </a:cubicBezTo>
                  <a:cubicBezTo>
                    <a:pt x="6111" y="7728"/>
                    <a:pt x="6085" y="7717"/>
                    <a:pt x="6063" y="7703"/>
                  </a:cubicBezTo>
                  <a:lnTo>
                    <a:pt x="6056" y="7699"/>
                  </a:lnTo>
                  <a:cubicBezTo>
                    <a:pt x="6034" y="7688"/>
                    <a:pt x="6009" y="7674"/>
                    <a:pt x="5987" y="7659"/>
                  </a:cubicBezTo>
                  <a:cubicBezTo>
                    <a:pt x="5349" y="7269"/>
                    <a:pt x="4821" y="6464"/>
                    <a:pt x="4814" y="5779"/>
                  </a:cubicBezTo>
                  <a:lnTo>
                    <a:pt x="4814" y="3713"/>
                  </a:lnTo>
                  <a:lnTo>
                    <a:pt x="4814" y="3706"/>
                  </a:lnTo>
                  <a:lnTo>
                    <a:pt x="4814" y="3673"/>
                  </a:lnTo>
                  <a:close/>
                  <a:moveTo>
                    <a:pt x="8104" y="8176"/>
                  </a:moveTo>
                  <a:lnTo>
                    <a:pt x="8104" y="8552"/>
                  </a:lnTo>
                  <a:cubicBezTo>
                    <a:pt x="8104" y="8705"/>
                    <a:pt x="8199" y="8840"/>
                    <a:pt x="8337" y="8891"/>
                  </a:cubicBezTo>
                  <a:lnTo>
                    <a:pt x="8927" y="9186"/>
                  </a:lnTo>
                  <a:lnTo>
                    <a:pt x="8920" y="9189"/>
                  </a:lnTo>
                  <a:cubicBezTo>
                    <a:pt x="8891" y="9211"/>
                    <a:pt x="8862" y="9237"/>
                    <a:pt x="8833" y="9262"/>
                  </a:cubicBezTo>
                  <a:lnTo>
                    <a:pt x="8825" y="9269"/>
                  </a:lnTo>
                  <a:cubicBezTo>
                    <a:pt x="8763" y="9317"/>
                    <a:pt x="8701" y="9364"/>
                    <a:pt x="8636" y="9408"/>
                  </a:cubicBezTo>
                  <a:lnTo>
                    <a:pt x="8625" y="9415"/>
                  </a:lnTo>
                  <a:cubicBezTo>
                    <a:pt x="8596" y="9437"/>
                    <a:pt x="8563" y="9455"/>
                    <a:pt x="8530" y="9477"/>
                  </a:cubicBezTo>
                  <a:lnTo>
                    <a:pt x="8519" y="9484"/>
                  </a:lnTo>
                  <a:cubicBezTo>
                    <a:pt x="8490" y="9503"/>
                    <a:pt x="8457" y="9521"/>
                    <a:pt x="8424" y="9539"/>
                  </a:cubicBezTo>
                  <a:lnTo>
                    <a:pt x="8410" y="9546"/>
                  </a:lnTo>
                  <a:cubicBezTo>
                    <a:pt x="8377" y="9565"/>
                    <a:pt x="8344" y="9579"/>
                    <a:pt x="8312" y="9597"/>
                  </a:cubicBezTo>
                  <a:lnTo>
                    <a:pt x="8297" y="9605"/>
                  </a:lnTo>
                  <a:cubicBezTo>
                    <a:pt x="8264" y="9619"/>
                    <a:pt x="8231" y="9634"/>
                    <a:pt x="8199" y="9648"/>
                  </a:cubicBezTo>
                  <a:lnTo>
                    <a:pt x="8184" y="9656"/>
                  </a:lnTo>
                  <a:cubicBezTo>
                    <a:pt x="8151" y="9670"/>
                    <a:pt x="8115" y="9685"/>
                    <a:pt x="8078" y="9696"/>
                  </a:cubicBezTo>
                  <a:lnTo>
                    <a:pt x="8071" y="9699"/>
                  </a:lnTo>
                  <a:cubicBezTo>
                    <a:pt x="7998" y="9729"/>
                    <a:pt x="7922" y="9754"/>
                    <a:pt x="7849" y="9776"/>
                  </a:cubicBezTo>
                  <a:lnTo>
                    <a:pt x="7838" y="9776"/>
                  </a:lnTo>
                  <a:cubicBezTo>
                    <a:pt x="7801" y="9787"/>
                    <a:pt x="7765" y="9794"/>
                    <a:pt x="7729" y="9805"/>
                  </a:cubicBezTo>
                  <a:lnTo>
                    <a:pt x="7714" y="9809"/>
                  </a:lnTo>
                  <a:cubicBezTo>
                    <a:pt x="7678" y="9816"/>
                    <a:pt x="7641" y="9823"/>
                    <a:pt x="7605" y="9831"/>
                  </a:cubicBezTo>
                  <a:lnTo>
                    <a:pt x="7590" y="9834"/>
                  </a:lnTo>
                  <a:cubicBezTo>
                    <a:pt x="7554" y="9841"/>
                    <a:pt x="7517" y="9845"/>
                    <a:pt x="7481" y="9852"/>
                  </a:cubicBezTo>
                  <a:lnTo>
                    <a:pt x="7463" y="9852"/>
                  </a:lnTo>
                  <a:cubicBezTo>
                    <a:pt x="7426" y="9856"/>
                    <a:pt x="7390" y="9863"/>
                    <a:pt x="7353" y="9867"/>
                  </a:cubicBezTo>
                  <a:lnTo>
                    <a:pt x="7339" y="9867"/>
                  </a:lnTo>
                  <a:cubicBezTo>
                    <a:pt x="7299" y="9867"/>
                    <a:pt x="7262" y="9871"/>
                    <a:pt x="7222" y="9874"/>
                  </a:cubicBezTo>
                  <a:lnTo>
                    <a:pt x="6960" y="9874"/>
                  </a:lnTo>
                  <a:cubicBezTo>
                    <a:pt x="6923" y="9874"/>
                    <a:pt x="6883" y="9867"/>
                    <a:pt x="6847" y="9867"/>
                  </a:cubicBezTo>
                  <a:lnTo>
                    <a:pt x="6829" y="9867"/>
                  </a:lnTo>
                  <a:cubicBezTo>
                    <a:pt x="6792" y="9863"/>
                    <a:pt x="6756" y="9856"/>
                    <a:pt x="6719" y="9852"/>
                  </a:cubicBezTo>
                  <a:lnTo>
                    <a:pt x="6701" y="9852"/>
                  </a:lnTo>
                  <a:cubicBezTo>
                    <a:pt x="6668" y="9845"/>
                    <a:pt x="6632" y="9841"/>
                    <a:pt x="6595" y="9834"/>
                  </a:cubicBezTo>
                  <a:lnTo>
                    <a:pt x="6577" y="9831"/>
                  </a:lnTo>
                  <a:cubicBezTo>
                    <a:pt x="6541" y="9823"/>
                    <a:pt x="6504" y="9816"/>
                    <a:pt x="6468" y="9809"/>
                  </a:cubicBezTo>
                  <a:lnTo>
                    <a:pt x="6453" y="9805"/>
                  </a:lnTo>
                  <a:cubicBezTo>
                    <a:pt x="6417" y="9794"/>
                    <a:pt x="6380" y="9787"/>
                    <a:pt x="6348" y="9776"/>
                  </a:cubicBezTo>
                  <a:lnTo>
                    <a:pt x="6337" y="9772"/>
                  </a:lnTo>
                  <a:cubicBezTo>
                    <a:pt x="6300" y="9761"/>
                    <a:pt x="6260" y="9750"/>
                    <a:pt x="6224" y="9739"/>
                  </a:cubicBezTo>
                  <a:cubicBezTo>
                    <a:pt x="6187" y="9729"/>
                    <a:pt x="6151" y="9714"/>
                    <a:pt x="6114" y="9699"/>
                  </a:cubicBezTo>
                  <a:lnTo>
                    <a:pt x="6104" y="9696"/>
                  </a:lnTo>
                  <a:cubicBezTo>
                    <a:pt x="6071" y="9685"/>
                    <a:pt x="6034" y="9670"/>
                    <a:pt x="6002" y="9656"/>
                  </a:cubicBezTo>
                  <a:lnTo>
                    <a:pt x="5987" y="9648"/>
                  </a:lnTo>
                  <a:cubicBezTo>
                    <a:pt x="5954" y="9634"/>
                    <a:pt x="5921" y="9619"/>
                    <a:pt x="5889" y="9605"/>
                  </a:cubicBezTo>
                  <a:lnTo>
                    <a:pt x="5870" y="9597"/>
                  </a:lnTo>
                  <a:cubicBezTo>
                    <a:pt x="5841" y="9579"/>
                    <a:pt x="5808" y="9565"/>
                    <a:pt x="5776" y="9546"/>
                  </a:cubicBezTo>
                  <a:lnTo>
                    <a:pt x="5761" y="9539"/>
                  </a:lnTo>
                  <a:cubicBezTo>
                    <a:pt x="5732" y="9521"/>
                    <a:pt x="5699" y="9503"/>
                    <a:pt x="5666" y="9481"/>
                  </a:cubicBezTo>
                  <a:lnTo>
                    <a:pt x="5652" y="9473"/>
                  </a:lnTo>
                  <a:cubicBezTo>
                    <a:pt x="5623" y="9455"/>
                    <a:pt x="5590" y="9433"/>
                    <a:pt x="5557" y="9415"/>
                  </a:cubicBezTo>
                  <a:lnTo>
                    <a:pt x="5550" y="9408"/>
                  </a:lnTo>
                  <a:cubicBezTo>
                    <a:pt x="5517" y="9386"/>
                    <a:pt x="5484" y="9364"/>
                    <a:pt x="5451" y="9339"/>
                  </a:cubicBezTo>
                  <a:cubicBezTo>
                    <a:pt x="5422" y="9317"/>
                    <a:pt x="5389" y="9295"/>
                    <a:pt x="5360" y="9266"/>
                  </a:cubicBezTo>
                  <a:lnTo>
                    <a:pt x="5353" y="9262"/>
                  </a:lnTo>
                  <a:cubicBezTo>
                    <a:pt x="5324" y="9237"/>
                    <a:pt x="5295" y="9211"/>
                    <a:pt x="5269" y="9186"/>
                  </a:cubicBezTo>
                  <a:lnTo>
                    <a:pt x="5262" y="9182"/>
                  </a:lnTo>
                  <a:lnTo>
                    <a:pt x="5848" y="8887"/>
                  </a:lnTo>
                  <a:cubicBezTo>
                    <a:pt x="5991" y="8832"/>
                    <a:pt x="6085" y="8697"/>
                    <a:pt x="6082" y="8548"/>
                  </a:cubicBezTo>
                  <a:lnTo>
                    <a:pt x="6082" y="8180"/>
                  </a:lnTo>
                  <a:lnTo>
                    <a:pt x="6118" y="8191"/>
                  </a:lnTo>
                  <a:lnTo>
                    <a:pt x="6169" y="8213"/>
                  </a:lnTo>
                  <a:lnTo>
                    <a:pt x="6231" y="8231"/>
                  </a:lnTo>
                  <a:lnTo>
                    <a:pt x="6257" y="8242"/>
                  </a:lnTo>
                  <a:cubicBezTo>
                    <a:pt x="6286" y="8249"/>
                    <a:pt x="6311" y="8257"/>
                    <a:pt x="6340" y="8264"/>
                  </a:cubicBezTo>
                  <a:lnTo>
                    <a:pt x="6453" y="8293"/>
                  </a:lnTo>
                  <a:lnTo>
                    <a:pt x="6464" y="8293"/>
                  </a:lnTo>
                  <a:lnTo>
                    <a:pt x="6512" y="8304"/>
                  </a:lnTo>
                  <a:lnTo>
                    <a:pt x="6523" y="8308"/>
                  </a:lnTo>
                  <a:lnTo>
                    <a:pt x="6563" y="8315"/>
                  </a:lnTo>
                  <a:lnTo>
                    <a:pt x="6574" y="8318"/>
                  </a:lnTo>
                  <a:lnTo>
                    <a:pt x="6614" y="8326"/>
                  </a:lnTo>
                  <a:lnTo>
                    <a:pt x="6628" y="8329"/>
                  </a:lnTo>
                  <a:lnTo>
                    <a:pt x="6661" y="8337"/>
                  </a:lnTo>
                  <a:lnTo>
                    <a:pt x="6679" y="8340"/>
                  </a:lnTo>
                  <a:lnTo>
                    <a:pt x="6708" y="8344"/>
                  </a:lnTo>
                  <a:lnTo>
                    <a:pt x="6723" y="8348"/>
                  </a:lnTo>
                  <a:lnTo>
                    <a:pt x="6752" y="8351"/>
                  </a:lnTo>
                  <a:lnTo>
                    <a:pt x="6770" y="8355"/>
                  </a:lnTo>
                  <a:lnTo>
                    <a:pt x="6796" y="8359"/>
                  </a:lnTo>
                  <a:lnTo>
                    <a:pt x="6814" y="8362"/>
                  </a:lnTo>
                  <a:lnTo>
                    <a:pt x="6840" y="8366"/>
                  </a:lnTo>
                  <a:lnTo>
                    <a:pt x="6854" y="8366"/>
                  </a:lnTo>
                  <a:lnTo>
                    <a:pt x="6880" y="8369"/>
                  </a:lnTo>
                  <a:lnTo>
                    <a:pt x="6898" y="8369"/>
                  </a:lnTo>
                  <a:lnTo>
                    <a:pt x="6923" y="8373"/>
                  </a:lnTo>
                  <a:lnTo>
                    <a:pt x="7251" y="8373"/>
                  </a:lnTo>
                  <a:lnTo>
                    <a:pt x="7280" y="8369"/>
                  </a:lnTo>
                  <a:lnTo>
                    <a:pt x="7291" y="8369"/>
                  </a:lnTo>
                  <a:lnTo>
                    <a:pt x="7320" y="8366"/>
                  </a:lnTo>
                  <a:lnTo>
                    <a:pt x="7331" y="8366"/>
                  </a:lnTo>
                  <a:lnTo>
                    <a:pt x="7364" y="8362"/>
                  </a:lnTo>
                  <a:lnTo>
                    <a:pt x="7371" y="8362"/>
                  </a:lnTo>
                  <a:lnTo>
                    <a:pt x="7408" y="8355"/>
                  </a:lnTo>
                  <a:lnTo>
                    <a:pt x="7415" y="8355"/>
                  </a:lnTo>
                  <a:lnTo>
                    <a:pt x="7452" y="8348"/>
                  </a:lnTo>
                  <a:lnTo>
                    <a:pt x="7459" y="8348"/>
                  </a:lnTo>
                  <a:lnTo>
                    <a:pt x="7499" y="8340"/>
                  </a:lnTo>
                  <a:lnTo>
                    <a:pt x="7503" y="8340"/>
                  </a:lnTo>
                  <a:lnTo>
                    <a:pt x="7546" y="8333"/>
                  </a:lnTo>
                  <a:lnTo>
                    <a:pt x="7550" y="8333"/>
                  </a:lnTo>
                  <a:lnTo>
                    <a:pt x="7597" y="8322"/>
                  </a:lnTo>
                  <a:cubicBezTo>
                    <a:pt x="7663" y="8308"/>
                    <a:pt x="7732" y="8293"/>
                    <a:pt x="7812" y="8271"/>
                  </a:cubicBezTo>
                  <a:lnTo>
                    <a:pt x="7842" y="8264"/>
                  </a:lnTo>
                  <a:cubicBezTo>
                    <a:pt x="7863" y="8260"/>
                    <a:pt x="7885" y="8253"/>
                    <a:pt x="7907" y="8246"/>
                  </a:cubicBezTo>
                  <a:cubicBezTo>
                    <a:pt x="7973" y="8227"/>
                    <a:pt x="8038" y="8206"/>
                    <a:pt x="8104" y="8176"/>
                  </a:cubicBezTo>
                  <a:close/>
                  <a:moveTo>
                    <a:pt x="6191" y="0"/>
                  </a:moveTo>
                  <a:cubicBezTo>
                    <a:pt x="4551" y="0"/>
                    <a:pt x="3221" y="1334"/>
                    <a:pt x="3218" y="2973"/>
                  </a:cubicBezTo>
                  <a:lnTo>
                    <a:pt x="3218" y="3695"/>
                  </a:lnTo>
                  <a:cubicBezTo>
                    <a:pt x="3028" y="3848"/>
                    <a:pt x="2919" y="4081"/>
                    <a:pt x="2919" y="4329"/>
                  </a:cubicBezTo>
                  <a:lnTo>
                    <a:pt x="2919" y="5291"/>
                  </a:lnTo>
                  <a:cubicBezTo>
                    <a:pt x="2919" y="5579"/>
                    <a:pt x="3072" y="5848"/>
                    <a:pt x="3320" y="5998"/>
                  </a:cubicBezTo>
                  <a:cubicBezTo>
                    <a:pt x="3302" y="6176"/>
                    <a:pt x="3287" y="6355"/>
                    <a:pt x="3272" y="6537"/>
                  </a:cubicBezTo>
                  <a:cubicBezTo>
                    <a:pt x="3178" y="7677"/>
                    <a:pt x="4030" y="8676"/>
                    <a:pt x="5174" y="8759"/>
                  </a:cubicBezTo>
                  <a:lnTo>
                    <a:pt x="4945" y="8876"/>
                  </a:lnTo>
                  <a:cubicBezTo>
                    <a:pt x="4874" y="8805"/>
                    <a:pt x="4779" y="8767"/>
                    <a:pt x="4683" y="8767"/>
                  </a:cubicBezTo>
                  <a:cubicBezTo>
                    <a:pt x="4641" y="8767"/>
                    <a:pt x="4599" y="8774"/>
                    <a:pt x="4559" y="8788"/>
                  </a:cubicBezTo>
                  <a:lnTo>
                    <a:pt x="1651" y="9816"/>
                  </a:lnTo>
                  <a:cubicBezTo>
                    <a:pt x="795" y="10115"/>
                    <a:pt x="205" y="10898"/>
                    <a:pt x="150" y="11802"/>
                  </a:cubicBezTo>
                  <a:lnTo>
                    <a:pt x="139" y="11947"/>
                  </a:lnTo>
                  <a:cubicBezTo>
                    <a:pt x="137" y="12088"/>
                    <a:pt x="244" y="12161"/>
                    <a:pt x="350" y="12161"/>
                  </a:cubicBezTo>
                  <a:cubicBezTo>
                    <a:pt x="448" y="12161"/>
                    <a:pt x="546" y="12099"/>
                    <a:pt x="558" y="11969"/>
                  </a:cubicBezTo>
                  <a:lnTo>
                    <a:pt x="565" y="11827"/>
                  </a:lnTo>
                  <a:cubicBezTo>
                    <a:pt x="613" y="11091"/>
                    <a:pt x="1094" y="10454"/>
                    <a:pt x="1790" y="10209"/>
                  </a:cubicBezTo>
                  <a:lnTo>
                    <a:pt x="4668" y="9193"/>
                  </a:lnTo>
                  <a:lnTo>
                    <a:pt x="4752" y="9277"/>
                  </a:lnTo>
                  <a:lnTo>
                    <a:pt x="4850" y="9371"/>
                  </a:lnTo>
                  <a:cubicBezTo>
                    <a:pt x="5437" y="9966"/>
                    <a:pt x="6241" y="10301"/>
                    <a:pt x="7077" y="10301"/>
                  </a:cubicBezTo>
                  <a:cubicBezTo>
                    <a:pt x="7082" y="10301"/>
                    <a:pt x="7086" y="10301"/>
                    <a:pt x="7091" y="10301"/>
                  </a:cubicBezTo>
                  <a:cubicBezTo>
                    <a:pt x="7302" y="10301"/>
                    <a:pt x="7510" y="10279"/>
                    <a:pt x="7718" y="10239"/>
                  </a:cubicBezTo>
                  <a:cubicBezTo>
                    <a:pt x="7769" y="10228"/>
                    <a:pt x="7820" y="10217"/>
                    <a:pt x="7871" y="10206"/>
                  </a:cubicBezTo>
                  <a:lnTo>
                    <a:pt x="7944" y="10184"/>
                  </a:lnTo>
                  <a:cubicBezTo>
                    <a:pt x="8472" y="10038"/>
                    <a:pt x="8949" y="9761"/>
                    <a:pt x="9335" y="9371"/>
                  </a:cubicBezTo>
                  <a:lnTo>
                    <a:pt x="9430" y="9277"/>
                  </a:lnTo>
                  <a:lnTo>
                    <a:pt x="9514" y="9193"/>
                  </a:lnTo>
                  <a:lnTo>
                    <a:pt x="12396" y="10209"/>
                  </a:lnTo>
                  <a:cubicBezTo>
                    <a:pt x="13092" y="10454"/>
                    <a:pt x="13573" y="11091"/>
                    <a:pt x="13617" y="11827"/>
                  </a:cubicBezTo>
                  <a:lnTo>
                    <a:pt x="13744" y="14042"/>
                  </a:lnTo>
                  <a:cubicBezTo>
                    <a:pt x="13751" y="14181"/>
                    <a:pt x="13646" y="14298"/>
                    <a:pt x="13507" y="14298"/>
                  </a:cubicBezTo>
                  <a:lnTo>
                    <a:pt x="11809" y="14298"/>
                  </a:lnTo>
                  <a:lnTo>
                    <a:pt x="11809" y="11955"/>
                  </a:lnTo>
                  <a:cubicBezTo>
                    <a:pt x="11809" y="11814"/>
                    <a:pt x="11705" y="11744"/>
                    <a:pt x="11600" y="11744"/>
                  </a:cubicBezTo>
                  <a:cubicBezTo>
                    <a:pt x="11495" y="11744"/>
                    <a:pt x="11390" y="11814"/>
                    <a:pt x="11390" y="11955"/>
                  </a:cubicBezTo>
                  <a:lnTo>
                    <a:pt x="11390" y="14298"/>
                  </a:lnTo>
                  <a:lnTo>
                    <a:pt x="2795" y="14298"/>
                  </a:lnTo>
                  <a:lnTo>
                    <a:pt x="2795" y="11955"/>
                  </a:lnTo>
                  <a:cubicBezTo>
                    <a:pt x="2795" y="11814"/>
                    <a:pt x="2690" y="11744"/>
                    <a:pt x="2586" y="11744"/>
                  </a:cubicBezTo>
                  <a:cubicBezTo>
                    <a:pt x="2481" y="11744"/>
                    <a:pt x="2376" y="11814"/>
                    <a:pt x="2376" y="11955"/>
                  </a:cubicBezTo>
                  <a:lnTo>
                    <a:pt x="2376" y="14298"/>
                  </a:lnTo>
                  <a:lnTo>
                    <a:pt x="678" y="14298"/>
                  </a:lnTo>
                  <a:cubicBezTo>
                    <a:pt x="540" y="14294"/>
                    <a:pt x="431" y="14177"/>
                    <a:pt x="441" y="14042"/>
                  </a:cubicBezTo>
                  <a:lnTo>
                    <a:pt x="474" y="13456"/>
                  </a:lnTo>
                  <a:cubicBezTo>
                    <a:pt x="478" y="13316"/>
                    <a:pt x="371" y="13242"/>
                    <a:pt x="265" y="13242"/>
                  </a:cubicBezTo>
                  <a:cubicBezTo>
                    <a:pt x="166" y="13242"/>
                    <a:pt x="67" y="13305"/>
                    <a:pt x="55" y="13434"/>
                  </a:cubicBezTo>
                  <a:lnTo>
                    <a:pt x="22" y="14017"/>
                  </a:lnTo>
                  <a:cubicBezTo>
                    <a:pt x="1" y="14396"/>
                    <a:pt x="299" y="14713"/>
                    <a:pt x="678" y="14717"/>
                  </a:cubicBezTo>
                  <a:lnTo>
                    <a:pt x="13507" y="14717"/>
                  </a:lnTo>
                  <a:cubicBezTo>
                    <a:pt x="13886" y="14713"/>
                    <a:pt x="14185" y="14396"/>
                    <a:pt x="14163" y="14017"/>
                  </a:cubicBezTo>
                  <a:lnTo>
                    <a:pt x="14036" y="11802"/>
                  </a:lnTo>
                  <a:cubicBezTo>
                    <a:pt x="13981" y="10898"/>
                    <a:pt x="13391" y="10115"/>
                    <a:pt x="12538" y="9816"/>
                  </a:cubicBezTo>
                  <a:lnTo>
                    <a:pt x="9627" y="8785"/>
                  </a:lnTo>
                  <a:cubicBezTo>
                    <a:pt x="9587" y="8771"/>
                    <a:pt x="9546" y="8764"/>
                    <a:pt x="9506" y="8764"/>
                  </a:cubicBezTo>
                  <a:cubicBezTo>
                    <a:pt x="9408" y="8764"/>
                    <a:pt x="9313" y="8803"/>
                    <a:pt x="9241" y="8872"/>
                  </a:cubicBezTo>
                  <a:lnTo>
                    <a:pt x="9015" y="8759"/>
                  </a:lnTo>
                  <a:cubicBezTo>
                    <a:pt x="10155" y="8676"/>
                    <a:pt x="11011" y="7677"/>
                    <a:pt x="10917" y="6537"/>
                  </a:cubicBezTo>
                  <a:cubicBezTo>
                    <a:pt x="10902" y="6358"/>
                    <a:pt x="10888" y="6180"/>
                    <a:pt x="10869" y="6005"/>
                  </a:cubicBezTo>
                  <a:cubicBezTo>
                    <a:pt x="11117" y="5855"/>
                    <a:pt x="11266" y="5586"/>
                    <a:pt x="11270" y="5298"/>
                  </a:cubicBezTo>
                  <a:lnTo>
                    <a:pt x="11270" y="4336"/>
                  </a:lnTo>
                  <a:cubicBezTo>
                    <a:pt x="11270" y="4092"/>
                    <a:pt x="11157" y="3859"/>
                    <a:pt x="10971" y="3702"/>
                  </a:cubicBezTo>
                  <a:lnTo>
                    <a:pt x="10971" y="2973"/>
                  </a:lnTo>
                  <a:cubicBezTo>
                    <a:pt x="10968" y="1334"/>
                    <a:pt x="9638" y="0"/>
                    <a:pt x="7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7"/>
            <p:cNvSpPr/>
            <p:nvPr/>
          </p:nvSpPr>
          <p:spPr>
            <a:xfrm>
              <a:off x="4756275" y="2665600"/>
              <a:ext cx="64600" cy="32900"/>
            </a:xfrm>
            <a:custGeom>
              <a:avLst/>
              <a:gdLst/>
              <a:ahLst/>
              <a:cxnLst/>
              <a:rect l="l" t="t" r="r" b="b"/>
              <a:pathLst>
                <a:path w="2584" h="1316" extrusionOk="0">
                  <a:moveTo>
                    <a:pt x="2147" y="419"/>
                  </a:moveTo>
                  <a:cubicBezTo>
                    <a:pt x="2158" y="419"/>
                    <a:pt x="2165" y="427"/>
                    <a:pt x="2165" y="438"/>
                  </a:cubicBezTo>
                  <a:lnTo>
                    <a:pt x="2165" y="878"/>
                  </a:lnTo>
                  <a:cubicBezTo>
                    <a:pt x="2165" y="889"/>
                    <a:pt x="2158" y="897"/>
                    <a:pt x="2147" y="897"/>
                  </a:cubicBezTo>
                  <a:lnTo>
                    <a:pt x="438" y="897"/>
                  </a:lnTo>
                  <a:cubicBezTo>
                    <a:pt x="427" y="897"/>
                    <a:pt x="420" y="889"/>
                    <a:pt x="420" y="878"/>
                  </a:cubicBezTo>
                  <a:lnTo>
                    <a:pt x="420" y="438"/>
                  </a:lnTo>
                  <a:cubicBezTo>
                    <a:pt x="420" y="427"/>
                    <a:pt x="427" y="419"/>
                    <a:pt x="438" y="419"/>
                  </a:cubicBezTo>
                  <a:close/>
                  <a:moveTo>
                    <a:pt x="438" y="0"/>
                  </a:moveTo>
                  <a:cubicBezTo>
                    <a:pt x="194" y="0"/>
                    <a:pt x="1" y="197"/>
                    <a:pt x="1" y="438"/>
                  </a:cubicBezTo>
                  <a:lnTo>
                    <a:pt x="1" y="878"/>
                  </a:lnTo>
                  <a:cubicBezTo>
                    <a:pt x="1" y="1123"/>
                    <a:pt x="194" y="1316"/>
                    <a:pt x="438" y="1316"/>
                  </a:cubicBezTo>
                  <a:lnTo>
                    <a:pt x="2147" y="1316"/>
                  </a:lnTo>
                  <a:cubicBezTo>
                    <a:pt x="2387" y="1316"/>
                    <a:pt x="2584" y="1123"/>
                    <a:pt x="2584" y="878"/>
                  </a:cubicBezTo>
                  <a:lnTo>
                    <a:pt x="2584" y="438"/>
                  </a:lnTo>
                  <a:cubicBezTo>
                    <a:pt x="2584" y="197"/>
                    <a:pt x="2387" y="0"/>
                    <a:pt x="2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47"/>
          <p:cNvGrpSpPr/>
          <p:nvPr/>
        </p:nvGrpSpPr>
        <p:grpSpPr>
          <a:xfrm>
            <a:off x="6514060" y="2371400"/>
            <a:ext cx="373400" cy="339950"/>
            <a:chOff x="5163175" y="1834775"/>
            <a:chExt cx="373400" cy="339950"/>
          </a:xfrm>
        </p:grpSpPr>
        <p:sp>
          <p:nvSpPr>
            <p:cNvPr id="388" name="Google Shape;388;p47"/>
            <p:cNvSpPr/>
            <p:nvPr/>
          </p:nvSpPr>
          <p:spPr>
            <a:xfrm>
              <a:off x="5252175" y="2072900"/>
              <a:ext cx="23050" cy="53475"/>
            </a:xfrm>
            <a:custGeom>
              <a:avLst/>
              <a:gdLst/>
              <a:ahLst/>
              <a:cxnLst/>
              <a:rect l="l" t="t" r="r" b="b"/>
              <a:pathLst>
                <a:path w="922" h="2139" extrusionOk="0">
                  <a:moveTo>
                    <a:pt x="254" y="1"/>
                  </a:moveTo>
                  <a:cubicBezTo>
                    <a:pt x="128" y="1"/>
                    <a:pt x="0" y="106"/>
                    <a:pt x="47" y="270"/>
                  </a:cubicBezTo>
                  <a:lnTo>
                    <a:pt x="481" y="1975"/>
                  </a:lnTo>
                  <a:cubicBezTo>
                    <a:pt x="503" y="2073"/>
                    <a:pt x="589" y="2138"/>
                    <a:pt x="684" y="2138"/>
                  </a:cubicBezTo>
                  <a:cubicBezTo>
                    <a:pt x="701" y="2138"/>
                    <a:pt x="719" y="2136"/>
                    <a:pt x="736" y="2131"/>
                  </a:cubicBezTo>
                  <a:cubicBezTo>
                    <a:pt x="853" y="2102"/>
                    <a:pt x="922" y="1986"/>
                    <a:pt x="889" y="1869"/>
                  </a:cubicBezTo>
                  <a:lnTo>
                    <a:pt x="452" y="167"/>
                  </a:lnTo>
                  <a:cubicBezTo>
                    <a:pt x="427" y="51"/>
                    <a:pt x="341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7"/>
            <p:cNvSpPr/>
            <p:nvPr/>
          </p:nvSpPr>
          <p:spPr>
            <a:xfrm>
              <a:off x="5238775" y="2020450"/>
              <a:ext cx="16550" cy="27450"/>
            </a:xfrm>
            <a:custGeom>
              <a:avLst/>
              <a:gdLst/>
              <a:ahLst/>
              <a:cxnLst/>
              <a:rect l="l" t="t" r="r" b="b"/>
              <a:pathLst>
                <a:path w="662" h="1098" extrusionOk="0">
                  <a:moveTo>
                    <a:pt x="254" y="0"/>
                  </a:moveTo>
                  <a:cubicBezTo>
                    <a:pt x="129" y="0"/>
                    <a:pt x="0" y="105"/>
                    <a:pt x="48" y="269"/>
                  </a:cubicBezTo>
                  <a:lnTo>
                    <a:pt x="219" y="947"/>
                  </a:lnTo>
                  <a:cubicBezTo>
                    <a:pt x="250" y="1052"/>
                    <a:pt x="333" y="1098"/>
                    <a:pt x="417" y="1098"/>
                  </a:cubicBezTo>
                  <a:cubicBezTo>
                    <a:pt x="539" y="1098"/>
                    <a:pt x="662" y="1000"/>
                    <a:pt x="627" y="845"/>
                  </a:cubicBezTo>
                  <a:lnTo>
                    <a:pt x="452" y="167"/>
                  </a:lnTo>
                  <a:cubicBezTo>
                    <a:pt x="427" y="51"/>
                    <a:pt x="34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7"/>
            <p:cNvSpPr/>
            <p:nvPr/>
          </p:nvSpPr>
          <p:spPr>
            <a:xfrm>
              <a:off x="5307325" y="2020475"/>
              <a:ext cx="19275" cy="105725"/>
            </a:xfrm>
            <a:custGeom>
              <a:avLst/>
              <a:gdLst/>
              <a:ahLst/>
              <a:cxnLst/>
              <a:rect l="l" t="t" r="r" b="b"/>
              <a:pathLst>
                <a:path w="771" h="4229" extrusionOk="0">
                  <a:moveTo>
                    <a:pt x="230" y="0"/>
                  </a:moveTo>
                  <a:cubicBezTo>
                    <a:pt x="116" y="0"/>
                    <a:pt x="1" y="82"/>
                    <a:pt x="20" y="235"/>
                  </a:cubicBezTo>
                  <a:lnTo>
                    <a:pt x="345" y="4039"/>
                  </a:lnTo>
                  <a:cubicBezTo>
                    <a:pt x="352" y="4145"/>
                    <a:pt x="443" y="4228"/>
                    <a:pt x="552" y="4228"/>
                  </a:cubicBezTo>
                  <a:lnTo>
                    <a:pt x="570" y="4228"/>
                  </a:lnTo>
                  <a:cubicBezTo>
                    <a:pt x="683" y="4221"/>
                    <a:pt x="771" y="4119"/>
                    <a:pt x="760" y="4002"/>
                  </a:cubicBezTo>
                  <a:lnTo>
                    <a:pt x="436" y="199"/>
                  </a:lnTo>
                  <a:cubicBezTo>
                    <a:pt x="431" y="64"/>
                    <a:pt x="331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7"/>
            <p:cNvSpPr/>
            <p:nvPr/>
          </p:nvSpPr>
          <p:spPr>
            <a:xfrm>
              <a:off x="5163175" y="1834775"/>
              <a:ext cx="367925" cy="320650"/>
            </a:xfrm>
            <a:custGeom>
              <a:avLst/>
              <a:gdLst/>
              <a:ahLst/>
              <a:cxnLst/>
              <a:rect l="l" t="t" r="r" b="b"/>
              <a:pathLst>
                <a:path w="14717" h="12826" extrusionOk="0">
                  <a:moveTo>
                    <a:pt x="7357" y="1199"/>
                  </a:moveTo>
                  <a:lnTo>
                    <a:pt x="10046" y="4927"/>
                  </a:lnTo>
                  <a:lnTo>
                    <a:pt x="4671" y="4927"/>
                  </a:lnTo>
                  <a:lnTo>
                    <a:pt x="7357" y="1199"/>
                  </a:lnTo>
                  <a:close/>
                  <a:moveTo>
                    <a:pt x="6873" y="415"/>
                  </a:moveTo>
                  <a:cubicBezTo>
                    <a:pt x="7065" y="415"/>
                    <a:pt x="7247" y="635"/>
                    <a:pt x="7098" y="842"/>
                  </a:cubicBezTo>
                  <a:lnTo>
                    <a:pt x="3440" y="5921"/>
                  </a:lnTo>
                  <a:cubicBezTo>
                    <a:pt x="3433" y="5929"/>
                    <a:pt x="3425" y="5936"/>
                    <a:pt x="3418" y="5947"/>
                  </a:cubicBezTo>
                  <a:cubicBezTo>
                    <a:pt x="3367" y="6002"/>
                    <a:pt x="3294" y="6031"/>
                    <a:pt x="3221" y="6031"/>
                  </a:cubicBezTo>
                  <a:cubicBezTo>
                    <a:pt x="3003" y="6031"/>
                    <a:pt x="2875" y="5787"/>
                    <a:pt x="3003" y="5608"/>
                  </a:cubicBezTo>
                  <a:lnTo>
                    <a:pt x="6664" y="529"/>
                  </a:lnTo>
                  <a:cubicBezTo>
                    <a:pt x="6723" y="448"/>
                    <a:pt x="6799" y="415"/>
                    <a:pt x="6873" y="415"/>
                  </a:cubicBezTo>
                  <a:close/>
                  <a:moveTo>
                    <a:pt x="7833" y="419"/>
                  </a:moveTo>
                  <a:cubicBezTo>
                    <a:pt x="7915" y="419"/>
                    <a:pt x="7996" y="457"/>
                    <a:pt x="8049" y="529"/>
                  </a:cubicBezTo>
                  <a:lnTo>
                    <a:pt x="11707" y="5608"/>
                  </a:lnTo>
                  <a:cubicBezTo>
                    <a:pt x="11835" y="5787"/>
                    <a:pt x="11711" y="6031"/>
                    <a:pt x="11492" y="6031"/>
                  </a:cubicBezTo>
                  <a:cubicBezTo>
                    <a:pt x="11405" y="6031"/>
                    <a:pt x="11325" y="5991"/>
                    <a:pt x="11273" y="5921"/>
                  </a:cubicBezTo>
                  <a:lnTo>
                    <a:pt x="7615" y="842"/>
                  </a:lnTo>
                  <a:cubicBezTo>
                    <a:pt x="7528" y="722"/>
                    <a:pt x="7557" y="555"/>
                    <a:pt x="7677" y="471"/>
                  </a:cubicBezTo>
                  <a:cubicBezTo>
                    <a:pt x="7724" y="436"/>
                    <a:pt x="7779" y="419"/>
                    <a:pt x="7833" y="419"/>
                  </a:cubicBezTo>
                  <a:close/>
                  <a:moveTo>
                    <a:pt x="14148" y="5346"/>
                  </a:moveTo>
                  <a:cubicBezTo>
                    <a:pt x="14228" y="5346"/>
                    <a:pt x="14294" y="5411"/>
                    <a:pt x="14294" y="5491"/>
                  </a:cubicBezTo>
                  <a:lnTo>
                    <a:pt x="14294" y="6391"/>
                  </a:lnTo>
                  <a:cubicBezTo>
                    <a:pt x="14294" y="6472"/>
                    <a:pt x="14232" y="6534"/>
                    <a:pt x="14152" y="6534"/>
                  </a:cubicBezTo>
                  <a:lnTo>
                    <a:pt x="561" y="6534"/>
                  </a:lnTo>
                  <a:cubicBezTo>
                    <a:pt x="481" y="6534"/>
                    <a:pt x="416" y="6472"/>
                    <a:pt x="416" y="6391"/>
                  </a:cubicBezTo>
                  <a:lnTo>
                    <a:pt x="416" y="5491"/>
                  </a:lnTo>
                  <a:cubicBezTo>
                    <a:pt x="416" y="5411"/>
                    <a:pt x="481" y="5346"/>
                    <a:pt x="561" y="5346"/>
                  </a:cubicBezTo>
                  <a:lnTo>
                    <a:pt x="2675" y="5346"/>
                  </a:lnTo>
                  <a:lnTo>
                    <a:pt x="2664" y="5364"/>
                  </a:lnTo>
                  <a:cubicBezTo>
                    <a:pt x="2562" y="5502"/>
                    <a:pt x="2518" y="5670"/>
                    <a:pt x="2536" y="5841"/>
                  </a:cubicBezTo>
                  <a:cubicBezTo>
                    <a:pt x="2536" y="5852"/>
                    <a:pt x="2540" y="5863"/>
                    <a:pt x="2540" y="5874"/>
                  </a:cubicBezTo>
                  <a:cubicBezTo>
                    <a:pt x="2562" y="5994"/>
                    <a:pt x="2609" y="6104"/>
                    <a:pt x="2686" y="6198"/>
                  </a:cubicBezTo>
                  <a:cubicBezTo>
                    <a:pt x="2726" y="6246"/>
                    <a:pt x="2769" y="6286"/>
                    <a:pt x="2817" y="6322"/>
                  </a:cubicBezTo>
                  <a:cubicBezTo>
                    <a:pt x="2939" y="6408"/>
                    <a:pt x="3079" y="6450"/>
                    <a:pt x="3217" y="6450"/>
                  </a:cubicBezTo>
                  <a:cubicBezTo>
                    <a:pt x="3430" y="6450"/>
                    <a:pt x="3640" y="6351"/>
                    <a:pt x="3775" y="6166"/>
                  </a:cubicBezTo>
                  <a:lnTo>
                    <a:pt x="4365" y="5346"/>
                  </a:lnTo>
                  <a:lnTo>
                    <a:pt x="10341" y="5346"/>
                  </a:lnTo>
                  <a:lnTo>
                    <a:pt x="10931" y="6166"/>
                  </a:lnTo>
                  <a:cubicBezTo>
                    <a:pt x="11065" y="6349"/>
                    <a:pt x="11275" y="6452"/>
                    <a:pt x="11490" y="6452"/>
                  </a:cubicBezTo>
                  <a:cubicBezTo>
                    <a:pt x="11577" y="6452"/>
                    <a:pt x="11666" y="6435"/>
                    <a:pt x="11751" y="6399"/>
                  </a:cubicBezTo>
                  <a:lnTo>
                    <a:pt x="11776" y="6388"/>
                  </a:lnTo>
                  <a:lnTo>
                    <a:pt x="11802" y="6377"/>
                  </a:lnTo>
                  <a:lnTo>
                    <a:pt x="11813" y="6370"/>
                  </a:lnTo>
                  <a:cubicBezTo>
                    <a:pt x="11842" y="6355"/>
                    <a:pt x="11867" y="6340"/>
                    <a:pt x="11893" y="6322"/>
                  </a:cubicBezTo>
                  <a:lnTo>
                    <a:pt x="11900" y="6315"/>
                  </a:lnTo>
                  <a:lnTo>
                    <a:pt x="11922" y="6300"/>
                  </a:lnTo>
                  <a:lnTo>
                    <a:pt x="11926" y="6297"/>
                  </a:lnTo>
                  <a:lnTo>
                    <a:pt x="11948" y="6278"/>
                  </a:lnTo>
                  <a:cubicBezTo>
                    <a:pt x="12188" y="6060"/>
                    <a:pt x="12246" y="5706"/>
                    <a:pt x="12086" y="5426"/>
                  </a:cubicBezTo>
                  <a:cubicBezTo>
                    <a:pt x="12079" y="5415"/>
                    <a:pt x="12075" y="5408"/>
                    <a:pt x="12068" y="5400"/>
                  </a:cubicBezTo>
                  <a:lnTo>
                    <a:pt x="12064" y="5397"/>
                  </a:lnTo>
                  <a:cubicBezTo>
                    <a:pt x="12061" y="5386"/>
                    <a:pt x="12053" y="5375"/>
                    <a:pt x="12046" y="5368"/>
                  </a:cubicBezTo>
                  <a:lnTo>
                    <a:pt x="12031" y="5346"/>
                  </a:lnTo>
                  <a:close/>
                  <a:moveTo>
                    <a:pt x="6882" y="1"/>
                  </a:moveTo>
                  <a:cubicBezTo>
                    <a:pt x="6668" y="1"/>
                    <a:pt x="6458" y="99"/>
                    <a:pt x="6326" y="285"/>
                  </a:cubicBezTo>
                  <a:lnTo>
                    <a:pt x="2981" y="4927"/>
                  </a:lnTo>
                  <a:lnTo>
                    <a:pt x="565" y="4927"/>
                  </a:lnTo>
                  <a:cubicBezTo>
                    <a:pt x="252" y="4927"/>
                    <a:pt x="0" y="5178"/>
                    <a:pt x="0" y="5491"/>
                  </a:cubicBezTo>
                  <a:lnTo>
                    <a:pt x="0" y="6391"/>
                  </a:lnTo>
                  <a:cubicBezTo>
                    <a:pt x="0" y="6701"/>
                    <a:pt x="252" y="6953"/>
                    <a:pt x="565" y="6956"/>
                  </a:cubicBezTo>
                  <a:lnTo>
                    <a:pt x="878" y="6956"/>
                  </a:lnTo>
                  <a:lnTo>
                    <a:pt x="2150" y="11933"/>
                  </a:lnTo>
                  <a:cubicBezTo>
                    <a:pt x="2281" y="12458"/>
                    <a:pt x="2755" y="12826"/>
                    <a:pt x="3298" y="12826"/>
                  </a:cubicBezTo>
                  <a:lnTo>
                    <a:pt x="8621" y="12826"/>
                  </a:lnTo>
                  <a:cubicBezTo>
                    <a:pt x="8738" y="12826"/>
                    <a:pt x="8829" y="12731"/>
                    <a:pt x="8829" y="12615"/>
                  </a:cubicBezTo>
                  <a:cubicBezTo>
                    <a:pt x="8829" y="12498"/>
                    <a:pt x="8738" y="12407"/>
                    <a:pt x="8621" y="12407"/>
                  </a:cubicBezTo>
                  <a:lnTo>
                    <a:pt x="3298" y="12407"/>
                  </a:lnTo>
                  <a:cubicBezTo>
                    <a:pt x="2944" y="12407"/>
                    <a:pt x="2642" y="12170"/>
                    <a:pt x="2554" y="11831"/>
                  </a:cubicBezTo>
                  <a:lnTo>
                    <a:pt x="1312" y="6956"/>
                  </a:lnTo>
                  <a:lnTo>
                    <a:pt x="13405" y="6956"/>
                  </a:lnTo>
                  <a:lnTo>
                    <a:pt x="13241" y="7594"/>
                  </a:lnTo>
                  <a:cubicBezTo>
                    <a:pt x="13208" y="7707"/>
                    <a:pt x="13274" y="7827"/>
                    <a:pt x="13390" y="7856"/>
                  </a:cubicBezTo>
                  <a:cubicBezTo>
                    <a:pt x="13407" y="7860"/>
                    <a:pt x="13424" y="7863"/>
                    <a:pt x="13441" y="7863"/>
                  </a:cubicBezTo>
                  <a:cubicBezTo>
                    <a:pt x="13536" y="7863"/>
                    <a:pt x="13624" y="7795"/>
                    <a:pt x="13645" y="7696"/>
                  </a:cubicBezTo>
                  <a:lnTo>
                    <a:pt x="13835" y="6956"/>
                  </a:lnTo>
                  <a:lnTo>
                    <a:pt x="14152" y="6956"/>
                  </a:lnTo>
                  <a:cubicBezTo>
                    <a:pt x="14462" y="6953"/>
                    <a:pt x="14713" y="6701"/>
                    <a:pt x="14717" y="6391"/>
                  </a:cubicBezTo>
                  <a:lnTo>
                    <a:pt x="14717" y="5491"/>
                  </a:lnTo>
                  <a:cubicBezTo>
                    <a:pt x="14713" y="5180"/>
                    <a:pt x="14465" y="4927"/>
                    <a:pt x="14155" y="4927"/>
                  </a:cubicBezTo>
                  <a:cubicBezTo>
                    <a:pt x="14153" y="4927"/>
                    <a:pt x="14150" y="4927"/>
                    <a:pt x="14148" y="4927"/>
                  </a:cubicBezTo>
                  <a:lnTo>
                    <a:pt x="11733" y="4927"/>
                  </a:lnTo>
                  <a:lnTo>
                    <a:pt x="8388" y="285"/>
                  </a:lnTo>
                  <a:cubicBezTo>
                    <a:pt x="8253" y="99"/>
                    <a:pt x="8043" y="1"/>
                    <a:pt x="7831" y="1"/>
                  </a:cubicBezTo>
                  <a:cubicBezTo>
                    <a:pt x="7693" y="1"/>
                    <a:pt x="7554" y="42"/>
                    <a:pt x="7433" y="128"/>
                  </a:cubicBezTo>
                  <a:cubicBezTo>
                    <a:pt x="7426" y="172"/>
                    <a:pt x="7391" y="194"/>
                    <a:pt x="7357" y="194"/>
                  </a:cubicBezTo>
                  <a:cubicBezTo>
                    <a:pt x="7322" y="194"/>
                    <a:pt x="7287" y="172"/>
                    <a:pt x="7280" y="128"/>
                  </a:cubicBezTo>
                  <a:cubicBezTo>
                    <a:pt x="7160" y="42"/>
                    <a:pt x="7020" y="1"/>
                    <a:pt x="6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7"/>
            <p:cNvSpPr/>
            <p:nvPr/>
          </p:nvSpPr>
          <p:spPr>
            <a:xfrm>
              <a:off x="5367475" y="2020475"/>
              <a:ext cx="169100" cy="154250"/>
            </a:xfrm>
            <a:custGeom>
              <a:avLst/>
              <a:gdLst/>
              <a:ahLst/>
              <a:cxnLst/>
              <a:rect l="l" t="t" r="r" b="b"/>
              <a:pathLst>
                <a:path w="6764" h="6170" extrusionOk="0">
                  <a:moveTo>
                    <a:pt x="3262" y="570"/>
                  </a:moveTo>
                  <a:cubicBezTo>
                    <a:pt x="3937" y="570"/>
                    <a:pt x="4600" y="833"/>
                    <a:pt x="5095" y="1328"/>
                  </a:cubicBezTo>
                  <a:cubicBezTo>
                    <a:pt x="6104" y="2341"/>
                    <a:pt x="6104" y="3981"/>
                    <a:pt x="5095" y="4994"/>
                  </a:cubicBezTo>
                  <a:cubicBezTo>
                    <a:pt x="4600" y="5488"/>
                    <a:pt x="3937" y="5752"/>
                    <a:pt x="3262" y="5752"/>
                  </a:cubicBezTo>
                  <a:cubicBezTo>
                    <a:pt x="2928" y="5752"/>
                    <a:pt x="2591" y="5687"/>
                    <a:pt x="2271" y="5555"/>
                  </a:cubicBezTo>
                  <a:cubicBezTo>
                    <a:pt x="1305" y="5154"/>
                    <a:pt x="675" y="4206"/>
                    <a:pt x="675" y="3161"/>
                  </a:cubicBezTo>
                  <a:cubicBezTo>
                    <a:pt x="675" y="2111"/>
                    <a:pt x="1305" y="1168"/>
                    <a:pt x="2271" y="767"/>
                  </a:cubicBezTo>
                  <a:cubicBezTo>
                    <a:pt x="2591" y="634"/>
                    <a:pt x="2928" y="570"/>
                    <a:pt x="3262" y="570"/>
                  </a:cubicBezTo>
                  <a:close/>
                  <a:moveTo>
                    <a:pt x="541" y="0"/>
                  </a:moveTo>
                  <a:cubicBezTo>
                    <a:pt x="441" y="0"/>
                    <a:pt x="341" y="64"/>
                    <a:pt x="336" y="199"/>
                  </a:cubicBezTo>
                  <a:lnTo>
                    <a:pt x="12" y="4002"/>
                  </a:lnTo>
                  <a:cubicBezTo>
                    <a:pt x="1" y="4119"/>
                    <a:pt x="85" y="4221"/>
                    <a:pt x="201" y="4228"/>
                  </a:cubicBezTo>
                  <a:lnTo>
                    <a:pt x="219" y="4228"/>
                  </a:lnTo>
                  <a:cubicBezTo>
                    <a:pt x="300" y="4228"/>
                    <a:pt x="372" y="4185"/>
                    <a:pt x="409" y="4112"/>
                  </a:cubicBezTo>
                  <a:cubicBezTo>
                    <a:pt x="836" y="5399"/>
                    <a:pt x="2025" y="6170"/>
                    <a:pt x="3266" y="6170"/>
                  </a:cubicBezTo>
                  <a:cubicBezTo>
                    <a:pt x="3802" y="6170"/>
                    <a:pt x="4348" y="6026"/>
                    <a:pt x="4847" y="5719"/>
                  </a:cubicBezTo>
                  <a:cubicBezTo>
                    <a:pt x="6497" y="4698"/>
                    <a:pt x="6763" y="2403"/>
                    <a:pt x="5393" y="1033"/>
                  </a:cubicBezTo>
                  <a:lnTo>
                    <a:pt x="5393" y="1029"/>
                  </a:lnTo>
                  <a:cubicBezTo>
                    <a:pt x="4796" y="433"/>
                    <a:pt x="4028" y="148"/>
                    <a:pt x="3268" y="148"/>
                  </a:cubicBezTo>
                  <a:cubicBezTo>
                    <a:pt x="2221" y="148"/>
                    <a:pt x="1187" y="689"/>
                    <a:pt x="628" y="1707"/>
                  </a:cubicBezTo>
                  <a:lnTo>
                    <a:pt x="751" y="235"/>
                  </a:lnTo>
                  <a:cubicBezTo>
                    <a:pt x="771" y="82"/>
                    <a:pt x="655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7"/>
            <p:cNvSpPr/>
            <p:nvPr/>
          </p:nvSpPr>
          <p:spPr>
            <a:xfrm>
              <a:off x="5396450" y="2084725"/>
              <a:ext cx="105225" cy="29450"/>
            </a:xfrm>
            <a:custGeom>
              <a:avLst/>
              <a:gdLst/>
              <a:ahLst/>
              <a:cxnLst/>
              <a:rect l="l" t="t" r="r" b="b"/>
              <a:pathLst>
                <a:path w="4209" h="1178" extrusionOk="0">
                  <a:moveTo>
                    <a:pt x="3633" y="419"/>
                  </a:moveTo>
                  <a:cubicBezTo>
                    <a:pt x="3856" y="419"/>
                    <a:pt x="3856" y="759"/>
                    <a:pt x="3633" y="759"/>
                  </a:cubicBezTo>
                  <a:cubicBezTo>
                    <a:pt x="3629" y="759"/>
                    <a:pt x="3626" y="759"/>
                    <a:pt x="3622" y="758"/>
                  </a:cubicBezTo>
                  <a:lnTo>
                    <a:pt x="587" y="758"/>
                  </a:lnTo>
                  <a:cubicBezTo>
                    <a:pt x="372" y="747"/>
                    <a:pt x="372" y="430"/>
                    <a:pt x="587" y="420"/>
                  </a:cubicBezTo>
                  <a:lnTo>
                    <a:pt x="3622" y="420"/>
                  </a:lnTo>
                  <a:cubicBezTo>
                    <a:pt x="3626" y="419"/>
                    <a:pt x="3629" y="419"/>
                    <a:pt x="3633" y="419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7"/>
                    <a:pt x="0" y="591"/>
                  </a:cubicBezTo>
                  <a:cubicBezTo>
                    <a:pt x="0" y="915"/>
                    <a:pt x="263" y="1177"/>
                    <a:pt x="587" y="1177"/>
                  </a:cubicBezTo>
                  <a:lnTo>
                    <a:pt x="3622" y="1177"/>
                  </a:lnTo>
                  <a:cubicBezTo>
                    <a:pt x="3946" y="1177"/>
                    <a:pt x="4209" y="915"/>
                    <a:pt x="4209" y="591"/>
                  </a:cubicBezTo>
                  <a:cubicBezTo>
                    <a:pt x="4209" y="267"/>
                    <a:pt x="3946" y="1"/>
                    <a:pt x="3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47"/>
          <p:cNvGrpSpPr/>
          <p:nvPr/>
        </p:nvGrpSpPr>
        <p:grpSpPr>
          <a:xfrm>
            <a:off x="5053355" y="2374540"/>
            <a:ext cx="390080" cy="339942"/>
            <a:chOff x="2705600" y="1844075"/>
            <a:chExt cx="368000" cy="320700"/>
          </a:xfrm>
        </p:grpSpPr>
        <p:sp>
          <p:nvSpPr>
            <p:cNvPr id="395" name="Google Shape;395;p47"/>
            <p:cNvSpPr/>
            <p:nvPr/>
          </p:nvSpPr>
          <p:spPr>
            <a:xfrm>
              <a:off x="2743125" y="1931600"/>
              <a:ext cx="153675" cy="153800"/>
            </a:xfrm>
            <a:custGeom>
              <a:avLst/>
              <a:gdLst/>
              <a:ahLst/>
              <a:cxnLst/>
              <a:rect l="l" t="t" r="r" b="b"/>
              <a:pathLst>
                <a:path w="6147" h="6152" extrusionOk="0">
                  <a:moveTo>
                    <a:pt x="5568" y="420"/>
                  </a:moveTo>
                  <a:cubicBezTo>
                    <a:pt x="5655" y="420"/>
                    <a:pt x="5724" y="493"/>
                    <a:pt x="5728" y="580"/>
                  </a:cubicBezTo>
                  <a:lnTo>
                    <a:pt x="5728" y="5572"/>
                  </a:lnTo>
                  <a:cubicBezTo>
                    <a:pt x="5728" y="5659"/>
                    <a:pt x="5655" y="5728"/>
                    <a:pt x="5568" y="5728"/>
                  </a:cubicBezTo>
                  <a:lnTo>
                    <a:pt x="576" y="5728"/>
                  </a:lnTo>
                  <a:cubicBezTo>
                    <a:pt x="488" y="5728"/>
                    <a:pt x="419" y="5659"/>
                    <a:pt x="419" y="5572"/>
                  </a:cubicBezTo>
                  <a:lnTo>
                    <a:pt x="419" y="580"/>
                  </a:lnTo>
                  <a:cubicBezTo>
                    <a:pt x="419" y="493"/>
                    <a:pt x="488" y="420"/>
                    <a:pt x="576" y="420"/>
                  </a:cubicBezTo>
                  <a:close/>
                  <a:moveTo>
                    <a:pt x="576" y="1"/>
                  </a:moveTo>
                  <a:cubicBezTo>
                    <a:pt x="255" y="1"/>
                    <a:pt x="0" y="259"/>
                    <a:pt x="0" y="580"/>
                  </a:cubicBezTo>
                  <a:lnTo>
                    <a:pt x="0" y="5572"/>
                  </a:lnTo>
                  <a:cubicBezTo>
                    <a:pt x="0" y="5892"/>
                    <a:pt x="259" y="6151"/>
                    <a:pt x="576" y="6151"/>
                  </a:cubicBezTo>
                  <a:lnTo>
                    <a:pt x="5571" y="6151"/>
                  </a:lnTo>
                  <a:cubicBezTo>
                    <a:pt x="5888" y="6151"/>
                    <a:pt x="6147" y="5892"/>
                    <a:pt x="6147" y="5572"/>
                  </a:cubicBezTo>
                  <a:lnTo>
                    <a:pt x="6147" y="580"/>
                  </a:lnTo>
                  <a:cubicBezTo>
                    <a:pt x="6147" y="259"/>
                    <a:pt x="5888" y="1"/>
                    <a:pt x="5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7"/>
            <p:cNvSpPr/>
            <p:nvPr/>
          </p:nvSpPr>
          <p:spPr>
            <a:xfrm>
              <a:off x="2759425" y="1955375"/>
              <a:ext cx="121075" cy="106975"/>
            </a:xfrm>
            <a:custGeom>
              <a:avLst/>
              <a:gdLst/>
              <a:ahLst/>
              <a:cxnLst/>
              <a:rect l="l" t="t" r="r" b="b"/>
              <a:pathLst>
                <a:path w="4843" h="4279" extrusionOk="0">
                  <a:moveTo>
                    <a:pt x="2420" y="518"/>
                  </a:moveTo>
                  <a:lnTo>
                    <a:pt x="3352" y="1546"/>
                  </a:lnTo>
                  <a:lnTo>
                    <a:pt x="1487" y="1546"/>
                  </a:lnTo>
                  <a:lnTo>
                    <a:pt x="2420" y="518"/>
                  </a:lnTo>
                  <a:close/>
                  <a:moveTo>
                    <a:pt x="4347" y="1968"/>
                  </a:moveTo>
                  <a:cubicBezTo>
                    <a:pt x="4387" y="1968"/>
                    <a:pt x="4420" y="2001"/>
                    <a:pt x="4420" y="2041"/>
                  </a:cubicBezTo>
                  <a:lnTo>
                    <a:pt x="4420" y="2118"/>
                  </a:lnTo>
                  <a:cubicBezTo>
                    <a:pt x="4420" y="2158"/>
                    <a:pt x="4387" y="2190"/>
                    <a:pt x="4347" y="2190"/>
                  </a:cubicBezTo>
                  <a:lnTo>
                    <a:pt x="492" y="2190"/>
                  </a:lnTo>
                  <a:cubicBezTo>
                    <a:pt x="452" y="2190"/>
                    <a:pt x="419" y="2158"/>
                    <a:pt x="419" y="2118"/>
                  </a:cubicBezTo>
                  <a:lnTo>
                    <a:pt x="419" y="2041"/>
                  </a:lnTo>
                  <a:cubicBezTo>
                    <a:pt x="419" y="2001"/>
                    <a:pt x="452" y="1968"/>
                    <a:pt x="492" y="1968"/>
                  </a:cubicBezTo>
                  <a:close/>
                  <a:moveTo>
                    <a:pt x="4063" y="2613"/>
                  </a:moveTo>
                  <a:lnTo>
                    <a:pt x="3764" y="3794"/>
                  </a:lnTo>
                  <a:cubicBezTo>
                    <a:pt x="3753" y="3834"/>
                    <a:pt x="3717" y="3859"/>
                    <a:pt x="3677" y="3859"/>
                  </a:cubicBezTo>
                  <a:lnTo>
                    <a:pt x="1163" y="3859"/>
                  </a:lnTo>
                  <a:cubicBezTo>
                    <a:pt x="1123" y="3859"/>
                    <a:pt x="1086" y="3834"/>
                    <a:pt x="1075" y="3794"/>
                  </a:cubicBezTo>
                  <a:lnTo>
                    <a:pt x="773" y="2613"/>
                  </a:lnTo>
                  <a:close/>
                  <a:moveTo>
                    <a:pt x="2372" y="1"/>
                  </a:moveTo>
                  <a:lnTo>
                    <a:pt x="2361" y="4"/>
                  </a:lnTo>
                  <a:lnTo>
                    <a:pt x="2350" y="4"/>
                  </a:lnTo>
                  <a:lnTo>
                    <a:pt x="2336" y="12"/>
                  </a:lnTo>
                  <a:lnTo>
                    <a:pt x="2332" y="12"/>
                  </a:lnTo>
                  <a:cubicBezTo>
                    <a:pt x="2314" y="23"/>
                    <a:pt x="2296" y="34"/>
                    <a:pt x="2278" y="48"/>
                  </a:cubicBezTo>
                  <a:lnTo>
                    <a:pt x="2274" y="52"/>
                  </a:lnTo>
                  <a:lnTo>
                    <a:pt x="2263" y="63"/>
                  </a:lnTo>
                  <a:lnTo>
                    <a:pt x="922" y="1546"/>
                  </a:lnTo>
                  <a:lnTo>
                    <a:pt x="492" y="1546"/>
                  </a:lnTo>
                  <a:cubicBezTo>
                    <a:pt x="219" y="1546"/>
                    <a:pt x="0" y="1768"/>
                    <a:pt x="0" y="2037"/>
                  </a:cubicBezTo>
                  <a:lnTo>
                    <a:pt x="0" y="2118"/>
                  </a:lnTo>
                  <a:cubicBezTo>
                    <a:pt x="0" y="2325"/>
                    <a:pt x="135" y="2515"/>
                    <a:pt x="336" y="2584"/>
                  </a:cubicBezTo>
                  <a:lnTo>
                    <a:pt x="667" y="3896"/>
                  </a:lnTo>
                  <a:cubicBezTo>
                    <a:pt x="725" y="4122"/>
                    <a:pt x="929" y="4278"/>
                    <a:pt x="1163" y="4278"/>
                  </a:cubicBezTo>
                  <a:lnTo>
                    <a:pt x="3677" y="4278"/>
                  </a:lnTo>
                  <a:cubicBezTo>
                    <a:pt x="3910" y="4278"/>
                    <a:pt x="4114" y="4122"/>
                    <a:pt x="4172" y="3896"/>
                  </a:cubicBezTo>
                  <a:lnTo>
                    <a:pt x="4507" y="2584"/>
                  </a:lnTo>
                  <a:cubicBezTo>
                    <a:pt x="4708" y="2515"/>
                    <a:pt x="4843" y="2325"/>
                    <a:pt x="4843" y="2118"/>
                  </a:cubicBezTo>
                  <a:lnTo>
                    <a:pt x="4843" y="2041"/>
                  </a:lnTo>
                  <a:cubicBezTo>
                    <a:pt x="4839" y="1768"/>
                    <a:pt x="4620" y="1546"/>
                    <a:pt x="4347" y="1546"/>
                  </a:cubicBezTo>
                  <a:lnTo>
                    <a:pt x="3917" y="1546"/>
                  </a:lnTo>
                  <a:lnTo>
                    <a:pt x="2576" y="63"/>
                  </a:lnTo>
                  <a:lnTo>
                    <a:pt x="2569" y="55"/>
                  </a:lnTo>
                  <a:lnTo>
                    <a:pt x="2562" y="48"/>
                  </a:lnTo>
                  <a:cubicBezTo>
                    <a:pt x="2547" y="34"/>
                    <a:pt x="2529" y="23"/>
                    <a:pt x="2507" y="15"/>
                  </a:cubicBezTo>
                  <a:lnTo>
                    <a:pt x="2500" y="12"/>
                  </a:lnTo>
                  <a:lnTo>
                    <a:pt x="2489" y="8"/>
                  </a:lnTo>
                  <a:lnTo>
                    <a:pt x="2478" y="4"/>
                  </a:lnTo>
                  <a:lnTo>
                    <a:pt x="2471" y="4"/>
                  </a:lnTo>
                  <a:lnTo>
                    <a:pt x="24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7"/>
            <p:cNvSpPr/>
            <p:nvPr/>
          </p:nvSpPr>
          <p:spPr>
            <a:xfrm>
              <a:off x="2977575" y="1935525"/>
              <a:ext cx="51575" cy="10500"/>
            </a:xfrm>
            <a:custGeom>
              <a:avLst/>
              <a:gdLst/>
              <a:ahLst/>
              <a:cxnLst/>
              <a:rect l="l" t="t" r="r" b="b"/>
              <a:pathLst>
                <a:path w="2063" h="420" extrusionOk="0">
                  <a:moveTo>
                    <a:pt x="281" y="0"/>
                  </a:moveTo>
                  <a:cubicBezTo>
                    <a:pt x="1" y="0"/>
                    <a:pt x="1" y="419"/>
                    <a:pt x="281" y="419"/>
                  </a:cubicBezTo>
                  <a:lnTo>
                    <a:pt x="1852" y="419"/>
                  </a:lnTo>
                  <a:cubicBezTo>
                    <a:pt x="1968" y="419"/>
                    <a:pt x="2063" y="328"/>
                    <a:pt x="2063" y="212"/>
                  </a:cubicBezTo>
                  <a:cubicBezTo>
                    <a:pt x="2063" y="95"/>
                    <a:pt x="1968" y="0"/>
                    <a:pt x="1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7"/>
            <p:cNvSpPr/>
            <p:nvPr/>
          </p:nvSpPr>
          <p:spPr>
            <a:xfrm>
              <a:off x="2926750" y="1935525"/>
              <a:ext cx="26250" cy="10500"/>
            </a:xfrm>
            <a:custGeom>
              <a:avLst/>
              <a:gdLst/>
              <a:ahLst/>
              <a:cxnLst/>
              <a:rect l="l" t="t" r="r" b="b"/>
              <a:pathLst>
                <a:path w="1050" h="420" extrusionOk="0">
                  <a:moveTo>
                    <a:pt x="281" y="0"/>
                  </a:moveTo>
                  <a:cubicBezTo>
                    <a:pt x="1" y="0"/>
                    <a:pt x="1" y="419"/>
                    <a:pt x="281" y="419"/>
                  </a:cubicBezTo>
                  <a:lnTo>
                    <a:pt x="839" y="419"/>
                  </a:lnTo>
                  <a:cubicBezTo>
                    <a:pt x="955" y="419"/>
                    <a:pt x="1050" y="328"/>
                    <a:pt x="1050" y="212"/>
                  </a:cubicBezTo>
                  <a:cubicBezTo>
                    <a:pt x="1050" y="95"/>
                    <a:pt x="955" y="0"/>
                    <a:pt x="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7"/>
            <p:cNvSpPr/>
            <p:nvPr/>
          </p:nvSpPr>
          <p:spPr>
            <a:xfrm>
              <a:off x="2926750" y="1977600"/>
              <a:ext cx="102400" cy="10600"/>
            </a:xfrm>
            <a:custGeom>
              <a:avLst/>
              <a:gdLst/>
              <a:ahLst/>
              <a:cxnLst/>
              <a:rect l="l" t="t" r="r" b="b"/>
              <a:pathLst>
                <a:path w="4096" h="424" extrusionOk="0">
                  <a:moveTo>
                    <a:pt x="281" y="1"/>
                  </a:moveTo>
                  <a:cubicBezTo>
                    <a:pt x="1" y="1"/>
                    <a:pt x="1" y="423"/>
                    <a:pt x="281" y="423"/>
                  </a:cubicBezTo>
                  <a:lnTo>
                    <a:pt x="3885" y="423"/>
                  </a:lnTo>
                  <a:cubicBezTo>
                    <a:pt x="4001" y="423"/>
                    <a:pt x="4096" y="329"/>
                    <a:pt x="4096" y="212"/>
                  </a:cubicBezTo>
                  <a:cubicBezTo>
                    <a:pt x="4096" y="95"/>
                    <a:pt x="4001" y="1"/>
                    <a:pt x="3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7"/>
            <p:cNvSpPr/>
            <p:nvPr/>
          </p:nvSpPr>
          <p:spPr>
            <a:xfrm>
              <a:off x="2926750" y="2019775"/>
              <a:ext cx="102400" cy="10500"/>
            </a:xfrm>
            <a:custGeom>
              <a:avLst/>
              <a:gdLst/>
              <a:ahLst/>
              <a:cxnLst/>
              <a:rect l="l" t="t" r="r" b="b"/>
              <a:pathLst>
                <a:path w="4096" h="420" extrusionOk="0">
                  <a:moveTo>
                    <a:pt x="281" y="1"/>
                  </a:moveTo>
                  <a:cubicBezTo>
                    <a:pt x="1" y="1"/>
                    <a:pt x="1" y="420"/>
                    <a:pt x="281" y="420"/>
                  </a:cubicBezTo>
                  <a:lnTo>
                    <a:pt x="3885" y="420"/>
                  </a:lnTo>
                  <a:cubicBezTo>
                    <a:pt x="4001" y="420"/>
                    <a:pt x="4096" y="329"/>
                    <a:pt x="4096" y="212"/>
                  </a:cubicBezTo>
                  <a:cubicBezTo>
                    <a:pt x="4096" y="95"/>
                    <a:pt x="4001" y="1"/>
                    <a:pt x="3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7"/>
            <p:cNvSpPr/>
            <p:nvPr/>
          </p:nvSpPr>
          <p:spPr>
            <a:xfrm>
              <a:off x="2738400" y="1859375"/>
              <a:ext cx="36975" cy="31625"/>
            </a:xfrm>
            <a:custGeom>
              <a:avLst/>
              <a:gdLst/>
              <a:ahLst/>
              <a:cxnLst/>
              <a:rect l="l" t="t" r="r" b="b"/>
              <a:pathLst>
                <a:path w="1479" h="1265" extrusionOk="0">
                  <a:moveTo>
                    <a:pt x="846" y="418"/>
                  </a:moveTo>
                  <a:cubicBezTo>
                    <a:pt x="955" y="418"/>
                    <a:pt x="1060" y="503"/>
                    <a:pt x="1060" y="631"/>
                  </a:cubicBezTo>
                  <a:cubicBezTo>
                    <a:pt x="1060" y="747"/>
                    <a:pt x="962" y="842"/>
                    <a:pt x="845" y="842"/>
                  </a:cubicBezTo>
                  <a:cubicBezTo>
                    <a:pt x="659" y="842"/>
                    <a:pt x="564" y="616"/>
                    <a:pt x="696" y="481"/>
                  </a:cubicBezTo>
                  <a:cubicBezTo>
                    <a:pt x="739" y="438"/>
                    <a:pt x="793" y="418"/>
                    <a:pt x="846" y="418"/>
                  </a:cubicBezTo>
                  <a:close/>
                  <a:moveTo>
                    <a:pt x="841" y="0"/>
                  </a:moveTo>
                  <a:cubicBezTo>
                    <a:pt x="282" y="0"/>
                    <a:pt x="1" y="683"/>
                    <a:pt x="400" y="1079"/>
                  </a:cubicBezTo>
                  <a:cubicBezTo>
                    <a:pt x="529" y="1207"/>
                    <a:pt x="687" y="1265"/>
                    <a:pt x="842" y="1265"/>
                  </a:cubicBezTo>
                  <a:cubicBezTo>
                    <a:pt x="1167" y="1265"/>
                    <a:pt x="1479" y="1013"/>
                    <a:pt x="1479" y="631"/>
                  </a:cubicBezTo>
                  <a:cubicBezTo>
                    <a:pt x="1479" y="281"/>
                    <a:pt x="1195" y="0"/>
                    <a:pt x="845" y="0"/>
                  </a:cubicBezTo>
                  <a:cubicBezTo>
                    <a:pt x="844" y="0"/>
                    <a:pt x="842" y="0"/>
                    <a:pt x="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7"/>
            <p:cNvSpPr/>
            <p:nvPr/>
          </p:nvSpPr>
          <p:spPr>
            <a:xfrm>
              <a:off x="2775900" y="1859375"/>
              <a:ext cx="37025" cy="31625"/>
            </a:xfrm>
            <a:custGeom>
              <a:avLst/>
              <a:gdLst/>
              <a:ahLst/>
              <a:cxnLst/>
              <a:rect l="l" t="t" r="r" b="b"/>
              <a:pathLst>
                <a:path w="1481" h="1265" extrusionOk="0">
                  <a:moveTo>
                    <a:pt x="846" y="418"/>
                  </a:moveTo>
                  <a:cubicBezTo>
                    <a:pt x="954" y="418"/>
                    <a:pt x="1057" y="503"/>
                    <a:pt x="1057" y="631"/>
                  </a:cubicBezTo>
                  <a:cubicBezTo>
                    <a:pt x="1057" y="747"/>
                    <a:pt x="963" y="842"/>
                    <a:pt x="846" y="842"/>
                  </a:cubicBezTo>
                  <a:cubicBezTo>
                    <a:pt x="657" y="842"/>
                    <a:pt x="566" y="616"/>
                    <a:pt x="697" y="481"/>
                  </a:cubicBezTo>
                  <a:cubicBezTo>
                    <a:pt x="741" y="438"/>
                    <a:pt x="794" y="418"/>
                    <a:pt x="846" y="418"/>
                  </a:cubicBezTo>
                  <a:close/>
                  <a:moveTo>
                    <a:pt x="846" y="0"/>
                  </a:moveTo>
                  <a:cubicBezTo>
                    <a:pt x="285" y="0"/>
                    <a:pt x="1" y="682"/>
                    <a:pt x="398" y="1079"/>
                  </a:cubicBezTo>
                  <a:cubicBezTo>
                    <a:pt x="528" y="1207"/>
                    <a:pt x="687" y="1265"/>
                    <a:pt x="842" y="1265"/>
                  </a:cubicBezTo>
                  <a:cubicBezTo>
                    <a:pt x="1168" y="1265"/>
                    <a:pt x="1480" y="1013"/>
                    <a:pt x="1480" y="631"/>
                  </a:cubicBezTo>
                  <a:cubicBezTo>
                    <a:pt x="1480" y="281"/>
                    <a:pt x="1196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7"/>
            <p:cNvSpPr/>
            <p:nvPr/>
          </p:nvSpPr>
          <p:spPr>
            <a:xfrm>
              <a:off x="2813425" y="1859375"/>
              <a:ext cx="37025" cy="31625"/>
            </a:xfrm>
            <a:custGeom>
              <a:avLst/>
              <a:gdLst/>
              <a:ahLst/>
              <a:cxnLst/>
              <a:rect l="l" t="t" r="r" b="b"/>
              <a:pathLst>
                <a:path w="1481" h="1265" extrusionOk="0">
                  <a:moveTo>
                    <a:pt x="846" y="418"/>
                  </a:moveTo>
                  <a:cubicBezTo>
                    <a:pt x="955" y="418"/>
                    <a:pt x="1058" y="503"/>
                    <a:pt x="1058" y="631"/>
                  </a:cubicBezTo>
                  <a:cubicBezTo>
                    <a:pt x="1058" y="747"/>
                    <a:pt x="963" y="842"/>
                    <a:pt x="846" y="842"/>
                  </a:cubicBezTo>
                  <a:cubicBezTo>
                    <a:pt x="657" y="842"/>
                    <a:pt x="566" y="616"/>
                    <a:pt x="697" y="481"/>
                  </a:cubicBezTo>
                  <a:cubicBezTo>
                    <a:pt x="741" y="438"/>
                    <a:pt x="794" y="418"/>
                    <a:pt x="846" y="418"/>
                  </a:cubicBezTo>
                  <a:close/>
                  <a:moveTo>
                    <a:pt x="846" y="0"/>
                  </a:moveTo>
                  <a:cubicBezTo>
                    <a:pt x="285" y="0"/>
                    <a:pt x="1" y="682"/>
                    <a:pt x="398" y="1079"/>
                  </a:cubicBezTo>
                  <a:cubicBezTo>
                    <a:pt x="528" y="1207"/>
                    <a:pt x="687" y="1265"/>
                    <a:pt x="842" y="1265"/>
                  </a:cubicBezTo>
                  <a:cubicBezTo>
                    <a:pt x="1168" y="1265"/>
                    <a:pt x="1480" y="1013"/>
                    <a:pt x="1480" y="631"/>
                  </a:cubicBezTo>
                  <a:cubicBezTo>
                    <a:pt x="1480" y="281"/>
                    <a:pt x="1196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7"/>
            <p:cNvSpPr/>
            <p:nvPr/>
          </p:nvSpPr>
          <p:spPr>
            <a:xfrm>
              <a:off x="2705600" y="1844075"/>
              <a:ext cx="368000" cy="282400"/>
            </a:xfrm>
            <a:custGeom>
              <a:avLst/>
              <a:gdLst/>
              <a:ahLst/>
              <a:cxnLst/>
              <a:rect l="l" t="t" r="r" b="b"/>
              <a:pathLst>
                <a:path w="14720" h="11296" extrusionOk="0">
                  <a:moveTo>
                    <a:pt x="14199" y="423"/>
                  </a:moveTo>
                  <a:cubicBezTo>
                    <a:pt x="14254" y="423"/>
                    <a:pt x="14297" y="467"/>
                    <a:pt x="14297" y="518"/>
                  </a:cubicBezTo>
                  <a:lnTo>
                    <a:pt x="14297" y="2066"/>
                  </a:lnTo>
                  <a:lnTo>
                    <a:pt x="423" y="2066"/>
                  </a:lnTo>
                  <a:lnTo>
                    <a:pt x="423" y="518"/>
                  </a:lnTo>
                  <a:cubicBezTo>
                    <a:pt x="423" y="467"/>
                    <a:pt x="466" y="423"/>
                    <a:pt x="517" y="423"/>
                  </a:cubicBezTo>
                  <a:close/>
                  <a:moveTo>
                    <a:pt x="517" y="0"/>
                  </a:moveTo>
                  <a:cubicBezTo>
                    <a:pt x="233" y="0"/>
                    <a:pt x="0" y="234"/>
                    <a:pt x="0" y="518"/>
                  </a:cubicBezTo>
                  <a:lnTo>
                    <a:pt x="0" y="10716"/>
                  </a:lnTo>
                  <a:cubicBezTo>
                    <a:pt x="0" y="11037"/>
                    <a:pt x="262" y="11295"/>
                    <a:pt x="579" y="11295"/>
                  </a:cubicBezTo>
                  <a:lnTo>
                    <a:pt x="8333" y="11295"/>
                  </a:lnTo>
                  <a:cubicBezTo>
                    <a:pt x="8446" y="11295"/>
                    <a:pt x="8541" y="11201"/>
                    <a:pt x="8541" y="11084"/>
                  </a:cubicBezTo>
                  <a:cubicBezTo>
                    <a:pt x="8541" y="10967"/>
                    <a:pt x="8446" y="10873"/>
                    <a:pt x="8333" y="10873"/>
                  </a:cubicBezTo>
                  <a:lnTo>
                    <a:pt x="579" y="10873"/>
                  </a:lnTo>
                  <a:cubicBezTo>
                    <a:pt x="492" y="10873"/>
                    <a:pt x="423" y="10803"/>
                    <a:pt x="423" y="10716"/>
                  </a:cubicBezTo>
                  <a:lnTo>
                    <a:pt x="423" y="2485"/>
                  </a:lnTo>
                  <a:lnTo>
                    <a:pt x="14297" y="2485"/>
                  </a:lnTo>
                  <a:lnTo>
                    <a:pt x="14297" y="10716"/>
                  </a:lnTo>
                  <a:cubicBezTo>
                    <a:pt x="14297" y="10803"/>
                    <a:pt x="14228" y="10873"/>
                    <a:pt x="14141" y="10873"/>
                  </a:cubicBezTo>
                  <a:lnTo>
                    <a:pt x="13080" y="10873"/>
                  </a:lnTo>
                  <a:cubicBezTo>
                    <a:pt x="12800" y="10873"/>
                    <a:pt x="12800" y="11295"/>
                    <a:pt x="13080" y="11295"/>
                  </a:cubicBezTo>
                  <a:lnTo>
                    <a:pt x="14141" y="11295"/>
                  </a:lnTo>
                  <a:cubicBezTo>
                    <a:pt x="14458" y="11295"/>
                    <a:pt x="14716" y="11037"/>
                    <a:pt x="14720" y="10716"/>
                  </a:cubicBezTo>
                  <a:lnTo>
                    <a:pt x="14720" y="518"/>
                  </a:lnTo>
                  <a:cubicBezTo>
                    <a:pt x="14716" y="234"/>
                    <a:pt x="14487" y="0"/>
                    <a:pt x="14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7"/>
            <p:cNvSpPr/>
            <p:nvPr/>
          </p:nvSpPr>
          <p:spPr>
            <a:xfrm>
              <a:off x="2918375" y="2054800"/>
              <a:ext cx="111600" cy="109975"/>
            </a:xfrm>
            <a:custGeom>
              <a:avLst/>
              <a:gdLst/>
              <a:ahLst/>
              <a:cxnLst/>
              <a:rect l="l" t="t" r="r" b="b"/>
              <a:pathLst>
                <a:path w="4464" h="4399" extrusionOk="0">
                  <a:moveTo>
                    <a:pt x="489" y="462"/>
                  </a:moveTo>
                  <a:lnTo>
                    <a:pt x="3269" y="1023"/>
                  </a:lnTo>
                  <a:lnTo>
                    <a:pt x="2493" y="1431"/>
                  </a:lnTo>
                  <a:cubicBezTo>
                    <a:pt x="2369" y="1496"/>
                    <a:pt x="2343" y="1668"/>
                    <a:pt x="2445" y="1766"/>
                  </a:cubicBezTo>
                  <a:lnTo>
                    <a:pt x="3975" y="3300"/>
                  </a:lnTo>
                  <a:lnTo>
                    <a:pt x="3327" y="3945"/>
                  </a:lnTo>
                  <a:lnTo>
                    <a:pt x="1797" y="2414"/>
                  </a:lnTo>
                  <a:cubicBezTo>
                    <a:pt x="1754" y="2372"/>
                    <a:pt x="1699" y="2352"/>
                    <a:pt x="1646" y="2352"/>
                  </a:cubicBezTo>
                  <a:cubicBezTo>
                    <a:pt x="1571" y="2352"/>
                    <a:pt x="1498" y="2391"/>
                    <a:pt x="1461" y="2466"/>
                  </a:cubicBezTo>
                  <a:lnTo>
                    <a:pt x="1050" y="3242"/>
                  </a:lnTo>
                  <a:lnTo>
                    <a:pt x="489" y="462"/>
                  </a:lnTo>
                  <a:close/>
                  <a:moveTo>
                    <a:pt x="318" y="0"/>
                  </a:moveTo>
                  <a:cubicBezTo>
                    <a:pt x="143" y="0"/>
                    <a:pt x="1" y="160"/>
                    <a:pt x="37" y="341"/>
                  </a:cubicBezTo>
                  <a:lnTo>
                    <a:pt x="715" y="3693"/>
                  </a:lnTo>
                  <a:cubicBezTo>
                    <a:pt x="743" y="3841"/>
                    <a:pt x="868" y="3922"/>
                    <a:pt x="994" y="3922"/>
                  </a:cubicBezTo>
                  <a:cubicBezTo>
                    <a:pt x="1092" y="3922"/>
                    <a:pt x="1191" y="3873"/>
                    <a:pt x="1246" y="3770"/>
                  </a:cubicBezTo>
                  <a:lnTo>
                    <a:pt x="1702" y="2914"/>
                  </a:lnTo>
                  <a:lnTo>
                    <a:pt x="3079" y="4295"/>
                  </a:lnTo>
                  <a:cubicBezTo>
                    <a:pt x="3148" y="4364"/>
                    <a:pt x="3239" y="4398"/>
                    <a:pt x="3329" y="4398"/>
                  </a:cubicBezTo>
                  <a:cubicBezTo>
                    <a:pt x="3419" y="4398"/>
                    <a:pt x="3509" y="4364"/>
                    <a:pt x="3578" y="4295"/>
                  </a:cubicBezTo>
                  <a:lnTo>
                    <a:pt x="4329" y="3544"/>
                  </a:lnTo>
                  <a:cubicBezTo>
                    <a:pt x="4464" y="3406"/>
                    <a:pt x="4464" y="3183"/>
                    <a:pt x="4329" y="3048"/>
                  </a:cubicBezTo>
                  <a:lnTo>
                    <a:pt x="4325" y="3045"/>
                  </a:lnTo>
                  <a:lnTo>
                    <a:pt x="2948" y="1664"/>
                  </a:lnTo>
                  <a:lnTo>
                    <a:pt x="3804" y="1208"/>
                  </a:lnTo>
                  <a:cubicBezTo>
                    <a:pt x="4037" y="1085"/>
                    <a:pt x="3986" y="731"/>
                    <a:pt x="3724" y="680"/>
                  </a:cubicBezTo>
                  <a:lnTo>
                    <a:pt x="376" y="6"/>
                  </a:lnTo>
                  <a:cubicBezTo>
                    <a:pt x="356" y="2"/>
                    <a:pt x="337" y="0"/>
                    <a:pt x="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47"/>
          <p:cNvGrpSpPr/>
          <p:nvPr/>
        </p:nvGrpSpPr>
        <p:grpSpPr>
          <a:xfrm>
            <a:off x="3500895" y="2332114"/>
            <a:ext cx="367650" cy="367925"/>
            <a:chOff x="1466600" y="1820350"/>
            <a:chExt cx="367650" cy="367925"/>
          </a:xfrm>
        </p:grpSpPr>
        <p:sp>
          <p:nvSpPr>
            <p:cNvPr id="407" name="Google Shape;407;p47"/>
            <p:cNvSpPr/>
            <p:nvPr/>
          </p:nvSpPr>
          <p:spPr>
            <a:xfrm>
              <a:off x="1466600" y="1820350"/>
              <a:ext cx="367650" cy="367925"/>
            </a:xfrm>
            <a:custGeom>
              <a:avLst/>
              <a:gdLst/>
              <a:ahLst/>
              <a:cxnLst/>
              <a:rect l="l" t="t" r="r" b="b"/>
              <a:pathLst>
                <a:path w="14706" h="14717" extrusionOk="0">
                  <a:moveTo>
                    <a:pt x="7353" y="424"/>
                  </a:moveTo>
                  <a:cubicBezTo>
                    <a:pt x="7441" y="424"/>
                    <a:pt x="7530" y="456"/>
                    <a:pt x="7601" y="519"/>
                  </a:cubicBezTo>
                  <a:lnTo>
                    <a:pt x="8063" y="935"/>
                  </a:lnTo>
                  <a:cubicBezTo>
                    <a:pt x="8209" y="1066"/>
                    <a:pt x="8395" y="1135"/>
                    <a:pt x="8586" y="1135"/>
                  </a:cubicBezTo>
                  <a:cubicBezTo>
                    <a:pt x="8686" y="1135"/>
                    <a:pt x="8787" y="1116"/>
                    <a:pt x="8883" y="1077"/>
                  </a:cubicBezTo>
                  <a:lnTo>
                    <a:pt x="9459" y="847"/>
                  </a:lnTo>
                  <a:cubicBezTo>
                    <a:pt x="9505" y="828"/>
                    <a:pt x="9552" y="819"/>
                    <a:pt x="9599" y="819"/>
                  </a:cubicBezTo>
                  <a:cubicBezTo>
                    <a:pt x="9731" y="819"/>
                    <a:pt x="9858" y="891"/>
                    <a:pt x="9925" y="1015"/>
                  </a:cubicBezTo>
                  <a:lnTo>
                    <a:pt x="10217" y="1561"/>
                  </a:lnTo>
                  <a:cubicBezTo>
                    <a:pt x="10354" y="1819"/>
                    <a:pt x="10622" y="1981"/>
                    <a:pt x="10910" y="1981"/>
                  </a:cubicBezTo>
                  <a:cubicBezTo>
                    <a:pt x="10919" y="1981"/>
                    <a:pt x="10929" y="1981"/>
                    <a:pt x="10938" y="1980"/>
                  </a:cubicBezTo>
                  <a:lnTo>
                    <a:pt x="11561" y="1959"/>
                  </a:lnTo>
                  <a:cubicBezTo>
                    <a:pt x="11566" y="1958"/>
                    <a:pt x="11571" y="1958"/>
                    <a:pt x="11575" y="1958"/>
                  </a:cubicBezTo>
                  <a:cubicBezTo>
                    <a:pt x="11755" y="1958"/>
                    <a:pt x="11912" y="2095"/>
                    <a:pt x="11940" y="2279"/>
                  </a:cubicBezTo>
                  <a:lnTo>
                    <a:pt x="12028" y="2891"/>
                  </a:lnTo>
                  <a:cubicBezTo>
                    <a:pt x="12068" y="3190"/>
                    <a:pt x="12279" y="3438"/>
                    <a:pt x="12563" y="3529"/>
                  </a:cubicBezTo>
                  <a:lnTo>
                    <a:pt x="13157" y="3722"/>
                  </a:lnTo>
                  <a:cubicBezTo>
                    <a:pt x="13336" y="3780"/>
                    <a:pt x="13441" y="3966"/>
                    <a:pt x="13405" y="4152"/>
                  </a:cubicBezTo>
                  <a:lnTo>
                    <a:pt x="13274" y="4760"/>
                  </a:lnTo>
                  <a:cubicBezTo>
                    <a:pt x="13212" y="5052"/>
                    <a:pt x="13325" y="5358"/>
                    <a:pt x="13562" y="5544"/>
                  </a:cubicBezTo>
                  <a:lnTo>
                    <a:pt x="14050" y="5926"/>
                  </a:lnTo>
                  <a:cubicBezTo>
                    <a:pt x="14199" y="6043"/>
                    <a:pt x="14236" y="6254"/>
                    <a:pt x="14137" y="6415"/>
                  </a:cubicBezTo>
                  <a:lnTo>
                    <a:pt x="13809" y="6943"/>
                  </a:lnTo>
                  <a:cubicBezTo>
                    <a:pt x="13649" y="7198"/>
                    <a:pt x="13649" y="7519"/>
                    <a:pt x="13809" y="7777"/>
                  </a:cubicBezTo>
                  <a:lnTo>
                    <a:pt x="14137" y="8302"/>
                  </a:lnTo>
                  <a:cubicBezTo>
                    <a:pt x="14236" y="8462"/>
                    <a:pt x="14199" y="8674"/>
                    <a:pt x="14050" y="8794"/>
                  </a:cubicBezTo>
                  <a:lnTo>
                    <a:pt x="13562" y="9176"/>
                  </a:lnTo>
                  <a:cubicBezTo>
                    <a:pt x="13325" y="9359"/>
                    <a:pt x="13212" y="9665"/>
                    <a:pt x="13274" y="9960"/>
                  </a:cubicBezTo>
                  <a:lnTo>
                    <a:pt x="13405" y="10568"/>
                  </a:lnTo>
                  <a:cubicBezTo>
                    <a:pt x="13441" y="10754"/>
                    <a:pt x="13336" y="10940"/>
                    <a:pt x="13157" y="10998"/>
                  </a:cubicBezTo>
                  <a:lnTo>
                    <a:pt x="12563" y="11191"/>
                  </a:lnTo>
                  <a:cubicBezTo>
                    <a:pt x="12279" y="11282"/>
                    <a:pt x="12068" y="11530"/>
                    <a:pt x="12028" y="11829"/>
                  </a:cubicBezTo>
                  <a:lnTo>
                    <a:pt x="11940" y="12441"/>
                  </a:lnTo>
                  <a:cubicBezTo>
                    <a:pt x="11915" y="12626"/>
                    <a:pt x="11759" y="12762"/>
                    <a:pt x="11576" y="12762"/>
                  </a:cubicBezTo>
                  <a:cubicBezTo>
                    <a:pt x="11571" y="12762"/>
                    <a:pt x="11566" y="12762"/>
                    <a:pt x="11561" y="12762"/>
                  </a:cubicBezTo>
                  <a:lnTo>
                    <a:pt x="10938" y="12740"/>
                  </a:lnTo>
                  <a:cubicBezTo>
                    <a:pt x="10929" y="12739"/>
                    <a:pt x="10919" y="12739"/>
                    <a:pt x="10910" y="12739"/>
                  </a:cubicBezTo>
                  <a:cubicBezTo>
                    <a:pt x="10622" y="12739"/>
                    <a:pt x="10354" y="12901"/>
                    <a:pt x="10217" y="13159"/>
                  </a:cubicBezTo>
                  <a:lnTo>
                    <a:pt x="9925" y="13705"/>
                  </a:lnTo>
                  <a:cubicBezTo>
                    <a:pt x="9858" y="13829"/>
                    <a:pt x="9731" y="13901"/>
                    <a:pt x="9599" y="13901"/>
                  </a:cubicBezTo>
                  <a:cubicBezTo>
                    <a:pt x="9552" y="13901"/>
                    <a:pt x="9505" y="13892"/>
                    <a:pt x="9459" y="13873"/>
                  </a:cubicBezTo>
                  <a:lnTo>
                    <a:pt x="8887" y="13643"/>
                  </a:lnTo>
                  <a:cubicBezTo>
                    <a:pt x="8792" y="13605"/>
                    <a:pt x="8692" y="13586"/>
                    <a:pt x="8594" y="13586"/>
                  </a:cubicBezTo>
                  <a:cubicBezTo>
                    <a:pt x="8402" y="13586"/>
                    <a:pt x="8214" y="13657"/>
                    <a:pt x="8067" y="13789"/>
                  </a:cubicBezTo>
                  <a:lnTo>
                    <a:pt x="7604" y="14205"/>
                  </a:lnTo>
                  <a:cubicBezTo>
                    <a:pt x="7533" y="14266"/>
                    <a:pt x="7444" y="14297"/>
                    <a:pt x="7355" y="14297"/>
                  </a:cubicBezTo>
                  <a:cubicBezTo>
                    <a:pt x="7266" y="14297"/>
                    <a:pt x="7178" y="14266"/>
                    <a:pt x="7109" y="14205"/>
                  </a:cubicBezTo>
                  <a:lnTo>
                    <a:pt x="6646" y="13789"/>
                  </a:lnTo>
                  <a:cubicBezTo>
                    <a:pt x="6500" y="13658"/>
                    <a:pt x="6315" y="13585"/>
                    <a:pt x="6121" y="13585"/>
                  </a:cubicBezTo>
                  <a:cubicBezTo>
                    <a:pt x="6019" y="13585"/>
                    <a:pt x="5917" y="13607"/>
                    <a:pt x="5823" y="13643"/>
                  </a:cubicBezTo>
                  <a:lnTo>
                    <a:pt x="5247" y="13877"/>
                  </a:lnTo>
                  <a:cubicBezTo>
                    <a:pt x="5203" y="13894"/>
                    <a:pt x="5156" y="13903"/>
                    <a:pt x="5111" y="13903"/>
                  </a:cubicBezTo>
                  <a:cubicBezTo>
                    <a:pt x="4977" y="13903"/>
                    <a:pt x="4849" y="13830"/>
                    <a:pt x="4781" y="13705"/>
                  </a:cubicBezTo>
                  <a:lnTo>
                    <a:pt x="4489" y="13159"/>
                  </a:lnTo>
                  <a:cubicBezTo>
                    <a:pt x="4352" y="12901"/>
                    <a:pt x="4084" y="12743"/>
                    <a:pt x="3796" y="12743"/>
                  </a:cubicBezTo>
                  <a:cubicBezTo>
                    <a:pt x="3787" y="12743"/>
                    <a:pt x="3777" y="12743"/>
                    <a:pt x="3768" y="12743"/>
                  </a:cubicBezTo>
                  <a:lnTo>
                    <a:pt x="3145" y="12762"/>
                  </a:lnTo>
                  <a:cubicBezTo>
                    <a:pt x="3140" y="12762"/>
                    <a:pt x="3135" y="12762"/>
                    <a:pt x="3131" y="12762"/>
                  </a:cubicBezTo>
                  <a:cubicBezTo>
                    <a:pt x="2951" y="12762"/>
                    <a:pt x="2794" y="12626"/>
                    <a:pt x="2766" y="12445"/>
                  </a:cubicBezTo>
                  <a:lnTo>
                    <a:pt x="2678" y="11829"/>
                  </a:lnTo>
                  <a:cubicBezTo>
                    <a:pt x="2638" y="11530"/>
                    <a:pt x="2431" y="11282"/>
                    <a:pt x="2143" y="11191"/>
                  </a:cubicBezTo>
                  <a:lnTo>
                    <a:pt x="1552" y="10998"/>
                  </a:lnTo>
                  <a:cubicBezTo>
                    <a:pt x="1370" y="10940"/>
                    <a:pt x="1261" y="10754"/>
                    <a:pt x="1301" y="10568"/>
                  </a:cubicBezTo>
                  <a:lnTo>
                    <a:pt x="1432" y="9960"/>
                  </a:lnTo>
                  <a:cubicBezTo>
                    <a:pt x="1494" y="9665"/>
                    <a:pt x="1381" y="9362"/>
                    <a:pt x="1144" y="9176"/>
                  </a:cubicBezTo>
                  <a:lnTo>
                    <a:pt x="656" y="8794"/>
                  </a:lnTo>
                  <a:cubicBezTo>
                    <a:pt x="507" y="8674"/>
                    <a:pt x="470" y="8466"/>
                    <a:pt x="569" y="8306"/>
                  </a:cubicBezTo>
                  <a:lnTo>
                    <a:pt x="897" y="7777"/>
                  </a:lnTo>
                  <a:cubicBezTo>
                    <a:pt x="1057" y="7522"/>
                    <a:pt x="1057" y="7198"/>
                    <a:pt x="897" y="6943"/>
                  </a:cubicBezTo>
                  <a:lnTo>
                    <a:pt x="569" y="6415"/>
                  </a:lnTo>
                  <a:cubicBezTo>
                    <a:pt x="470" y="6254"/>
                    <a:pt x="507" y="6043"/>
                    <a:pt x="656" y="5926"/>
                  </a:cubicBezTo>
                  <a:lnTo>
                    <a:pt x="1144" y="5544"/>
                  </a:lnTo>
                  <a:cubicBezTo>
                    <a:pt x="1381" y="5358"/>
                    <a:pt x="1490" y="5056"/>
                    <a:pt x="1429" y="4760"/>
                  </a:cubicBezTo>
                  <a:lnTo>
                    <a:pt x="1301" y="4152"/>
                  </a:lnTo>
                  <a:cubicBezTo>
                    <a:pt x="1265" y="3966"/>
                    <a:pt x="1370" y="3780"/>
                    <a:pt x="1549" y="3722"/>
                  </a:cubicBezTo>
                  <a:lnTo>
                    <a:pt x="2143" y="3529"/>
                  </a:lnTo>
                  <a:cubicBezTo>
                    <a:pt x="2427" y="3438"/>
                    <a:pt x="2638" y="3190"/>
                    <a:pt x="2678" y="2891"/>
                  </a:cubicBezTo>
                  <a:lnTo>
                    <a:pt x="2766" y="2279"/>
                  </a:lnTo>
                  <a:cubicBezTo>
                    <a:pt x="2791" y="2095"/>
                    <a:pt x="2947" y="1958"/>
                    <a:pt x="3130" y="1958"/>
                  </a:cubicBezTo>
                  <a:cubicBezTo>
                    <a:pt x="3135" y="1958"/>
                    <a:pt x="3140" y="1958"/>
                    <a:pt x="3145" y="1959"/>
                  </a:cubicBezTo>
                  <a:lnTo>
                    <a:pt x="3764" y="1980"/>
                  </a:lnTo>
                  <a:cubicBezTo>
                    <a:pt x="3774" y="1981"/>
                    <a:pt x="3783" y="1981"/>
                    <a:pt x="3793" y="1981"/>
                  </a:cubicBezTo>
                  <a:cubicBezTo>
                    <a:pt x="4084" y="1981"/>
                    <a:pt x="4352" y="1819"/>
                    <a:pt x="4489" y="1561"/>
                  </a:cubicBezTo>
                  <a:lnTo>
                    <a:pt x="4781" y="1015"/>
                  </a:lnTo>
                  <a:cubicBezTo>
                    <a:pt x="4848" y="891"/>
                    <a:pt x="4975" y="819"/>
                    <a:pt x="5107" y="819"/>
                  </a:cubicBezTo>
                  <a:cubicBezTo>
                    <a:pt x="5154" y="819"/>
                    <a:pt x="5201" y="828"/>
                    <a:pt x="5247" y="847"/>
                  </a:cubicBezTo>
                  <a:lnTo>
                    <a:pt x="5823" y="1077"/>
                  </a:lnTo>
                  <a:cubicBezTo>
                    <a:pt x="5918" y="1116"/>
                    <a:pt x="6019" y="1135"/>
                    <a:pt x="6119" y="1135"/>
                  </a:cubicBezTo>
                  <a:cubicBezTo>
                    <a:pt x="6309" y="1135"/>
                    <a:pt x="6497" y="1066"/>
                    <a:pt x="6642" y="935"/>
                  </a:cubicBezTo>
                  <a:lnTo>
                    <a:pt x="7105" y="519"/>
                  </a:lnTo>
                  <a:cubicBezTo>
                    <a:pt x="7176" y="456"/>
                    <a:pt x="7265" y="424"/>
                    <a:pt x="7353" y="424"/>
                  </a:cubicBezTo>
                  <a:close/>
                  <a:moveTo>
                    <a:pt x="7353" y="0"/>
                  </a:moveTo>
                  <a:cubicBezTo>
                    <a:pt x="7164" y="0"/>
                    <a:pt x="6976" y="68"/>
                    <a:pt x="6825" y="202"/>
                  </a:cubicBezTo>
                  <a:lnTo>
                    <a:pt x="6362" y="618"/>
                  </a:lnTo>
                  <a:cubicBezTo>
                    <a:pt x="6294" y="680"/>
                    <a:pt x="6205" y="713"/>
                    <a:pt x="6115" y="713"/>
                  </a:cubicBezTo>
                  <a:cubicBezTo>
                    <a:pt x="6069" y="713"/>
                    <a:pt x="6023" y="704"/>
                    <a:pt x="5979" y="687"/>
                  </a:cubicBezTo>
                  <a:lnTo>
                    <a:pt x="5400" y="457"/>
                  </a:lnTo>
                  <a:cubicBezTo>
                    <a:pt x="5304" y="419"/>
                    <a:pt x="5205" y="401"/>
                    <a:pt x="5106" y="401"/>
                  </a:cubicBezTo>
                  <a:cubicBezTo>
                    <a:pt x="4823" y="401"/>
                    <a:pt x="4550" y="553"/>
                    <a:pt x="4409" y="818"/>
                  </a:cubicBezTo>
                  <a:lnTo>
                    <a:pt x="4117" y="1365"/>
                  </a:lnTo>
                  <a:cubicBezTo>
                    <a:pt x="4053" y="1486"/>
                    <a:pt x="3927" y="1562"/>
                    <a:pt x="3788" y="1562"/>
                  </a:cubicBezTo>
                  <a:cubicBezTo>
                    <a:pt x="3785" y="1562"/>
                    <a:pt x="3782" y="1562"/>
                    <a:pt x="3779" y="1561"/>
                  </a:cubicBezTo>
                  <a:lnTo>
                    <a:pt x="3156" y="1540"/>
                  </a:lnTo>
                  <a:cubicBezTo>
                    <a:pt x="3146" y="1539"/>
                    <a:pt x="3137" y="1539"/>
                    <a:pt x="3127" y="1539"/>
                  </a:cubicBezTo>
                  <a:cubicBezTo>
                    <a:pt x="2738" y="1539"/>
                    <a:pt x="2404" y="1830"/>
                    <a:pt x="2350" y="2217"/>
                  </a:cubicBezTo>
                  <a:lnTo>
                    <a:pt x="2263" y="2833"/>
                  </a:lnTo>
                  <a:cubicBezTo>
                    <a:pt x="2241" y="2971"/>
                    <a:pt x="2143" y="3088"/>
                    <a:pt x="2008" y="3132"/>
                  </a:cubicBezTo>
                  <a:lnTo>
                    <a:pt x="1421" y="3329"/>
                  </a:lnTo>
                  <a:cubicBezTo>
                    <a:pt x="1039" y="3452"/>
                    <a:pt x="809" y="3842"/>
                    <a:pt x="893" y="4239"/>
                  </a:cubicBezTo>
                  <a:lnTo>
                    <a:pt x="1020" y="4844"/>
                  </a:lnTo>
                  <a:cubicBezTo>
                    <a:pt x="1050" y="4983"/>
                    <a:pt x="999" y="5128"/>
                    <a:pt x="886" y="5216"/>
                  </a:cubicBezTo>
                  <a:lnTo>
                    <a:pt x="397" y="5598"/>
                  </a:lnTo>
                  <a:cubicBezTo>
                    <a:pt x="80" y="5846"/>
                    <a:pt x="0" y="6294"/>
                    <a:pt x="215" y="6637"/>
                  </a:cubicBezTo>
                  <a:lnTo>
                    <a:pt x="543" y="7165"/>
                  </a:lnTo>
                  <a:cubicBezTo>
                    <a:pt x="620" y="7285"/>
                    <a:pt x="620" y="7435"/>
                    <a:pt x="543" y="7555"/>
                  </a:cubicBezTo>
                  <a:lnTo>
                    <a:pt x="215" y="8083"/>
                  </a:lnTo>
                  <a:cubicBezTo>
                    <a:pt x="0" y="8426"/>
                    <a:pt x="80" y="8874"/>
                    <a:pt x="397" y="9122"/>
                  </a:cubicBezTo>
                  <a:lnTo>
                    <a:pt x="886" y="9504"/>
                  </a:lnTo>
                  <a:cubicBezTo>
                    <a:pt x="999" y="9592"/>
                    <a:pt x="1050" y="9734"/>
                    <a:pt x="1020" y="9872"/>
                  </a:cubicBezTo>
                  <a:lnTo>
                    <a:pt x="893" y="10481"/>
                  </a:lnTo>
                  <a:cubicBezTo>
                    <a:pt x="809" y="10878"/>
                    <a:pt x="1035" y="11271"/>
                    <a:pt x="1421" y="11395"/>
                  </a:cubicBezTo>
                  <a:lnTo>
                    <a:pt x="2012" y="11588"/>
                  </a:lnTo>
                  <a:cubicBezTo>
                    <a:pt x="2146" y="11632"/>
                    <a:pt x="2245" y="11749"/>
                    <a:pt x="2263" y="11891"/>
                  </a:cubicBezTo>
                  <a:lnTo>
                    <a:pt x="2350" y="12503"/>
                  </a:lnTo>
                  <a:cubicBezTo>
                    <a:pt x="2404" y="12894"/>
                    <a:pt x="2738" y="13181"/>
                    <a:pt x="3127" y="13181"/>
                  </a:cubicBezTo>
                  <a:cubicBezTo>
                    <a:pt x="3136" y="13181"/>
                    <a:pt x="3146" y="13181"/>
                    <a:pt x="3156" y="13181"/>
                  </a:cubicBezTo>
                  <a:lnTo>
                    <a:pt x="3779" y="13162"/>
                  </a:lnTo>
                  <a:cubicBezTo>
                    <a:pt x="3785" y="13162"/>
                    <a:pt x="3791" y="13162"/>
                    <a:pt x="3797" y="13162"/>
                  </a:cubicBezTo>
                  <a:cubicBezTo>
                    <a:pt x="3932" y="13162"/>
                    <a:pt x="4055" y="13237"/>
                    <a:pt x="4117" y="13356"/>
                  </a:cubicBezTo>
                  <a:lnTo>
                    <a:pt x="4409" y="13902"/>
                  </a:lnTo>
                  <a:cubicBezTo>
                    <a:pt x="4549" y="14167"/>
                    <a:pt x="4822" y="14321"/>
                    <a:pt x="5105" y="14321"/>
                  </a:cubicBezTo>
                  <a:cubicBezTo>
                    <a:pt x="5204" y="14321"/>
                    <a:pt x="5304" y="14302"/>
                    <a:pt x="5400" y="14263"/>
                  </a:cubicBezTo>
                  <a:lnTo>
                    <a:pt x="5979" y="14033"/>
                  </a:lnTo>
                  <a:cubicBezTo>
                    <a:pt x="6024" y="14014"/>
                    <a:pt x="6071" y="14005"/>
                    <a:pt x="6118" y="14005"/>
                  </a:cubicBezTo>
                  <a:cubicBezTo>
                    <a:pt x="6207" y="14005"/>
                    <a:pt x="6295" y="14038"/>
                    <a:pt x="6362" y="14102"/>
                  </a:cubicBezTo>
                  <a:lnTo>
                    <a:pt x="6825" y="14514"/>
                  </a:lnTo>
                  <a:cubicBezTo>
                    <a:pt x="6976" y="14649"/>
                    <a:pt x="7164" y="14716"/>
                    <a:pt x="7353" y="14716"/>
                  </a:cubicBezTo>
                  <a:cubicBezTo>
                    <a:pt x="7542" y="14716"/>
                    <a:pt x="7730" y="14649"/>
                    <a:pt x="7881" y="14514"/>
                  </a:cubicBezTo>
                  <a:lnTo>
                    <a:pt x="8344" y="14102"/>
                  </a:lnTo>
                  <a:cubicBezTo>
                    <a:pt x="8411" y="14038"/>
                    <a:pt x="8498" y="14005"/>
                    <a:pt x="8586" y="14005"/>
                  </a:cubicBezTo>
                  <a:cubicBezTo>
                    <a:pt x="8634" y="14005"/>
                    <a:pt x="8681" y="14014"/>
                    <a:pt x="8727" y="14033"/>
                  </a:cubicBezTo>
                  <a:lnTo>
                    <a:pt x="9306" y="14263"/>
                  </a:lnTo>
                  <a:cubicBezTo>
                    <a:pt x="9402" y="14302"/>
                    <a:pt x="9502" y="14321"/>
                    <a:pt x="9601" y="14321"/>
                  </a:cubicBezTo>
                  <a:cubicBezTo>
                    <a:pt x="9884" y="14321"/>
                    <a:pt x="10157" y="14167"/>
                    <a:pt x="10297" y="13902"/>
                  </a:cubicBezTo>
                  <a:lnTo>
                    <a:pt x="10588" y="13356"/>
                  </a:lnTo>
                  <a:cubicBezTo>
                    <a:pt x="10655" y="13237"/>
                    <a:pt x="10777" y="13162"/>
                    <a:pt x="10912" y="13162"/>
                  </a:cubicBezTo>
                  <a:cubicBezTo>
                    <a:pt x="10919" y="13162"/>
                    <a:pt x="10925" y="13162"/>
                    <a:pt x="10931" y="13162"/>
                  </a:cubicBezTo>
                  <a:lnTo>
                    <a:pt x="11550" y="13181"/>
                  </a:lnTo>
                  <a:cubicBezTo>
                    <a:pt x="11560" y="13181"/>
                    <a:pt x="11570" y="13181"/>
                    <a:pt x="11579" y="13181"/>
                  </a:cubicBezTo>
                  <a:cubicBezTo>
                    <a:pt x="11968" y="13181"/>
                    <a:pt x="12302" y="12894"/>
                    <a:pt x="12359" y="12503"/>
                  </a:cubicBezTo>
                  <a:lnTo>
                    <a:pt x="12447" y="11891"/>
                  </a:lnTo>
                  <a:cubicBezTo>
                    <a:pt x="12465" y="11749"/>
                    <a:pt x="12563" y="11632"/>
                    <a:pt x="12698" y="11588"/>
                  </a:cubicBezTo>
                  <a:lnTo>
                    <a:pt x="13288" y="11395"/>
                  </a:lnTo>
                  <a:cubicBezTo>
                    <a:pt x="13671" y="11271"/>
                    <a:pt x="13900" y="10878"/>
                    <a:pt x="13817" y="10481"/>
                  </a:cubicBezTo>
                  <a:lnTo>
                    <a:pt x="13689" y="9876"/>
                  </a:lnTo>
                  <a:cubicBezTo>
                    <a:pt x="13660" y="9738"/>
                    <a:pt x="13711" y="9592"/>
                    <a:pt x="13824" y="9504"/>
                  </a:cubicBezTo>
                  <a:lnTo>
                    <a:pt x="14312" y="9122"/>
                  </a:lnTo>
                  <a:cubicBezTo>
                    <a:pt x="14629" y="8874"/>
                    <a:pt x="14706" y="8426"/>
                    <a:pt x="14491" y="8083"/>
                  </a:cubicBezTo>
                  <a:lnTo>
                    <a:pt x="14163" y="7555"/>
                  </a:lnTo>
                  <a:cubicBezTo>
                    <a:pt x="14086" y="7435"/>
                    <a:pt x="14086" y="7282"/>
                    <a:pt x="14163" y="7165"/>
                  </a:cubicBezTo>
                  <a:lnTo>
                    <a:pt x="14491" y="6637"/>
                  </a:lnTo>
                  <a:cubicBezTo>
                    <a:pt x="14706" y="6294"/>
                    <a:pt x="14626" y="5846"/>
                    <a:pt x="14309" y="5598"/>
                  </a:cubicBezTo>
                  <a:lnTo>
                    <a:pt x="13820" y="5216"/>
                  </a:lnTo>
                  <a:cubicBezTo>
                    <a:pt x="13707" y="5128"/>
                    <a:pt x="13656" y="4983"/>
                    <a:pt x="13685" y="4844"/>
                  </a:cubicBezTo>
                  <a:lnTo>
                    <a:pt x="13813" y="4239"/>
                  </a:lnTo>
                  <a:cubicBezTo>
                    <a:pt x="13897" y="3842"/>
                    <a:pt x="13667" y="3452"/>
                    <a:pt x="13285" y="3329"/>
                  </a:cubicBezTo>
                  <a:lnTo>
                    <a:pt x="12694" y="3135"/>
                  </a:lnTo>
                  <a:cubicBezTo>
                    <a:pt x="12560" y="3092"/>
                    <a:pt x="12461" y="2975"/>
                    <a:pt x="12443" y="2833"/>
                  </a:cubicBezTo>
                  <a:lnTo>
                    <a:pt x="12356" y="2217"/>
                  </a:lnTo>
                  <a:cubicBezTo>
                    <a:pt x="12298" y="1827"/>
                    <a:pt x="11964" y="1539"/>
                    <a:pt x="11569" y="1539"/>
                  </a:cubicBezTo>
                  <a:cubicBezTo>
                    <a:pt x="11561" y="1539"/>
                    <a:pt x="11554" y="1539"/>
                    <a:pt x="11547" y="1540"/>
                  </a:cubicBezTo>
                  <a:lnTo>
                    <a:pt x="10927" y="1561"/>
                  </a:lnTo>
                  <a:cubicBezTo>
                    <a:pt x="10924" y="1562"/>
                    <a:pt x="10921" y="1562"/>
                    <a:pt x="10917" y="1562"/>
                  </a:cubicBezTo>
                  <a:cubicBezTo>
                    <a:pt x="10779" y="1562"/>
                    <a:pt x="10652" y="1489"/>
                    <a:pt x="10588" y="1365"/>
                  </a:cubicBezTo>
                  <a:lnTo>
                    <a:pt x="10293" y="818"/>
                  </a:lnTo>
                  <a:cubicBezTo>
                    <a:pt x="10152" y="555"/>
                    <a:pt x="9880" y="401"/>
                    <a:pt x="9597" y="401"/>
                  </a:cubicBezTo>
                  <a:cubicBezTo>
                    <a:pt x="9500" y="401"/>
                    <a:pt x="9401" y="419"/>
                    <a:pt x="9306" y="457"/>
                  </a:cubicBezTo>
                  <a:lnTo>
                    <a:pt x="8730" y="687"/>
                  </a:lnTo>
                  <a:cubicBezTo>
                    <a:pt x="8686" y="704"/>
                    <a:pt x="8639" y="713"/>
                    <a:pt x="8592" y="713"/>
                  </a:cubicBezTo>
                  <a:cubicBezTo>
                    <a:pt x="8501" y="713"/>
                    <a:pt x="8411" y="680"/>
                    <a:pt x="8344" y="618"/>
                  </a:cubicBezTo>
                  <a:lnTo>
                    <a:pt x="7881" y="202"/>
                  </a:lnTo>
                  <a:cubicBezTo>
                    <a:pt x="7730" y="68"/>
                    <a:pt x="7542" y="0"/>
                    <a:pt x="7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7"/>
            <p:cNvSpPr/>
            <p:nvPr/>
          </p:nvSpPr>
          <p:spPr>
            <a:xfrm>
              <a:off x="1511300" y="2017200"/>
              <a:ext cx="278050" cy="126950"/>
            </a:xfrm>
            <a:custGeom>
              <a:avLst/>
              <a:gdLst/>
              <a:ahLst/>
              <a:cxnLst/>
              <a:rect l="l" t="t" r="r" b="b"/>
              <a:pathLst>
                <a:path w="11122" h="5078" extrusionOk="0">
                  <a:moveTo>
                    <a:pt x="238" y="0"/>
                  </a:moveTo>
                  <a:cubicBezTo>
                    <a:pt x="120" y="0"/>
                    <a:pt x="1" y="89"/>
                    <a:pt x="27" y="246"/>
                  </a:cubicBezTo>
                  <a:cubicBezTo>
                    <a:pt x="406" y="3015"/>
                    <a:pt x="2770" y="5077"/>
                    <a:pt x="5565" y="5077"/>
                  </a:cubicBezTo>
                  <a:cubicBezTo>
                    <a:pt x="8360" y="5077"/>
                    <a:pt x="10724" y="3015"/>
                    <a:pt x="11103" y="246"/>
                  </a:cubicBezTo>
                  <a:cubicBezTo>
                    <a:pt x="11121" y="129"/>
                    <a:pt x="11038" y="24"/>
                    <a:pt x="10925" y="9"/>
                  </a:cubicBezTo>
                  <a:cubicBezTo>
                    <a:pt x="10914" y="7"/>
                    <a:pt x="10902" y="6"/>
                    <a:pt x="10892" y="6"/>
                  </a:cubicBezTo>
                  <a:cubicBezTo>
                    <a:pt x="10789" y="6"/>
                    <a:pt x="10701" y="82"/>
                    <a:pt x="10688" y="188"/>
                  </a:cubicBezTo>
                  <a:cubicBezTo>
                    <a:pt x="10338" y="2745"/>
                    <a:pt x="8148" y="4654"/>
                    <a:pt x="5565" y="4654"/>
                  </a:cubicBezTo>
                  <a:cubicBezTo>
                    <a:pt x="2982" y="4654"/>
                    <a:pt x="796" y="2749"/>
                    <a:pt x="442" y="191"/>
                  </a:cubicBezTo>
                  <a:cubicBezTo>
                    <a:pt x="429" y="60"/>
                    <a:pt x="334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7"/>
            <p:cNvSpPr/>
            <p:nvPr/>
          </p:nvSpPr>
          <p:spPr>
            <a:xfrm>
              <a:off x="1511500" y="1864575"/>
              <a:ext cx="277850" cy="126750"/>
            </a:xfrm>
            <a:custGeom>
              <a:avLst/>
              <a:gdLst/>
              <a:ahLst/>
              <a:cxnLst/>
              <a:rect l="l" t="t" r="r" b="b"/>
              <a:pathLst>
                <a:path w="11114" h="5070" extrusionOk="0">
                  <a:moveTo>
                    <a:pt x="5557" y="0"/>
                  </a:moveTo>
                  <a:cubicBezTo>
                    <a:pt x="2766" y="0"/>
                    <a:pt x="401" y="2059"/>
                    <a:pt x="22" y="4824"/>
                  </a:cubicBezTo>
                  <a:cubicBezTo>
                    <a:pt x="1" y="4941"/>
                    <a:pt x="81" y="5054"/>
                    <a:pt x="197" y="5068"/>
                  </a:cubicBezTo>
                  <a:cubicBezTo>
                    <a:pt x="206" y="5069"/>
                    <a:pt x="215" y="5070"/>
                    <a:pt x="224" y="5070"/>
                  </a:cubicBezTo>
                  <a:cubicBezTo>
                    <a:pt x="333" y="5070"/>
                    <a:pt x="424" y="4990"/>
                    <a:pt x="434" y="4882"/>
                  </a:cubicBezTo>
                  <a:cubicBezTo>
                    <a:pt x="788" y="2325"/>
                    <a:pt x="2974" y="419"/>
                    <a:pt x="5557" y="419"/>
                  </a:cubicBezTo>
                  <a:cubicBezTo>
                    <a:pt x="8140" y="419"/>
                    <a:pt x="10326" y="2325"/>
                    <a:pt x="10680" y="4882"/>
                  </a:cubicBezTo>
                  <a:cubicBezTo>
                    <a:pt x="10690" y="4990"/>
                    <a:pt x="10781" y="5070"/>
                    <a:pt x="10890" y="5070"/>
                  </a:cubicBezTo>
                  <a:cubicBezTo>
                    <a:pt x="10898" y="5070"/>
                    <a:pt x="10908" y="5069"/>
                    <a:pt x="10917" y="5068"/>
                  </a:cubicBezTo>
                  <a:cubicBezTo>
                    <a:pt x="11033" y="5054"/>
                    <a:pt x="11113" y="4941"/>
                    <a:pt x="11095" y="4824"/>
                  </a:cubicBezTo>
                  <a:cubicBezTo>
                    <a:pt x="10713" y="2059"/>
                    <a:pt x="8348" y="0"/>
                    <a:pt x="5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7"/>
            <p:cNvSpPr/>
            <p:nvPr/>
          </p:nvSpPr>
          <p:spPr>
            <a:xfrm>
              <a:off x="1665725" y="1997825"/>
              <a:ext cx="56025" cy="81825"/>
            </a:xfrm>
            <a:custGeom>
              <a:avLst/>
              <a:gdLst/>
              <a:ahLst/>
              <a:cxnLst/>
              <a:rect l="l" t="t" r="r" b="b"/>
              <a:pathLst>
                <a:path w="2241" h="3273" extrusionOk="0">
                  <a:moveTo>
                    <a:pt x="1119" y="533"/>
                  </a:moveTo>
                  <a:cubicBezTo>
                    <a:pt x="1443" y="533"/>
                    <a:pt x="1643" y="682"/>
                    <a:pt x="1643" y="1021"/>
                  </a:cubicBezTo>
                  <a:lnTo>
                    <a:pt x="1643" y="2252"/>
                  </a:lnTo>
                  <a:cubicBezTo>
                    <a:pt x="1643" y="2591"/>
                    <a:pt x="1443" y="2741"/>
                    <a:pt x="1119" y="2741"/>
                  </a:cubicBezTo>
                  <a:cubicBezTo>
                    <a:pt x="794" y="2741"/>
                    <a:pt x="605" y="2591"/>
                    <a:pt x="605" y="2252"/>
                  </a:cubicBezTo>
                  <a:lnTo>
                    <a:pt x="605" y="1021"/>
                  </a:lnTo>
                  <a:cubicBezTo>
                    <a:pt x="605" y="682"/>
                    <a:pt x="794" y="533"/>
                    <a:pt x="1119" y="533"/>
                  </a:cubicBezTo>
                  <a:close/>
                  <a:moveTo>
                    <a:pt x="1119" y="1"/>
                  </a:moveTo>
                  <a:cubicBezTo>
                    <a:pt x="481" y="1"/>
                    <a:pt x="0" y="274"/>
                    <a:pt x="0" y="1021"/>
                  </a:cubicBezTo>
                  <a:lnTo>
                    <a:pt x="0" y="2252"/>
                  </a:lnTo>
                  <a:cubicBezTo>
                    <a:pt x="0" y="2999"/>
                    <a:pt x="481" y="3273"/>
                    <a:pt x="1119" y="3273"/>
                  </a:cubicBezTo>
                  <a:cubicBezTo>
                    <a:pt x="1753" y="3273"/>
                    <a:pt x="2241" y="2999"/>
                    <a:pt x="2241" y="2252"/>
                  </a:cubicBezTo>
                  <a:lnTo>
                    <a:pt x="2241" y="1021"/>
                  </a:lnTo>
                  <a:cubicBezTo>
                    <a:pt x="2241" y="274"/>
                    <a:pt x="1753" y="1"/>
                    <a:pt x="1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7"/>
            <p:cNvSpPr/>
            <p:nvPr/>
          </p:nvSpPr>
          <p:spPr>
            <a:xfrm>
              <a:off x="1573900" y="1927225"/>
              <a:ext cx="56050" cy="81825"/>
            </a:xfrm>
            <a:custGeom>
              <a:avLst/>
              <a:gdLst/>
              <a:ahLst/>
              <a:cxnLst/>
              <a:rect l="l" t="t" r="r" b="b"/>
              <a:pathLst>
                <a:path w="2242" h="3273" extrusionOk="0">
                  <a:moveTo>
                    <a:pt x="1123" y="529"/>
                  </a:moveTo>
                  <a:cubicBezTo>
                    <a:pt x="1443" y="529"/>
                    <a:pt x="1644" y="679"/>
                    <a:pt x="1644" y="1021"/>
                  </a:cubicBezTo>
                  <a:lnTo>
                    <a:pt x="1644" y="2249"/>
                  </a:lnTo>
                  <a:cubicBezTo>
                    <a:pt x="1644" y="2591"/>
                    <a:pt x="1443" y="2741"/>
                    <a:pt x="1123" y="2741"/>
                  </a:cubicBezTo>
                  <a:cubicBezTo>
                    <a:pt x="798" y="2741"/>
                    <a:pt x="605" y="2591"/>
                    <a:pt x="605" y="2249"/>
                  </a:cubicBezTo>
                  <a:lnTo>
                    <a:pt x="605" y="1021"/>
                  </a:lnTo>
                  <a:cubicBezTo>
                    <a:pt x="605" y="679"/>
                    <a:pt x="798" y="529"/>
                    <a:pt x="1123" y="529"/>
                  </a:cubicBezTo>
                  <a:close/>
                  <a:moveTo>
                    <a:pt x="1123" y="1"/>
                  </a:moveTo>
                  <a:cubicBezTo>
                    <a:pt x="485" y="1"/>
                    <a:pt x="0" y="274"/>
                    <a:pt x="0" y="1021"/>
                  </a:cubicBezTo>
                  <a:lnTo>
                    <a:pt x="0" y="2253"/>
                  </a:lnTo>
                  <a:cubicBezTo>
                    <a:pt x="0" y="3000"/>
                    <a:pt x="481" y="3273"/>
                    <a:pt x="1123" y="3273"/>
                  </a:cubicBezTo>
                  <a:cubicBezTo>
                    <a:pt x="1753" y="3273"/>
                    <a:pt x="2241" y="3000"/>
                    <a:pt x="2241" y="2253"/>
                  </a:cubicBezTo>
                  <a:lnTo>
                    <a:pt x="2241" y="1021"/>
                  </a:lnTo>
                  <a:cubicBezTo>
                    <a:pt x="2241" y="274"/>
                    <a:pt x="1753" y="1"/>
                    <a:pt x="1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7"/>
            <p:cNvSpPr/>
            <p:nvPr/>
          </p:nvSpPr>
          <p:spPr>
            <a:xfrm>
              <a:off x="1602325" y="1919100"/>
              <a:ext cx="92025" cy="167200"/>
            </a:xfrm>
            <a:custGeom>
              <a:avLst/>
              <a:gdLst/>
              <a:ahLst/>
              <a:cxnLst/>
              <a:rect l="l" t="t" r="r" b="b"/>
              <a:pathLst>
                <a:path w="3681" h="6688" extrusionOk="0">
                  <a:moveTo>
                    <a:pt x="3313" y="1"/>
                  </a:moveTo>
                  <a:cubicBezTo>
                    <a:pt x="3214" y="1"/>
                    <a:pt x="3124" y="58"/>
                    <a:pt x="3083" y="151"/>
                  </a:cubicBezTo>
                  <a:lnTo>
                    <a:pt x="33" y="6254"/>
                  </a:lnTo>
                  <a:cubicBezTo>
                    <a:pt x="11" y="6290"/>
                    <a:pt x="0" y="6334"/>
                    <a:pt x="0" y="6378"/>
                  </a:cubicBezTo>
                  <a:cubicBezTo>
                    <a:pt x="7" y="6553"/>
                    <a:pt x="150" y="6687"/>
                    <a:pt x="324" y="6687"/>
                  </a:cubicBezTo>
                  <a:cubicBezTo>
                    <a:pt x="328" y="6688"/>
                    <a:pt x="331" y="6688"/>
                    <a:pt x="334" y="6688"/>
                  </a:cubicBezTo>
                  <a:cubicBezTo>
                    <a:pt x="447" y="6688"/>
                    <a:pt x="552" y="6626"/>
                    <a:pt x="609" y="6527"/>
                  </a:cubicBezTo>
                  <a:lnTo>
                    <a:pt x="3655" y="450"/>
                  </a:lnTo>
                  <a:cubicBezTo>
                    <a:pt x="3673" y="406"/>
                    <a:pt x="3680" y="362"/>
                    <a:pt x="3680" y="315"/>
                  </a:cubicBezTo>
                  <a:cubicBezTo>
                    <a:pt x="3680" y="125"/>
                    <a:pt x="3498" y="2"/>
                    <a:pt x="3330" y="2"/>
                  </a:cubicBezTo>
                  <a:cubicBezTo>
                    <a:pt x="3324" y="1"/>
                    <a:pt x="3319" y="1"/>
                    <a:pt x="3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Google Shape;371;p47">
            <a:extLst>
              <a:ext uri="{FF2B5EF4-FFF2-40B4-BE49-F238E27FC236}">
                <a16:creationId xmlns:a16="http://schemas.microsoft.com/office/drawing/2014/main" id="{688C31D2-001C-D050-53D2-39E55CDDA4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157" y="1803774"/>
            <a:ext cx="1510000" cy="12273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78;p47">
            <a:extLst>
              <a:ext uri="{FF2B5EF4-FFF2-40B4-BE49-F238E27FC236}">
                <a16:creationId xmlns:a16="http://schemas.microsoft.com/office/drawing/2014/main" id="{093ABAEC-602D-87A0-359A-8FFD2E4E11E2}"/>
              </a:ext>
            </a:extLst>
          </p:cNvPr>
          <p:cNvSpPr txBox="1">
            <a:spLocks/>
          </p:cNvSpPr>
          <p:nvPr/>
        </p:nvSpPr>
        <p:spPr>
          <a:xfrm>
            <a:off x="7289602" y="742209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ro-RO" sz="1400" dirty="0"/>
              <a:t>Alexandru</a:t>
            </a:r>
            <a:r>
              <a:rPr lang="en-GB" sz="1400" dirty="0"/>
              <a:t> </a:t>
            </a:r>
            <a:r>
              <a:rPr lang="ro-RO" sz="1400" dirty="0"/>
              <a:t>Stănică</a:t>
            </a:r>
            <a:endParaRPr lang="en-GB" sz="1400" dirty="0"/>
          </a:p>
        </p:txBody>
      </p:sp>
      <p:sp>
        <p:nvSpPr>
          <p:cNvPr id="14" name="Google Shape;379;p47">
            <a:extLst>
              <a:ext uri="{FF2B5EF4-FFF2-40B4-BE49-F238E27FC236}">
                <a16:creationId xmlns:a16="http://schemas.microsoft.com/office/drawing/2014/main" id="{96B3388B-6865-352D-2802-7CFBA52EBDF0}"/>
              </a:ext>
            </a:extLst>
          </p:cNvPr>
          <p:cNvSpPr txBox="1">
            <a:spLocks/>
          </p:cNvSpPr>
          <p:nvPr/>
        </p:nvSpPr>
        <p:spPr>
          <a:xfrm>
            <a:off x="7446352" y="1017607"/>
            <a:ext cx="15930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Work Sans Regular"/>
              <a:buNone/>
            </a:pPr>
            <a:r>
              <a:rPr lang="en-GB" dirty="0"/>
              <a:t>Shift / Schedule Management</a:t>
            </a:r>
          </a:p>
        </p:txBody>
      </p:sp>
      <p:grpSp>
        <p:nvGrpSpPr>
          <p:cNvPr id="27" name="Google Shape;733;p55">
            <a:extLst>
              <a:ext uri="{FF2B5EF4-FFF2-40B4-BE49-F238E27FC236}">
                <a16:creationId xmlns:a16="http://schemas.microsoft.com/office/drawing/2014/main" id="{3A4CA05C-0990-F30D-74DF-EF4AA7D7B750}"/>
              </a:ext>
            </a:extLst>
          </p:cNvPr>
          <p:cNvGrpSpPr/>
          <p:nvPr/>
        </p:nvGrpSpPr>
        <p:grpSpPr>
          <a:xfrm>
            <a:off x="8093435" y="2364868"/>
            <a:ext cx="287325" cy="367925"/>
            <a:chOff x="7666750" y="1820400"/>
            <a:chExt cx="287325" cy="367925"/>
          </a:xfrm>
        </p:grpSpPr>
        <p:sp>
          <p:nvSpPr>
            <p:cNvPr id="28" name="Google Shape;734;p55">
              <a:extLst>
                <a:ext uri="{FF2B5EF4-FFF2-40B4-BE49-F238E27FC236}">
                  <a16:creationId xmlns:a16="http://schemas.microsoft.com/office/drawing/2014/main" id="{89E2245E-D5E3-7661-53C9-72E4FF0EB003}"/>
                </a:ext>
              </a:extLst>
            </p:cNvPr>
            <p:cNvSpPr/>
            <p:nvPr/>
          </p:nvSpPr>
          <p:spPr>
            <a:xfrm>
              <a:off x="7666750" y="1820400"/>
              <a:ext cx="287325" cy="367925"/>
            </a:xfrm>
            <a:custGeom>
              <a:avLst/>
              <a:gdLst/>
              <a:ahLst/>
              <a:cxnLst/>
              <a:rect l="l" t="t" r="r" b="b"/>
              <a:pathLst>
                <a:path w="11493" h="14717" extrusionOk="0">
                  <a:moveTo>
                    <a:pt x="9266" y="419"/>
                  </a:moveTo>
                  <a:cubicBezTo>
                    <a:pt x="9601" y="419"/>
                    <a:pt x="9871" y="689"/>
                    <a:pt x="9871" y="1024"/>
                  </a:cubicBezTo>
                  <a:lnTo>
                    <a:pt x="9871" y="1428"/>
                  </a:lnTo>
                  <a:lnTo>
                    <a:pt x="1618" y="1428"/>
                  </a:lnTo>
                  <a:lnTo>
                    <a:pt x="1618" y="1024"/>
                  </a:lnTo>
                  <a:cubicBezTo>
                    <a:pt x="1618" y="689"/>
                    <a:pt x="1892" y="419"/>
                    <a:pt x="2227" y="419"/>
                  </a:cubicBezTo>
                  <a:close/>
                  <a:moveTo>
                    <a:pt x="9977" y="1851"/>
                  </a:moveTo>
                  <a:lnTo>
                    <a:pt x="10844" y="2904"/>
                  </a:lnTo>
                  <a:lnTo>
                    <a:pt x="649" y="2904"/>
                  </a:lnTo>
                  <a:lnTo>
                    <a:pt x="1516" y="1851"/>
                  </a:lnTo>
                  <a:close/>
                  <a:moveTo>
                    <a:pt x="2212" y="3323"/>
                  </a:moveTo>
                  <a:lnTo>
                    <a:pt x="2212" y="3691"/>
                  </a:lnTo>
                  <a:cubicBezTo>
                    <a:pt x="2212" y="3713"/>
                    <a:pt x="2212" y="3735"/>
                    <a:pt x="2209" y="3756"/>
                  </a:cubicBezTo>
                  <a:lnTo>
                    <a:pt x="2209" y="3767"/>
                  </a:lnTo>
                  <a:lnTo>
                    <a:pt x="2209" y="3771"/>
                  </a:lnTo>
                  <a:cubicBezTo>
                    <a:pt x="2209" y="3789"/>
                    <a:pt x="2205" y="3808"/>
                    <a:pt x="2201" y="3826"/>
                  </a:cubicBezTo>
                  <a:cubicBezTo>
                    <a:pt x="2198" y="3840"/>
                    <a:pt x="2198" y="3848"/>
                    <a:pt x="2198" y="3855"/>
                  </a:cubicBezTo>
                  <a:cubicBezTo>
                    <a:pt x="2194" y="3866"/>
                    <a:pt x="2198" y="3866"/>
                    <a:pt x="2194" y="3869"/>
                  </a:cubicBezTo>
                  <a:cubicBezTo>
                    <a:pt x="2114" y="4259"/>
                    <a:pt x="1786" y="4551"/>
                    <a:pt x="1392" y="4587"/>
                  </a:cubicBezTo>
                  <a:cubicBezTo>
                    <a:pt x="1367" y="4587"/>
                    <a:pt x="1341" y="4591"/>
                    <a:pt x="1316" y="4591"/>
                  </a:cubicBezTo>
                  <a:cubicBezTo>
                    <a:pt x="820" y="4587"/>
                    <a:pt x="416" y="4186"/>
                    <a:pt x="416" y="3691"/>
                  </a:cubicBezTo>
                  <a:lnTo>
                    <a:pt x="416" y="3323"/>
                  </a:lnTo>
                  <a:close/>
                  <a:moveTo>
                    <a:pt x="4428" y="3323"/>
                  </a:moveTo>
                  <a:lnTo>
                    <a:pt x="4428" y="3691"/>
                  </a:lnTo>
                  <a:cubicBezTo>
                    <a:pt x="4428" y="4186"/>
                    <a:pt x="4027" y="4591"/>
                    <a:pt x="3531" y="4591"/>
                  </a:cubicBezTo>
                  <a:cubicBezTo>
                    <a:pt x="3036" y="4591"/>
                    <a:pt x="2631" y="4186"/>
                    <a:pt x="2631" y="3691"/>
                  </a:cubicBezTo>
                  <a:lnTo>
                    <a:pt x="2631" y="3323"/>
                  </a:lnTo>
                  <a:close/>
                  <a:moveTo>
                    <a:pt x="6643" y="3323"/>
                  </a:moveTo>
                  <a:lnTo>
                    <a:pt x="6643" y="3691"/>
                  </a:lnTo>
                  <a:cubicBezTo>
                    <a:pt x="6643" y="4186"/>
                    <a:pt x="6242" y="4591"/>
                    <a:pt x="5747" y="4591"/>
                  </a:cubicBezTo>
                  <a:cubicBezTo>
                    <a:pt x="5251" y="4591"/>
                    <a:pt x="4847" y="4186"/>
                    <a:pt x="4847" y="3691"/>
                  </a:cubicBezTo>
                  <a:lnTo>
                    <a:pt x="4847" y="3323"/>
                  </a:lnTo>
                  <a:close/>
                  <a:moveTo>
                    <a:pt x="8858" y="3323"/>
                  </a:moveTo>
                  <a:lnTo>
                    <a:pt x="8858" y="3691"/>
                  </a:lnTo>
                  <a:cubicBezTo>
                    <a:pt x="8858" y="4186"/>
                    <a:pt x="8457" y="4591"/>
                    <a:pt x="7962" y="4591"/>
                  </a:cubicBezTo>
                  <a:cubicBezTo>
                    <a:pt x="7466" y="4591"/>
                    <a:pt x="7062" y="4186"/>
                    <a:pt x="7062" y="3691"/>
                  </a:cubicBezTo>
                  <a:lnTo>
                    <a:pt x="7062" y="3323"/>
                  </a:lnTo>
                  <a:close/>
                  <a:moveTo>
                    <a:pt x="11077" y="3323"/>
                  </a:moveTo>
                  <a:lnTo>
                    <a:pt x="11077" y="3691"/>
                  </a:lnTo>
                  <a:cubicBezTo>
                    <a:pt x="11077" y="4190"/>
                    <a:pt x="10673" y="4591"/>
                    <a:pt x="10177" y="4591"/>
                  </a:cubicBezTo>
                  <a:lnTo>
                    <a:pt x="10177" y="4587"/>
                  </a:lnTo>
                  <a:cubicBezTo>
                    <a:pt x="10152" y="4587"/>
                    <a:pt x="10126" y="4587"/>
                    <a:pt x="10101" y="4584"/>
                  </a:cubicBezTo>
                  <a:cubicBezTo>
                    <a:pt x="9671" y="4547"/>
                    <a:pt x="9328" y="4208"/>
                    <a:pt x="9281" y="3782"/>
                  </a:cubicBezTo>
                  <a:lnTo>
                    <a:pt x="9281" y="3767"/>
                  </a:lnTo>
                  <a:lnTo>
                    <a:pt x="9281" y="3738"/>
                  </a:lnTo>
                  <a:lnTo>
                    <a:pt x="9281" y="3695"/>
                  </a:lnTo>
                  <a:lnTo>
                    <a:pt x="9281" y="3323"/>
                  </a:lnTo>
                  <a:close/>
                  <a:moveTo>
                    <a:pt x="6851" y="4398"/>
                  </a:moveTo>
                  <a:lnTo>
                    <a:pt x="6854" y="4409"/>
                  </a:lnTo>
                  <a:cubicBezTo>
                    <a:pt x="6865" y="4423"/>
                    <a:pt x="6876" y="4438"/>
                    <a:pt x="6887" y="4456"/>
                  </a:cubicBezTo>
                  <a:lnTo>
                    <a:pt x="6898" y="4471"/>
                  </a:lnTo>
                  <a:cubicBezTo>
                    <a:pt x="6912" y="4489"/>
                    <a:pt x="6927" y="4511"/>
                    <a:pt x="6942" y="4529"/>
                  </a:cubicBezTo>
                  <a:lnTo>
                    <a:pt x="6953" y="4540"/>
                  </a:lnTo>
                  <a:cubicBezTo>
                    <a:pt x="6967" y="4554"/>
                    <a:pt x="6978" y="4569"/>
                    <a:pt x="6993" y="4584"/>
                  </a:cubicBezTo>
                  <a:lnTo>
                    <a:pt x="7007" y="4602"/>
                  </a:lnTo>
                  <a:cubicBezTo>
                    <a:pt x="7022" y="4613"/>
                    <a:pt x="7033" y="4627"/>
                    <a:pt x="7047" y="4638"/>
                  </a:cubicBezTo>
                  <a:lnTo>
                    <a:pt x="7062" y="4656"/>
                  </a:lnTo>
                  <a:cubicBezTo>
                    <a:pt x="7080" y="4671"/>
                    <a:pt x="7095" y="4682"/>
                    <a:pt x="7109" y="4697"/>
                  </a:cubicBezTo>
                  <a:lnTo>
                    <a:pt x="7117" y="4704"/>
                  </a:lnTo>
                  <a:cubicBezTo>
                    <a:pt x="7138" y="4718"/>
                    <a:pt x="7157" y="4733"/>
                    <a:pt x="7175" y="4748"/>
                  </a:cubicBezTo>
                  <a:lnTo>
                    <a:pt x="7193" y="4762"/>
                  </a:lnTo>
                  <a:cubicBezTo>
                    <a:pt x="7208" y="4769"/>
                    <a:pt x="7222" y="4780"/>
                    <a:pt x="7237" y="4791"/>
                  </a:cubicBezTo>
                  <a:lnTo>
                    <a:pt x="7259" y="4806"/>
                  </a:lnTo>
                  <a:cubicBezTo>
                    <a:pt x="7273" y="4813"/>
                    <a:pt x="7288" y="4824"/>
                    <a:pt x="7302" y="4831"/>
                  </a:cubicBezTo>
                  <a:lnTo>
                    <a:pt x="7321" y="4842"/>
                  </a:lnTo>
                  <a:cubicBezTo>
                    <a:pt x="7342" y="4853"/>
                    <a:pt x="7368" y="4868"/>
                    <a:pt x="7386" y="4879"/>
                  </a:cubicBezTo>
                  <a:lnTo>
                    <a:pt x="7393" y="4879"/>
                  </a:lnTo>
                  <a:cubicBezTo>
                    <a:pt x="7415" y="4890"/>
                    <a:pt x="7433" y="4897"/>
                    <a:pt x="7455" y="4908"/>
                  </a:cubicBezTo>
                  <a:lnTo>
                    <a:pt x="7477" y="4915"/>
                  </a:lnTo>
                  <a:lnTo>
                    <a:pt x="7528" y="4933"/>
                  </a:lnTo>
                  <a:lnTo>
                    <a:pt x="7550" y="4941"/>
                  </a:lnTo>
                  <a:cubicBezTo>
                    <a:pt x="7568" y="4948"/>
                    <a:pt x="7587" y="4955"/>
                    <a:pt x="7608" y="4959"/>
                  </a:cubicBezTo>
                  <a:lnTo>
                    <a:pt x="7623" y="4963"/>
                  </a:lnTo>
                  <a:cubicBezTo>
                    <a:pt x="7648" y="4970"/>
                    <a:pt x="7670" y="4977"/>
                    <a:pt x="7696" y="4981"/>
                  </a:cubicBezTo>
                  <a:lnTo>
                    <a:pt x="7714" y="4984"/>
                  </a:lnTo>
                  <a:cubicBezTo>
                    <a:pt x="7732" y="4988"/>
                    <a:pt x="7754" y="4992"/>
                    <a:pt x="7772" y="4992"/>
                  </a:cubicBezTo>
                  <a:lnTo>
                    <a:pt x="7798" y="4995"/>
                  </a:lnTo>
                  <a:lnTo>
                    <a:pt x="7852" y="5003"/>
                  </a:lnTo>
                  <a:lnTo>
                    <a:pt x="7878" y="5003"/>
                  </a:lnTo>
                  <a:cubicBezTo>
                    <a:pt x="7904" y="5003"/>
                    <a:pt x="7929" y="5006"/>
                    <a:pt x="7955" y="5006"/>
                  </a:cubicBezTo>
                  <a:cubicBezTo>
                    <a:pt x="7980" y="5006"/>
                    <a:pt x="8009" y="5006"/>
                    <a:pt x="8035" y="5003"/>
                  </a:cubicBezTo>
                  <a:lnTo>
                    <a:pt x="8057" y="5003"/>
                  </a:lnTo>
                  <a:lnTo>
                    <a:pt x="8111" y="4995"/>
                  </a:lnTo>
                  <a:lnTo>
                    <a:pt x="8137" y="4995"/>
                  </a:lnTo>
                  <a:cubicBezTo>
                    <a:pt x="8159" y="4995"/>
                    <a:pt x="8177" y="4992"/>
                    <a:pt x="8195" y="4988"/>
                  </a:cubicBezTo>
                  <a:lnTo>
                    <a:pt x="8210" y="4984"/>
                  </a:lnTo>
                  <a:lnTo>
                    <a:pt x="8213" y="4984"/>
                  </a:lnTo>
                  <a:cubicBezTo>
                    <a:pt x="8239" y="4981"/>
                    <a:pt x="8264" y="4973"/>
                    <a:pt x="8286" y="4970"/>
                  </a:cubicBezTo>
                  <a:lnTo>
                    <a:pt x="8290" y="4970"/>
                  </a:lnTo>
                  <a:lnTo>
                    <a:pt x="8304" y="4963"/>
                  </a:lnTo>
                  <a:cubicBezTo>
                    <a:pt x="8323" y="4959"/>
                    <a:pt x="8341" y="4955"/>
                    <a:pt x="8359" y="4948"/>
                  </a:cubicBezTo>
                  <a:lnTo>
                    <a:pt x="8370" y="4944"/>
                  </a:lnTo>
                  <a:lnTo>
                    <a:pt x="8384" y="4941"/>
                  </a:lnTo>
                  <a:lnTo>
                    <a:pt x="8432" y="4922"/>
                  </a:lnTo>
                  <a:lnTo>
                    <a:pt x="8446" y="4915"/>
                  </a:lnTo>
                  <a:lnTo>
                    <a:pt x="8457" y="4911"/>
                  </a:lnTo>
                  <a:cubicBezTo>
                    <a:pt x="8476" y="4904"/>
                    <a:pt x="8494" y="4897"/>
                    <a:pt x="8512" y="4886"/>
                  </a:cubicBezTo>
                  <a:lnTo>
                    <a:pt x="8523" y="4882"/>
                  </a:lnTo>
                  <a:cubicBezTo>
                    <a:pt x="8545" y="4871"/>
                    <a:pt x="8567" y="4860"/>
                    <a:pt x="8588" y="4850"/>
                  </a:cubicBezTo>
                  <a:lnTo>
                    <a:pt x="8592" y="4846"/>
                  </a:lnTo>
                  <a:lnTo>
                    <a:pt x="8607" y="4839"/>
                  </a:lnTo>
                  <a:lnTo>
                    <a:pt x="8654" y="4813"/>
                  </a:lnTo>
                  <a:lnTo>
                    <a:pt x="8665" y="4806"/>
                  </a:lnTo>
                  <a:lnTo>
                    <a:pt x="8676" y="4799"/>
                  </a:lnTo>
                  <a:lnTo>
                    <a:pt x="8716" y="4769"/>
                  </a:lnTo>
                  <a:lnTo>
                    <a:pt x="8731" y="4758"/>
                  </a:lnTo>
                  <a:lnTo>
                    <a:pt x="8734" y="4755"/>
                  </a:lnTo>
                  <a:cubicBezTo>
                    <a:pt x="8756" y="4740"/>
                    <a:pt x="8774" y="4726"/>
                    <a:pt x="8793" y="4707"/>
                  </a:cubicBezTo>
                  <a:lnTo>
                    <a:pt x="8803" y="4700"/>
                  </a:lnTo>
                  <a:cubicBezTo>
                    <a:pt x="8818" y="4689"/>
                    <a:pt x="8833" y="4675"/>
                    <a:pt x="8847" y="4660"/>
                  </a:cubicBezTo>
                  <a:lnTo>
                    <a:pt x="8854" y="4656"/>
                  </a:lnTo>
                  <a:lnTo>
                    <a:pt x="8865" y="4646"/>
                  </a:lnTo>
                  <a:lnTo>
                    <a:pt x="8902" y="4609"/>
                  </a:lnTo>
                  <a:lnTo>
                    <a:pt x="8913" y="4598"/>
                  </a:lnTo>
                  <a:lnTo>
                    <a:pt x="8920" y="4591"/>
                  </a:lnTo>
                  <a:cubicBezTo>
                    <a:pt x="8931" y="4576"/>
                    <a:pt x="8946" y="4562"/>
                    <a:pt x="8956" y="4547"/>
                  </a:cubicBezTo>
                  <a:lnTo>
                    <a:pt x="8967" y="4536"/>
                  </a:lnTo>
                  <a:cubicBezTo>
                    <a:pt x="8982" y="4518"/>
                    <a:pt x="8997" y="4496"/>
                    <a:pt x="9011" y="4478"/>
                  </a:cubicBezTo>
                  <a:lnTo>
                    <a:pt x="9015" y="4474"/>
                  </a:lnTo>
                  <a:lnTo>
                    <a:pt x="9026" y="4460"/>
                  </a:lnTo>
                  <a:cubicBezTo>
                    <a:pt x="9033" y="4445"/>
                    <a:pt x="9044" y="4431"/>
                    <a:pt x="9055" y="4416"/>
                  </a:cubicBezTo>
                  <a:lnTo>
                    <a:pt x="9059" y="4409"/>
                  </a:lnTo>
                  <a:lnTo>
                    <a:pt x="9073" y="4427"/>
                  </a:lnTo>
                  <a:lnTo>
                    <a:pt x="9080" y="4438"/>
                  </a:lnTo>
                  <a:cubicBezTo>
                    <a:pt x="9088" y="4449"/>
                    <a:pt x="9095" y="4456"/>
                    <a:pt x="9102" y="4467"/>
                  </a:cubicBezTo>
                  <a:lnTo>
                    <a:pt x="9102" y="12315"/>
                  </a:lnTo>
                  <a:lnTo>
                    <a:pt x="2409" y="12315"/>
                  </a:lnTo>
                  <a:lnTo>
                    <a:pt x="2409" y="4427"/>
                  </a:lnTo>
                  <a:lnTo>
                    <a:pt x="2424" y="4405"/>
                  </a:lnTo>
                  <a:lnTo>
                    <a:pt x="2431" y="4412"/>
                  </a:lnTo>
                  <a:cubicBezTo>
                    <a:pt x="2438" y="4427"/>
                    <a:pt x="2449" y="4441"/>
                    <a:pt x="2460" y="4460"/>
                  </a:cubicBezTo>
                  <a:lnTo>
                    <a:pt x="2467" y="4471"/>
                  </a:lnTo>
                  <a:lnTo>
                    <a:pt x="2471" y="4478"/>
                  </a:lnTo>
                  <a:cubicBezTo>
                    <a:pt x="2486" y="4496"/>
                    <a:pt x="2500" y="4514"/>
                    <a:pt x="2518" y="4533"/>
                  </a:cubicBezTo>
                  <a:lnTo>
                    <a:pt x="2518" y="4536"/>
                  </a:lnTo>
                  <a:lnTo>
                    <a:pt x="2526" y="4547"/>
                  </a:lnTo>
                  <a:cubicBezTo>
                    <a:pt x="2537" y="4562"/>
                    <a:pt x="2551" y="4576"/>
                    <a:pt x="2562" y="4591"/>
                  </a:cubicBezTo>
                  <a:lnTo>
                    <a:pt x="2569" y="4598"/>
                  </a:lnTo>
                  <a:lnTo>
                    <a:pt x="2580" y="4609"/>
                  </a:lnTo>
                  <a:cubicBezTo>
                    <a:pt x="2591" y="4620"/>
                    <a:pt x="2606" y="4635"/>
                    <a:pt x="2617" y="4646"/>
                  </a:cubicBezTo>
                  <a:lnTo>
                    <a:pt x="2628" y="4656"/>
                  </a:lnTo>
                  <a:lnTo>
                    <a:pt x="2635" y="4664"/>
                  </a:lnTo>
                  <a:cubicBezTo>
                    <a:pt x="2649" y="4675"/>
                    <a:pt x="2664" y="4689"/>
                    <a:pt x="2679" y="4700"/>
                  </a:cubicBezTo>
                  <a:lnTo>
                    <a:pt x="2690" y="4711"/>
                  </a:lnTo>
                  <a:cubicBezTo>
                    <a:pt x="2708" y="4726"/>
                    <a:pt x="2726" y="4740"/>
                    <a:pt x="2748" y="4755"/>
                  </a:cubicBezTo>
                  <a:lnTo>
                    <a:pt x="2752" y="4758"/>
                  </a:lnTo>
                  <a:lnTo>
                    <a:pt x="2766" y="4766"/>
                  </a:lnTo>
                  <a:cubicBezTo>
                    <a:pt x="2781" y="4777"/>
                    <a:pt x="2795" y="4788"/>
                    <a:pt x="2810" y="4799"/>
                  </a:cubicBezTo>
                  <a:lnTo>
                    <a:pt x="2821" y="4806"/>
                  </a:lnTo>
                  <a:lnTo>
                    <a:pt x="2832" y="4813"/>
                  </a:lnTo>
                  <a:lnTo>
                    <a:pt x="2879" y="4839"/>
                  </a:lnTo>
                  <a:lnTo>
                    <a:pt x="2894" y="4846"/>
                  </a:lnTo>
                  <a:lnTo>
                    <a:pt x="2897" y="4850"/>
                  </a:lnTo>
                  <a:cubicBezTo>
                    <a:pt x="2919" y="4860"/>
                    <a:pt x="2941" y="4871"/>
                    <a:pt x="2963" y="4882"/>
                  </a:cubicBezTo>
                  <a:lnTo>
                    <a:pt x="2970" y="4886"/>
                  </a:lnTo>
                  <a:cubicBezTo>
                    <a:pt x="2988" y="4897"/>
                    <a:pt x="3010" y="4904"/>
                    <a:pt x="3028" y="4911"/>
                  </a:cubicBezTo>
                  <a:lnTo>
                    <a:pt x="3036" y="4915"/>
                  </a:lnTo>
                  <a:lnTo>
                    <a:pt x="3050" y="4922"/>
                  </a:lnTo>
                  <a:lnTo>
                    <a:pt x="3101" y="4941"/>
                  </a:lnTo>
                  <a:lnTo>
                    <a:pt x="3116" y="4944"/>
                  </a:lnTo>
                  <a:lnTo>
                    <a:pt x="3123" y="4948"/>
                  </a:lnTo>
                  <a:cubicBezTo>
                    <a:pt x="3141" y="4955"/>
                    <a:pt x="3163" y="4959"/>
                    <a:pt x="3181" y="4966"/>
                  </a:cubicBezTo>
                  <a:lnTo>
                    <a:pt x="3192" y="4970"/>
                  </a:lnTo>
                  <a:lnTo>
                    <a:pt x="3196" y="4970"/>
                  </a:lnTo>
                  <a:cubicBezTo>
                    <a:pt x="3222" y="4973"/>
                    <a:pt x="3247" y="4981"/>
                    <a:pt x="3269" y="4984"/>
                  </a:cubicBezTo>
                  <a:lnTo>
                    <a:pt x="3276" y="4984"/>
                  </a:lnTo>
                  <a:lnTo>
                    <a:pt x="3291" y="4988"/>
                  </a:lnTo>
                  <a:lnTo>
                    <a:pt x="3345" y="4995"/>
                  </a:lnTo>
                  <a:lnTo>
                    <a:pt x="3375" y="4995"/>
                  </a:lnTo>
                  <a:lnTo>
                    <a:pt x="3429" y="5003"/>
                  </a:lnTo>
                  <a:lnTo>
                    <a:pt x="3451" y="5003"/>
                  </a:lnTo>
                  <a:cubicBezTo>
                    <a:pt x="3477" y="5003"/>
                    <a:pt x="3502" y="5006"/>
                    <a:pt x="3531" y="5006"/>
                  </a:cubicBezTo>
                  <a:cubicBezTo>
                    <a:pt x="3557" y="5006"/>
                    <a:pt x="3582" y="5006"/>
                    <a:pt x="3608" y="5003"/>
                  </a:cubicBezTo>
                  <a:lnTo>
                    <a:pt x="3633" y="5003"/>
                  </a:lnTo>
                  <a:lnTo>
                    <a:pt x="3688" y="4995"/>
                  </a:lnTo>
                  <a:lnTo>
                    <a:pt x="3713" y="4995"/>
                  </a:lnTo>
                  <a:cubicBezTo>
                    <a:pt x="3732" y="4992"/>
                    <a:pt x="3750" y="4988"/>
                    <a:pt x="3772" y="4984"/>
                  </a:cubicBezTo>
                  <a:lnTo>
                    <a:pt x="3790" y="4981"/>
                  </a:lnTo>
                  <a:cubicBezTo>
                    <a:pt x="3815" y="4977"/>
                    <a:pt x="3837" y="4970"/>
                    <a:pt x="3863" y="4963"/>
                  </a:cubicBezTo>
                  <a:lnTo>
                    <a:pt x="3877" y="4959"/>
                  </a:lnTo>
                  <a:cubicBezTo>
                    <a:pt x="3896" y="4955"/>
                    <a:pt x="3917" y="4948"/>
                    <a:pt x="3936" y="4944"/>
                  </a:cubicBezTo>
                  <a:lnTo>
                    <a:pt x="3958" y="4933"/>
                  </a:lnTo>
                  <a:lnTo>
                    <a:pt x="4009" y="4915"/>
                  </a:lnTo>
                  <a:lnTo>
                    <a:pt x="4030" y="4908"/>
                  </a:lnTo>
                  <a:cubicBezTo>
                    <a:pt x="4049" y="4901"/>
                    <a:pt x="4070" y="4890"/>
                    <a:pt x="4092" y="4882"/>
                  </a:cubicBezTo>
                  <a:lnTo>
                    <a:pt x="4100" y="4879"/>
                  </a:lnTo>
                  <a:cubicBezTo>
                    <a:pt x="4121" y="4868"/>
                    <a:pt x="4143" y="4857"/>
                    <a:pt x="4165" y="4842"/>
                  </a:cubicBezTo>
                  <a:lnTo>
                    <a:pt x="4183" y="4835"/>
                  </a:lnTo>
                  <a:cubicBezTo>
                    <a:pt x="4198" y="4824"/>
                    <a:pt x="4213" y="4813"/>
                    <a:pt x="4227" y="4806"/>
                  </a:cubicBezTo>
                  <a:lnTo>
                    <a:pt x="4249" y="4791"/>
                  </a:lnTo>
                  <a:cubicBezTo>
                    <a:pt x="4264" y="4780"/>
                    <a:pt x="4278" y="4773"/>
                    <a:pt x="4293" y="4762"/>
                  </a:cubicBezTo>
                  <a:lnTo>
                    <a:pt x="4307" y="4751"/>
                  </a:lnTo>
                  <a:cubicBezTo>
                    <a:pt x="4329" y="4737"/>
                    <a:pt x="4347" y="4718"/>
                    <a:pt x="4366" y="4704"/>
                  </a:cubicBezTo>
                  <a:lnTo>
                    <a:pt x="4373" y="4697"/>
                  </a:lnTo>
                  <a:cubicBezTo>
                    <a:pt x="4391" y="4686"/>
                    <a:pt x="4406" y="4671"/>
                    <a:pt x="4424" y="4656"/>
                  </a:cubicBezTo>
                  <a:lnTo>
                    <a:pt x="4438" y="4638"/>
                  </a:lnTo>
                  <a:cubicBezTo>
                    <a:pt x="4453" y="4627"/>
                    <a:pt x="4464" y="4616"/>
                    <a:pt x="4475" y="4602"/>
                  </a:cubicBezTo>
                  <a:lnTo>
                    <a:pt x="4493" y="4584"/>
                  </a:lnTo>
                  <a:cubicBezTo>
                    <a:pt x="4508" y="4569"/>
                    <a:pt x="4519" y="4554"/>
                    <a:pt x="4533" y="4540"/>
                  </a:cubicBezTo>
                  <a:lnTo>
                    <a:pt x="4540" y="4529"/>
                  </a:lnTo>
                  <a:cubicBezTo>
                    <a:pt x="4559" y="4511"/>
                    <a:pt x="4573" y="4489"/>
                    <a:pt x="4588" y="4471"/>
                  </a:cubicBezTo>
                  <a:lnTo>
                    <a:pt x="4599" y="4456"/>
                  </a:lnTo>
                  <a:cubicBezTo>
                    <a:pt x="4610" y="4441"/>
                    <a:pt x="4621" y="4423"/>
                    <a:pt x="4628" y="4409"/>
                  </a:cubicBezTo>
                  <a:lnTo>
                    <a:pt x="4635" y="4401"/>
                  </a:lnTo>
                  <a:lnTo>
                    <a:pt x="4643" y="4409"/>
                  </a:lnTo>
                  <a:cubicBezTo>
                    <a:pt x="4653" y="4423"/>
                    <a:pt x="4664" y="4441"/>
                    <a:pt x="4675" y="4456"/>
                  </a:cubicBezTo>
                  <a:lnTo>
                    <a:pt x="4686" y="4471"/>
                  </a:lnTo>
                  <a:cubicBezTo>
                    <a:pt x="4701" y="4489"/>
                    <a:pt x="4715" y="4511"/>
                    <a:pt x="4730" y="4529"/>
                  </a:cubicBezTo>
                  <a:lnTo>
                    <a:pt x="4741" y="4540"/>
                  </a:lnTo>
                  <a:cubicBezTo>
                    <a:pt x="4752" y="4554"/>
                    <a:pt x="4766" y="4569"/>
                    <a:pt x="4781" y="4584"/>
                  </a:cubicBezTo>
                  <a:lnTo>
                    <a:pt x="4796" y="4602"/>
                  </a:lnTo>
                  <a:cubicBezTo>
                    <a:pt x="4806" y="4613"/>
                    <a:pt x="4821" y="4627"/>
                    <a:pt x="4832" y="4638"/>
                  </a:cubicBezTo>
                  <a:lnTo>
                    <a:pt x="4850" y="4653"/>
                  </a:lnTo>
                  <a:cubicBezTo>
                    <a:pt x="4865" y="4667"/>
                    <a:pt x="4883" y="4682"/>
                    <a:pt x="4898" y="4697"/>
                  </a:cubicBezTo>
                  <a:lnTo>
                    <a:pt x="4905" y="4704"/>
                  </a:lnTo>
                  <a:cubicBezTo>
                    <a:pt x="4923" y="4718"/>
                    <a:pt x="4945" y="4733"/>
                    <a:pt x="4963" y="4748"/>
                  </a:cubicBezTo>
                  <a:lnTo>
                    <a:pt x="4978" y="4758"/>
                  </a:lnTo>
                  <a:cubicBezTo>
                    <a:pt x="4996" y="4769"/>
                    <a:pt x="5011" y="4780"/>
                    <a:pt x="5025" y="4791"/>
                  </a:cubicBezTo>
                  <a:lnTo>
                    <a:pt x="5043" y="4802"/>
                  </a:lnTo>
                  <a:cubicBezTo>
                    <a:pt x="5062" y="4813"/>
                    <a:pt x="5076" y="4824"/>
                    <a:pt x="5091" y="4831"/>
                  </a:cubicBezTo>
                  <a:lnTo>
                    <a:pt x="5109" y="4842"/>
                  </a:lnTo>
                  <a:cubicBezTo>
                    <a:pt x="5131" y="4853"/>
                    <a:pt x="5153" y="4864"/>
                    <a:pt x="5174" y="4875"/>
                  </a:cubicBezTo>
                  <a:lnTo>
                    <a:pt x="5182" y="4879"/>
                  </a:lnTo>
                  <a:cubicBezTo>
                    <a:pt x="5200" y="4890"/>
                    <a:pt x="5222" y="4897"/>
                    <a:pt x="5244" y="4908"/>
                  </a:cubicBezTo>
                  <a:lnTo>
                    <a:pt x="5266" y="4915"/>
                  </a:lnTo>
                  <a:lnTo>
                    <a:pt x="5313" y="4933"/>
                  </a:lnTo>
                  <a:lnTo>
                    <a:pt x="5338" y="4941"/>
                  </a:lnTo>
                  <a:cubicBezTo>
                    <a:pt x="5357" y="4948"/>
                    <a:pt x="5375" y="4952"/>
                    <a:pt x="5393" y="4959"/>
                  </a:cubicBezTo>
                  <a:lnTo>
                    <a:pt x="5408" y="4963"/>
                  </a:lnTo>
                  <a:cubicBezTo>
                    <a:pt x="5433" y="4970"/>
                    <a:pt x="5459" y="4973"/>
                    <a:pt x="5484" y="4981"/>
                  </a:cubicBezTo>
                  <a:lnTo>
                    <a:pt x="5502" y="4984"/>
                  </a:lnTo>
                  <a:cubicBezTo>
                    <a:pt x="5521" y="4988"/>
                    <a:pt x="5539" y="4988"/>
                    <a:pt x="5561" y="4992"/>
                  </a:cubicBezTo>
                  <a:lnTo>
                    <a:pt x="5586" y="4995"/>
                  </a:lnTo>
                  <a:lnTo>
                    <a:pt x="5641" y="5003"/>
                  </a:lnTo>
                  <a:lnTo>
                    <a:pt x="5845" y="5003"/>
                  </a:lnTo>
                  <a:lnTo>
                    <a:pt x="5900" y="4995"/>
                  </a:lnTo>
                  <a:lnTo>
                    <a:pt x="5925" y="4992"/>
                  </a:lnTo>
                  <a:cubicBezTo>
                    <a:pt x="5943" y="4988"/>
                    <a:pt x="5965" y="4988"/>
                    <a:pt x="5983" y="4984"/>
                  </a:cubicBezTo>
                  <a:lnTo>
                    <a:pt x="6002" y="4981"/>
                  </a:lnTo>
                  <a:cubicBezTo>
                    <a:pt x="6027" y="4973"/>
                    <a:pt x="6053" y="4970"/>
                    <a:pt x="6074" y="4963"/>
                  </a:cubicBezTo>
                  <a:lnTo>
                    <a:pt x="6089" y="4959"/>
                  </a:lnTo>
                  <a:cubicBezTo>
                    <a:pt x="6111" y="4952"/>
                    <a:pt x="6129" y="4948"/>
                    <a:pt x="6147" y="4941"/>
                  </a:cubicBezTo>
                  <a:lnTo>
                    <a:pt x="6169" y="4933"/>
                  </a:lnTo>
                  <a:lnTo>
                    <a:pt x="6220" y="4915"/>
                  </a:lnTo>
                  <a:lnTo>
                    <a:pt x="6242" y="4908"/>
                  </a:lnTo>
                  <a:cubicBezTo>
                    <a:pt x="6264" y="4897"/>
                    <a:pt x="6282" y="4890"/>
                    <a:pt x="6304" y="4879"/>
                  </a:cubicBezTo>
                  <a:lnTo>
                    <a:pt x="6311" y="4875"/>
                  </a:lnTo>
                  <a:cubicBezTo>
                    <a:pt x="6333" y="4864"/>
                    <a:pt x="6355" y="4853"/>
                    <a:pt x="6377" y="4842"/>
                  </a:cubicBezTo>
                  <a:lnTo>
                    <a:pt x="6395" y="4831"/>
                  </a:lnTo>
                  <a:cubicBezTo>
                    <a:pt x="6410" y="4824"/>
                    <a:pt x="6424" y="4813"/>
                    <a:pt x="6439" y="4802"/>
                  </a:cubicBezTo>
                  <a:lnTo>
                    <a:pt x="6461" y="4791"/>
                  </a:lnTo>
                  <a:cubicBezTo>
                    <a:pt x="6475" y="4780"/>
                    <a:pt x="6490" y="4769"/>
                    <a:pt x="6504" y="4758"/>
                  </a:cubicBezTo>
                  <a:lnTo>
                    <a:pt x="6523" y="4748"/>
                  </a:lnTo>
                  <a:cubicBezTo>
                    <a:pt x="6541" y="4733"/>
                    <a:pt x="6563" y="4718"/>
                    <a:pt x="6581" y="4704"/>
                  </a:cubicBezTo>
                  <a:lnTo>
                    <a:pt x="6588" y="4697"/>
                  </a:lnTo>
                  <a:cubicBezTo>
                    <a:pt x="6603" y="4682"/>
                    <a:pt x="6621" y="4667"/>
                    <a:pt x="6636" y="4653"/>
                  </a:cubicBezTo>
                  <a:lnTo>
                    <a:pt x="6650" y="4638"/>
                  </a:lnTo>
                  <a:cubicBezTo>
                    <a:pt x="6665" y="4627"/>
                    <a:pt x="6676" y="4613"/>
                    <a:pt x="6690" y="4602"/>
                  </a:cubicBezTo>
                  <a:lnTo>
                    <a:pt x="6705" y="4584"/>
                  </a:lnTo>
                  <a:cubicBezTo>
                    <a:pt x="6719" y="4569"/>
                    <a:pt x="6734" y="4554"/>
                    <a:pt x="6745" y="4540"/>
                  </a:cubicBezTo>
                  <a:lnTo>
                    <a:pt x="6756" y="4529"/>
                  </a:lnTo>
                  <a:cubicBezTo>
                    <a:pt x="6770" y="4507"/>
                    <a:pt x="6785" y="4489"/>
                    <a:pt x="6800" y="4471"/>
                  </a:cubicBezTo>
                  <a:lnTo>
                    <a:pt x="6810" y="4456"/>
                  </a:lnTo>
                  <a:cubicBezTo>
                    <a:pt x="6821" y="4438"/>
                    <a:pt x="6832" y="4423"/>
                    <a:pt x="6843" y="4409"/>
                  </a:cubicBezTo>
                  <a:lnTo>
                    <a:pt x="6851" y="4398"/>
                  </a:lnTo>
                  <a:close/>
                  <a:moveTo>
                    <a:pt x="2227" y="0"/>
                  </a:moveTo>
                  <a:cubicBezTo>
                    <a:pt x="1658" y="0"/>
                    <a:pt x="1203" y="459"/>
                    <a:pt x="1199" y="1024"/>
                  </a:cubicBezTo>
                  <a:lnTo>
                    <a:pt x="1199" y="1570"/>
                  </a:lnTo>
                  <a:lnTo>
                    <a:pt x="48" y="2977"/>
                  </a:lnTo>
                  <a:cubicBezTo>
                    <a:pt x="41" y="2984"/>
                    <a:pt x="37" y="2991"/>
                    <a:pt x="30" y="2999"/>
                  </a:cubicBezTo>
                  <a:lnTo>
                    <a:pt x="30" y="3006"/>
                  </a:lnTo>
                  <a:cubicBezTo>
                    <a:pt x="19" y="3020"/>
                    <a:pt x="12" y="3035"/>
                    <a:pt x="8" y="3053"/>
                  </a:cubicBezTo>
                  <a:lnTo>
                    <a:pt x="8" y="3061"/>
                  </a:lnTo>
                  <a:cubicBezTo>
                    <a:pt x="4" y="3068"/>
                    <a:pt x="4" y="3075"/>
                    <a:pt x="4" y="3082"/>
                  </a:cubicBezTo>
                  <a:lnTo>
                    <a:pt x="4" y="3086"/>
                  </a:lnTo>
                  <a:cubicBezTo>
                    <a:pt x="1" y="3093"/>
                    <a:pt x="1" y="3101"/>
                    <a:pt x="4" y="3112"/>
                  </a:cubicBezTo>
                  <a:lnTo>
                    <a:pt x="4" y="3691"/>
                  </a:lnTo>
                  <a:cubicBezTo>
                    <a:pt x="4" y="4372"/>
                    <a:pt x="525" y="4941"/>
                    <a:pt x="1207" y="5003"/>
                  </a:cubicBezTo>
                  <a:lnTo>
                    <a:pt x="1207" y="11652"/>
                  </a:lnTo>
                  <a:cubicBezTo>
                    <a:pt x="1207" y="11769"/>
                    <a:pt x="1298" y="11863"/>
                    <a:pt x="1414" y="11863"/>
                  </a:cubicBezTo>
                  <a:cubicBezTo>
                    <a:pt x="1531" y="11863"/>
                    <a:pt x="1626" y="11769"/>
                    <a:pt x="1626" y="11652"/>
                  </a:cubicBezTo>
                  <a:lnTo>
                    <a:pt x="1626" y="4973"/>
                  </a:lnTo>
                  <a:cubicBezTo>
                    <a:pt x="1753" y="4941"/>
                    <a:pt x="1881" y="4890"/>
                    <a:pt x="1994" y="4820"/>
                  </a:cubicBezTo>
                  <a:lnTo>
                    <a:pt x="1994" y="12366"/>
                  </a:lnTo>
                  <a:cubicBezTo>
                    <a:pt x="1994" y="12567"/>
                    <a:pt x="2158" y="12731"/>
                    <a:pt x="2358" y="12731"/>
                  </a:cubicBezTo>
                  <a:lnTo>
                    <a:pt x="9164" y="12731"/>
                  </a:lnTo>
                  <a:cubicBezTo>
                    <a:pt x="9368" y="12731"/>
                    <a:pt x="9529" y="12567"/>
                    <a:pt x="9529" y="12366"/>
                  </a:cubicBezTo>
                  <a:lnTo>
                    <a:pt x="9529" y="4839"/>
                  </a:lnTo>
                  <a:cubicBezTo>
                    <a:pt x="9638" y="4901"/>
                    <a:pt x="9754" y="4944"/>
                    <a:pt x="9875" y="4973"/>
                  </a:cubicBezTo>
                  <a:lnTo>
                    <a:pt x="9875" y="13692"/>
                  </a:lnTo>
                  <a:cubicBezTo>
                    <a:pt x="9875" y="14024"/>
                    <a:pt x="9601" y="14297"/>
                    <a:pt x="9266" y="14297"/>
                  </a:cubicBezTo>
                  <a:lnTo>
                    <a:pt x="2227" y="14297"/>
                  </a:lnTo>
                  <a:cubicBezTo>
                    <a:pt x="1892" y="14297"/>
                    <a:pt x="1622" y="14024"/>
                    <a:pt x="1622" y="13692"/>
                  </a:cubicBezTo>
                  <a:lnTo>
                    <a:pt x="1622" y="13128"/>
                  </a:lnTo>
                  <a:cubicBezTo>
                    <a:pt x="1622" y="12987"/>
                    <a:pt x="1517" y="12917"/>
                    <a:pt x="1412" y="12917"/>
                  </a:cubicBezTo>
                  <a:cubicBezTo>
                    <a:pt x="1308" y="12917"/>
                    <a:pt x="1203" y="12987"/>
                    <a:pt x="1203" y="13128"/>
                  </a:cubicBezTo>
                  <a:lnTo>
                    <a:pt x="1203" y="13692"/>
                  </a:lnTo>
                  <a:cubicBezTo>
                    <a:pt x="1203" y="14257"/>
                    <a:pt x="1662" y="14716"/>
                    <a:pt x="2227" y="14716"/>
                  </a:cubicBezTo>
                  <a:lnTo>
                    <a:pt x="9266" y="14716"/>
                  </a:lnTo>
                  <a:cubicBezTo>
                    <a:pt x="9831" y="14716"/>
                    <a:pt x="10290" y="14257"/>
                    <a:pt x="10290" y="13692"/>
                  </a:cubicBezTo>
                  <a:lnTo>
                    <a:pt x="10290" y="5003"/>
                  </a:lnTo>
                  <a:cubicBezTo>
                    <a:pt x="10971" y="4941"/>
                    <a:pt x="11492" y="4372"/>
                    <a:pt x="11492" y="3691"/>
                  </a:cubicBezTo>
                  <a:lnTo>
                    <a:pt x="11492" y="3112"/>
                  </a:lnTo>
                  <a:cubicBezTo>
                    <a:pt x="11492" y="3104"/>
                    <a:pt x="11492" y="3097"/>
                    <a:pt x="11492" y="3090"/>
                  </a:cubicBezTo>
                  <a:lnTo>
                    <a:pt x="11492" y="3082"/>
                  </a:lnTo>
                  <a:cubicBezTo>
                    <a:pt x="11489" y="3075"/>
                    <a:pt x="11489" y="3068"/>
                    <a:pt x="11489" y="3061"/>
                  </a:cubicBezTo>
                  <a:lnTo>
                    <a:pt x="11489" y="3057"/>
                  </a:lnTo>
                  <a:cubicBezTo>
                    <a:pt x="11481" y="3039"/>
                    <a:pt x="11474" y="3020"/>
                    <a:pt x="11467" y="3006"/>
                  </a:cubicBezTo>
                  <a:lnTo>
                    <a:pt x="11463" y="3002"/>
                  </a:lnTo>
                  <a:cubicBezTo>
                    <a:pt x="11456" y="2995"/>
                    <a:pt x="11452" y="2988"/>
                    <a:pt x="11449" y="2980"/>
                  </a:cubicBezTo>
                  <a:lnTo>
                    <a:pt x="10294" y="1574"/>
                  </a:lnTo>
                  <a:lnTo>
                    <a:pt x="10294" y="1027"/>
                  </a:lnTo>
                  <a:cubicBezTo>
                    <a:pt x="10294" y="459"/>
                    <a:pt x="9835" y="0"/>
                    <a:pt x="9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5;p55">
              <a:extLst>
                <a:ext uri="{FF2B5EF4-FFF2-40B4-BE49-F238E27FC236}">
                  <a16:creationId xmlns:a16="http://schemas.microsoft.com/office/drawing/2014/main" id="{ADD63052-082B-1F86-A513-35D6815ABBBE}"/>
                </a:ext>
              </a:extLst>
            </p:cNvPr>
            <p:cNvSpPr/>
            <p:nvPr/>
          </p:nvSpPr>
          <p:spPr>
            <a:xfrm>
              <a:off x="7733350" y="1958475"/>
              <a:ext cx="52675" cy="52675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687" y="416"/>
                  </a:moveTo>
                  <a:lnTo>
                    <a:pt x="1687" y="1688"/>
                  </a:lnTo>
                  <a:lnTo>
                    <a:pt x="419" y="1688"/>
                  </a:lnTo>
                  <a:lnTo>
                    <a:pt x="419" y="416"/>
                  </a:lnTo>
                  <a:close/>
                  <a:moveTo>
                    <a:pt x="339" y="1"/>
                  </a:moveTo>
                  <a:cubicBezTo>
                    <a:pt x="149" y="1"/>
                    <a:pt x="0" y="150"/>
                    <a:pt x="0" y="339"/>
                  </a:cubicBezTo>
                  <a:lnTo>
                    <a:pt x="0" y="1768"/>
                  </a:lnTo>
                  <a:cubicBezTo>
                    <a:pt x="0" y="1954"/>
                    <a:pt x="149" y="2107"/>
                    <a:pt x="339" y="2107"/>
                  </a:cubicBezTo>
                  <a:lnTo>
                    <a:pt x="1767" y="2107"/>
                  </a:lnTo>
                  <a:cubicBezTo>
                    <a:pt x="1953" y="2107"/>
                    <a:pt x="2106" y="1954"/>
                    <a:pt x="2106" y="1768"/>
                  </a:cubicBezTo>
                  <a:lnTo>
                    <a:pt x="2106" y="339"/>
                  </a:lnTo>
                  <a:cubicBezTo>
                    <a:pt x="2106" y="150"/>
                    <a:pt x="1953" y="1"/>
                    <a:pt x="1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6;p55">
              <a:extLst>
                <a:ext uri="{FF2B5EF4-FFF2-40B4-BE49-F238E27FC236}">
                  <a16:creationId xmlns:a16="http://schemas.microsoft.com/office/drawing/2014/main" id="{00356774-6B6F-DF5B-8622-9723E18E3581}"/>
                </a:ext>
              </a:extLst>
            </p:cNvPr>
            <p:cNvSpPr/>
            <p:nvPr/>
          </p:nvSpPr>
          <p:spPr>
            <a:xfrm>
              <a:off x="7733350" y="2037825"/>
              <a:ext cx="52675" cy="52675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687" y="415"/>
                  </a:moveTo>
                  <a:lnTo>
                    <a:pt x="1687" y="1687"/>
                  </a:lnTo>
                  <a:lnTo>
                    <a:pt x="419" y="1687"/>
                  </a:lnTo>
                  <a:lnTo>
                    <a:pt x="419" y="415"/>
                  </a:lnTo>
                  <a:close/>
                  <a:moveTo>
                    <a:pt x="339" y="0"/>
                  </a:moveTo>
                  <a:cubicBezTo>
                    <a:pt x="149" y="0"/>
                    <a:pt x="0" y="150"/>
                    <a:pt x="0" y="339"/>
                  </a:cubicBezTo>
                  <a:lnTo>
                    <a:pt x="0" y="1767"/>
                  </a:lnTo>
                  <a:cubicBezTo>
                    <a:pt x="0" y="1953"/>
                    <a:pt x="149" y="2106"/>
                    <a:pt x="339" y="2106"/>
                  </a:cubicBezTo>
                  <a:lnTo>
                    <a:pt x="1767" y="2106"/>
                  </a:lnTo>
                  <a:cubicBezTo>
                    <a:pt x="1953" y="2106"/>
                    <a:pt x="2106" y="1953"/>
                    <a:pt x="2106" y="1767"/>
                  </a:cubicBezTo>
                  <a:lnTo>
                    <a:pt x="2106" y="339"/>
                  </a:lnTo>
                  <a:cubicBezTo>
                    <a:pt x="2106" y="150"/>
                    <a:pt x="1953" y="0"/>
                    <a:pt x="1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7;p55">
              <a:extLst>
                <a:ext uri="{FF2B5EF4-FFF2-40B4-BE49-F238E27FC236}">
                  <a16:creationId xmlns:a16="http://schemas.microsoft.com/office/drawing/2014/main" id="{248AB107-59EB-A7F6-7787-CE917086C77B}"/>
                </a:ext>
              </a:extLst>
            </p:cNvPr>
            <p:cNvSpPr/>
            <p:nvPr/>
          </p:nvSpPr>
          <p:spPr>
            <a:xfrm>
              <a:off x="7798925" y="2047025"/>
              <a:ext cx="88550" cy="10500"/>
            </a:xfrm>
            <a:custGeom>
              <a:avLst/>
              <a:gdLst/>
              <a:ahLst/>
              <a:cxnLst/>
              <a:rect l="l" t="t" r="r" b="b"/>
              <a:pathLst>
                <a:path w="3542" h="420" extrusionOk="0">
                  <a:moveTo>
                    <a:pt x="3337" y="0"/>
                  </a:moveTo>
                  <a:cubicBezTo>
                    <a:pt x="3335" y="0"/>
                    <a:pt x="3333" y="0"/>
                    <a:pt x="3331" y="0"/>
                  </a:cubicBezTo>
                  <a:lnTo>
                    <a:pt x="281" y="0"/>
                  </a:lnTo>
                  <a:cubicBezTo>
                    <a:pt x="280" y="0"/>
                    <a:pt x="279" y="0"/>
                    <a:pt x="277" y="0"/>
                  </a:cubicBezTo>
                  <a:cubicBezTo>
                    <a:pt x="0" y="0"/>
                    <a:pt x="2" y="416"/>
                    <a:pt x="281" y="419"/>
                  </a:cubicBezTo>
                  <a:lnTo>
                    <a:pt x="3331" y="419"/>
                  </a:lnTo>
                  <a:cubicBezTo>
                    <a:pt x="3447" y="419"/>
                    <a:pt x="3542" y="324"/>
                    <a:pt x="3542" y="208"/>
                  </a:cubicBezTo>
                  <a:cubicBezTo>
                    <a:pt x="3542" y="93"/>
                    <a:pt x="3451" y="0"/>
                    <a:pt x="3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8;p55">
              <a:extLst>
                <a:ext uri="{FF2B5EF4-FFF2-40B4-BE49-F238E27FC236}">
                  <a16:creationId xmlns:a16="http://schemas.microsoft.com/office/drawing/2014/main" id="{AEF2A4A5-F0BE-7592-DF49-E0B309668FF2}"/>
                </a:ext>
              </a:extLst>
            </p:cNvPr>
            <p:cNvSpPr/>
            <p:nvPr/>
          </p:nvSpPr>
          <p:spPr>
            <a:xfrm>
              <a:off x="7798925" y="2070800"/>
              <a:ext cx="88550" cy="10500"/>
            </a:xfrm>
            <a:custGeom>
              <a:avLst/>
              <a:gdLst/>
              <a:ahLst/>
              <a:cxnLst/>
              <a:rect l="l" t="t" r="r" b="b"/>
              <a:pathLst>
                <a:path w="3542" h="420" extrusionOk="0">
                  <a:moveTo>
                    <a:pt x="281" y="0"/>
                  </a:moveTo>
                  <a:cubicBezTo>
                    <a:pt x="0" y="0"/>
                    <a:pt x="0" y="419"/>
                    <a:pt x="281" y="419"/>
                  </a:cubicBezTo>
                  <a:lnTo>
                    <a:pt x="3331" y="419"/>
                  </a:lnTo>
                  <a:cubicBezTo>
                    <a:pt x="3447" y="419"/>
                    <a:pt x="3542" y="324"/>
                    <a:pt x="3542" y="211"/>
                  </a:cubicBezTo>
                  <a:cubicBezTo>
                    <a:pt x="3542" y="95"/>
                    <a:pt x="3447" y="0"/>
                    <a:pt x="3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9;p55">
              <a:extLst>
                <a:ext uri="{FF2B5EF4-FFF2-40B4-BE49-F238E27FC236}">
                  <a16:creationId xmlns:a16="http://schemas.microsoft.com/office/drawing/2014/main" id="{E74A174F-F771-411F-B171-6052A1D88B8E}"/>
                </a:ext>
              </a:extLst>
            </p:cNvPr>
            <p:cNvSpPr/>
            <p:nvPr/>
          </p:nvSpPr>
          <p:spPr>
            <a:xfrm>
              <a:off x="7845650" y="1967675"/>
              <a:ext cx="41825" cy="10500"/>
            </a:xfrm>
            <a:custGeom>
              <a:avLst/>
              <a:gdLst/>
              <a:ahLst/>
              <a:cxnLst/>
              <a:rect l="l" t="t" r="r" b="b"/>
              <a:pathLst>
                <a:path w="1673" h="420" extrusionOk="0">
                  <a:moveTo>
                    <a:pt x="277" y="1"/>
                  </a:moveTo>
                  <a:cubicBezTo>
                    <a:pt x="1" y="1"/>
                    <a:pt x="1" y="420"/>
                    <a:pt x="277" y="420"/>
                  </a:cubicBezTo>
                  <a:lnTo>
                    <a:pt x="1462" y="420"/>
                  </a:lnTo>
                  <a:cubicBezTo>
                    <a:pt x="1578" y="420"/>
                    <a:pt x="1673" y="325"/>
                    <a:pt x="1673" y="208"/>
                  </a:cubicBezTo>
                  <a:cubicBezTo>
                    <a:pt x="1673" y="92"/>
                    <a:pt x="1578" y="1"/>
                    <a:pt x="1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0;p55">
              <a:extLst>
                <a:ext uri="{FF2B5EF4-FFF2-40B4-BE49-F238E27FC236}">
                  <a16:creationId xmlns:a16="http://schemas.microsoft.com/office/drawing/2014/main" id="{67B1753C-9B3D-1F42-4D17-921B79205510}"/>
                </a:ext>
              </a:extLst>
            </p:cNvPr>
            <p:cNvSpPr/>
            <p:nvPr/>
          </p:nvSpPr>
          <p:spPr>
            <a:xfrm>
              <a:off x="7798925" y="1967675"/>
              <a:ext cx="22350" cy="10500"/>
            </a:xfrm>
            <a:custGeom>
              <a:avLst/>
              <a:gdLst/>
              <a:ahLst/>
              <a:cxnLst/>
              <a:rect l="l" t="t" r="r" b="b"/>
              <a:pathLst>
                <a:path w="894" h="420" extrusionOk="0">
                  <a:moveTo>
                    <a:pt x="281" y="1"/>
                  </a:moveTo>
                  <a:cubicBezTo>
                    <a:pt x="0" y="1"/>
                    <a:pt x="0" y="420"/>
                    <a:pt x="281" y="420"/>
                  </a:cubicBezTo>
                  <a:lnTo>
                    <a:pt x="682" y="420"/>
                  </a:lnTo>
                  <a:cubicBezTo>
                    <a:pt x="798" y="420"/>
                    <a:pt x="893" y="325"/>
                    <a:pt x="893" y="208"/>
                  </a:cubicBezTo>
                  <a:cubicBezTo>
                    <a:pt x="893" y="92"/>
                    <a:pt x="798" y="1"/>
                    <a:pt x="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1;p55">
              <a:extLst>
                <a:ext uri="{FF2B5EF4-FFF2-40B4-BE49-F238E27FC236}">
                  <a16:creationId xmlns:a16="http://schemas.microsoft.com/office/drawing/2014/main" id="{EA2860EB-FF06-1E61-6277-D20B7AF0C115}"/>
                </a:ext>
              </a:extLst>
            </p:cNvPr>
            <p:cNvSpPr/>
            <p:nvPr/>
          </p:nvSpPr>
          <p:spPr>
            <a:xfrm>
              <a:off x="7798925" y="1991450"/>
              <a:ext cx="88550" cy="10500"/>
            </a:xfrm>
            <a:custGeom>
              <a:avLst/>
              <a:gdLst/>
              <a:ahLst/>
              <a:cxnLst/>
              <a:rect l="l" t="t" r="r" b="b"/>
              <a:pathLst>
                <a:path w="3542" h="420" extrusionOk="0">
                  <a:moveTo>
                    <a:pt x="281" y="1"/>
                  </a:moveTo>
                  <a:cubicBezTo>
                    <a:pt x="0" y="1"/>
                    <a:pt x="0" y="420"/>
                    <a:pt x="281" y="420"/>
                  </a:cubicBezTo>
                  <a:lnTo>
                    <a:pt x="3331" y="420"/>
                  </a:lnTo>
                  <a:cubicBezTo>
                    <a:pt x="3447" y="420"/>
                    <a:pt x="3542" y="325"/>
                    <a:pt x="3542" y="208"/>
                  </a:cubicBezTo>
                  <a:cubicBezTo>
                    <a:pt x="3542" y="95"/>
                    <a:pt x="3447" y="1"/>
                    <a:pt x="3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2;p55">
              <a:extLst>
                <a:ext uri="{FF2B5EF4-FFF2-40B4-BE49-F238E27FC236}">
                  <a16:creationId xmlns:a16="http://schemas.microsoft.com/office/drawing/2014/main" id="{AFB7ABE6-07EC-63E5-2269-227B28690444}"/>
                </a:ext>
              </a:extLst>
            </p:cNvPr>
            <p:cNvSpPr/>
            <p:nvPr/>
          </p:nvSpPr>
          <p:spPr>
            <a:xfrm>
              <a:off x="7788725" y="2143300"/>
              <a:ext cx="37825" cy="32400"/>
            </a:xfrm>
            <a:custGeom>
              <a:avLst/>
              <a:gdLst/>
              <a:ahLst/>
              <a:cxnLst/>
              <a:rect l="l" t="t" r="r" b="b"/>
              <a:pathLst>
                <a:path w="1513" h="1296" extrusionOk="0">
                  <a:moveTo>
                    <a:pt x="864" y="419"/>
                  </a:moveTo>
                  <a:cubicBezTo>
                    <a:pt x="981" y="419"/>
                    <a:pt x="1093" y="510"/>
                    <a:pt x="1093" y="649"/>
                  </a:cubicBezTo>
                  <a:cubicBezTo>
                    <a:pt x="1093" y="773"/>
                    <a:pt x="991" y="875"/>
                    <a:pt x="868" y="875"/>
                  </a:cubicBezTo>
                  <a:cubicBezTo>
                    <a:pt x="663" y="875"/>
                    <a:pt x="561" y="631"/>
                    <a:pt x="707" y="485"/>
                  </a:cubicBezTo>
                  <a:cubicBezTo>
                    <a:pt x="753" y="439"/>
                    <a:pt x="809" y="419"/>
                    <a:pt x="864" y="419"/>
                  </a:cubicBezTo>
                  <a:close/>
                  <a:moveTo>
                    <a:pt x="868" y="0"/>
                  </a:moveTo>
                  <a:cubicBezTo>
                    <a:pt x="292" y="0"/>
                    <a:pt x="0" y="696"/>
                    <a:pt x="408" y="1104"/>
                  </a:cubicBezTo>
                  <a:cubicBezTo>
                    <a:pt x="541" y="1237"/>
                    <a:pt x="703" y="1296"/>
                    <a:pt x="862" y="1296"/>
                  </a:cubicBezTo>
                  <a:cubicBezTo>
                    <a:pt x="1194" y="1296"/>
                    <a:pt x="1512" y="1038"/>
                    <a:pt x="1512" y="649"/>
                  </a:cubicBezTo>
                  <a:cubicBezTo>
                    <a:pt x="1512" y="292"/>
                    <a:pt x="1225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3;p55">
              <a:extLst>
                <a:ext uri="{FF2B5EF4-FFF2-40B4-BE49-F238E27FC236}">
                  <a16:creationId xmlns:a16="http://schemas.microsoft.com/office/drawing/2014/main" id="{1C2AA4CE-006D-8DB9-2718-E5A838E2FECC}"/>
                </a:ext>
              </a:extLst>
            </p:cNvPr>
            <p:cNvSpPr/>
            <p:nvPr/>
          </p:nvSpPr>
          <p:spPr>
            <a:xfrm>
              <a:off x="7778525" y="1838600"/>
              <a:ext cx="61950" cy="10500"/>
            </a:xfrm>
            <a:custGeom>
              <a:avLst/>
              <a:gdLst/>
              <a:ahLst/>
              <a:cxnLst/>
              <a:rect l="l" t="t" r="r" b="b"/>
              <a:pathLst>
                <a:path w="2478" h="420" extrusionOk="0">
                  <a:moveTo>
                    <a:pt x="277" y="1"/>
                  </a:moveTo>
                  <a:cubicBezTo>
                    <a:pt x="0" y="1"/>
                    <a:pt x="0" y="420"/>
                    <a:pt x="277" y="420"/>
                  </a:cubicBezTo>
                  <a:lnTo>
                    <a:pt x="2270" y="420"/>
                  </a:lnTo>
                  <a:cubicBezTo>
                    <a:pt x="2387" y="420"/>
                    <a:pt x="2478" y="325"/>
                    <a:pt x="2478" y="212"/>
                  </a:cubicBezTo>
                  <a:cubicBezTo>
                    <a:pt x="2478" y="95"/>
                    <a:pt x="2387" y="1"/>
                    <a:pt x="2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01" y="733425"/>
            <a:ext cx="5064099" cy="35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>
            <a:spLocks noGrp="1"/>
          </p:cNvSpPr>
          <p:nvPr>
            <p:ph type="ctrTitle"/>
          </p:nvPr>
        </p:nvSpPr>
        <p:spPr>
          <a:xfrm flipH="1">
            <a:off x="3575039" y="1605699"/>
            <a:ext cx="4308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TABLE OF CONTENTS</a:t>
            </a:r>
            <a:endParaRPr sz="5400" dirty="0"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8296">
            <a:off x="611651" y="2303109"/>
            <a:ext cx="2594000" cy="267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441753">
            <a:off x="43175" y="6679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250125">
            <a:off x="-343280" y="2640748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487265">
            <a:off x="928179" y="1830450"/>
            <a:ext cx="893400" cy="7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 idx="15"/>
          </p:nvPr>
        </p:nvSpPr>
        <p:spPr>
          <a:xfrm rot="-5400000">
            <a:off x="-1192480" y="22498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1064074"/>
            <a:ext cx="1117253" cy="1125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5"/>
          <p:cNvPicPr preferRelativeResize="0"/>
          <p:nvPr/>
        </p:nvPicPr>
        <p:blipFill rotWithShape="1">
          <a:blip r:embed="rId4">
            <a:alphaModFix/>
          </a:blip>
          <a:srcRect t="4636" b="4636"/>
          <a:stretch/>
        </p:blipFill>
        <p:spPr>
          <a:xfrm>
            <a:off x="2150902" y="1006051"/>
            <a:ext cx="966061" cy="12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>
            <a:spLocks noGrp="1"/>
          </p:cNvSpPr>
          <p:nvPr>
            <p:ph type="ctrTitle"/>
          </p:nvPr>
        </p:nvSpPr>
        <p:spPr>
          <a:xfrm flipH="1">
            <a:off x="3187656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</a:t>
            </a:r>
            <a:endParaRPr dirty="0"/>
          </a:p>
        </p:txBody>
      </p:sp>
      <p:sp>
        <p:nvSpPr>
          <p:cNvPr id="189" name="Google Shape;189;p35"/>
          <p:cNvSpPr txBox="1">
            <a:spLocks noGrp="1"/>
          </p:cNvSpPr>
          <p:nvPr>
            <p:ph type="subTitle" idx="1"/>
          </p:nvPr>
        </p:nvSpPr>
        <p:spPr>
          <a:xfrm flipH="1">
            <a:off x="3187573" y="1467512"/>
            <a:ext cx="1602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Current situation, company needs and requirements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35"/>
          <p:cNvSpPr txBox="1">
            <a:spLocks noGrp="1"/>
          </p:cNvSpPr>
          <p:nvPr>
            <p:ph type="ctrTitle" idx="3"/>
          </p:nvPr>
        </p:nvSpPr>
        <p:spPr>
          <a:xfrm flipH="1">
            <a:off x="2789014" y="2676634"/>
            <a:ext cx="236303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IMPLEMENTATION</a:t>
            </a:r>
            <a:endParaRPr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4"/>
          </p:nvPr>
        </p:nvSpPr>
        <p:spPr>
          <a:xfrm flipH="1">
            <a:off x="2789030" y="3132644"/>
            <a:ext cx="2363022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 dirty="0"/>
              <a:t>Shift Management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 dirty="0"/>
              <a:t>Employee Management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 dirty="0"/>
              <a:t>Department Management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 dirty="0"/>
              <a:t>Inventory Management</a:t>
            </a:r>
            <a:endParaRPr dirty="0"/>
          </a:p>
        </p:txBody>
      </p:sp>
      <p:sp>
        <p:nvSpPr>
          <p:cNvPr id="192" name="Google Shape;192;p35"/>
          <p:cNvSpPr txBox="1">
            <a:spLocks noGrp="1"/>
          </p:cNvSpPr>
          <p:nvPr>
            <p:ph type="ctrTitle" idx="6"/>
          </p:nvPr>
        </p:nvSpPr>
        <p:spPr>
          <a:xfrm flipH="1">
            <a:off x="6655152" y="1723835"/>
            <a:ext cx="198164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OF THE PROGRAM</a:t>
            </a:r>
            <a:endParaRPr dirty="0"/>
          </a:p>
        </p:txBody>
      </p:sp>
      <p:sp>
        <p:nvSpPr>
          <p:cNvPr id="193" name="Google Shape;193;p35"/>
          <p:cNvSpPr txBox="1">
            <a:spLocks noGrp="1"/>
          </p:cNvSpPr>
          <p:nvPr>
            <p:ph type="subTitle" idx="7"/>
          </p:nvPr>
        </p:nvSpPr>
        <p:spPr>
          <a:xfrm flipH="1">
            <a:off x="6655181" y="2185324"/>
            <a:ext cx="1789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The pros of our solution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35"/>
          <p:cNvSpPr txBox="1">
            <a:spLocks noGrp="1"/>
          </p:cNvSpPr>
          <p:nvPr>
            <p:ph type="ctrTitle" idx="9"/>
          </p:nvPr>
        </p:nvSpPr>
        <p:spPr>
          <a:xfrm flipH="1">
            <a:off x="6814141" y="3456131"/>
            <a:ext cx="24084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195" name="Google Shape;195;p35"/>
          <p:cNvSpPr txBox="1">
            <a:spLocks noGrp="1"/>
          </p:cNvSpPr>
          <p:nvPr>
            <p:ph type="subTitle" idx="13"/>
          </p:nvPr>
        </p:nvSpPr>
        <p:spPr>
          <a:xfrm flipH="1">
            <a:off x="6814166" y="3915789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Demo and Conclusions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6" name="Google Shape;196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840909" y="2709340"/>
            <a:ext cx="1139822" cy="114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 rotWithShape="1">
          <a:blip r:embed="rId5">
            <a:alphaModFix/>
          </a:blip>
          <a:srcRect t="6822" b="6822"/>
          <a:stretch/>
        </p:blipFill>
        <p:spPr>
          <a:xfrm>
            <a:off x="1612688" y="2696040"/>
            <a:ext cx="1087326" cy="117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680915" y="1754755"/>
            <a:ext cx="1139859" cy="114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 rotWithShape="1">
          <a:blip r:embed="rId6">
            <a:alphaModFix/>
          </a:blip>
          <a:srcRect t="6747" b="6747"/>
          <a:stretch/>
        </p:blipFill>
        <p:spPr>
          <a:xfrm>
            <a:off x="5483358" y="1743201"/>
            <a:ext cx="1087361" cy="117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843648" y="3486127"/>
            <a:ext cx="1145813" cy="1154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 rotWithShape="1">
          <a:blip r:embed="rId7">
            <a:alphaModFix/>
          </a:blip>
          <a:srcRect t="2705" b="2705"/>
          <a:stretch/>
        </p:blipFill>
        <p:spPr>
          <a:xfrm>
            <a:off x="5601966" y="3404442"/>
            <a:ext cx="1212175" cy="131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 txBox="1">
            <a:spLocks noGrp="1"/>
          </p:cNvSpPr>
          <p:nvPr>
            <p:ph type="title" idx="6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STATUS UPDATE</a:t>
            </a:r>
            <a:endParaRPr dirty="0"/>
          </a:p>
        </p:txBody>
      </p:sp>
      <p:pic>
        <p:nvPicPr>
          <p:cNvPr id="430" name="Google Shape;4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50" y="1166202"/>
            <a:ext cx="7026725" cy="28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9"/>
          <p:cNvSpPr txBox="1">
            <a:spLocks noGrp="1"/>
          </p:cNvSpPr>
          <p:nvPr>
            <p:ph type="ctrTitle"/>
          </p:nvPr>
        </p:nvSpPr>
        <p:spPr>
          <a:xfrm flipH="1">
            <a:off x="1746975" y="1533602"/>
            <a:ext cx="1501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DONE</a:t>
            </a:r>
            <a:endParaRPr dirty="0"/>
          </a:p>
        </p:txBody>
      </p:sp>
      <p:sp>
        <p:nvSpPr>
          <p:cNvPr id="432" name="Google Shape;432;p49"/>
          <p:cNvSpPr txBox="1">
            <a:spLocks noGrp="1"/>
          </p:cNvSpPr>
          <p:nvPr>
            <p:ph type="subTitle" idx="1"/>
          </p:nvPr>
        </p:nvSpPr>
        <p:spPr>
          <a:xfrm flipH="1">
            <a:off x="1617325" y="2136089"/>
            <a:ext cx="1760400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The basic functionalities for the Windows App</a:t>
            </a:r>
          </a:p>
          <a:p>
            <a:pPr marL="628650" lvl="1" indent="-171450" algn="l">
              <a:buFontTx/>
              <a:buChar char="-"/>
            </a:pPr>
            <a:r>
              <a:rPr lang="en" dirty="0"/>
              <a:t>Schedule</a:t>
            </a:r>
          </a:p>
          <a:p>
            <a:pPr marL="628650" lvl="1" indent="-171450" algn="l">
              <a:buFontTx/>
              <a:buChar char="-"/>
            </a:pPr>
            <a:r>
              <a:rPr lang="en" dirty="0"/>
              <a:t>Inventory</a:t>
            </a:r>
          </a:p>
          <a:p>
            <a:pPr marL="628650" lvl="1" indent="-171450" algn="l">
              <a:buFontTx/>
              <a:buChar char="-"/>
            </a:pPr>
            <a:r>
              <a:rPr lang="en" dirty="0"/>
              <a:t>Department</a:t>
            </a:r>
          </a:p>
          <a:p>
            <a:pPr marL="171450" indent="-171450" algn="l">
              <a:buFontTx/>
              <a:buChar char="-"/>
            </a:pPr>
            <a:r>
              <a:rPr lang="en" dirty="0"/>
              <a:t>Database implementation</a:t>
            </a:r>
          </a:p>
          <a:p>
            <a:pPr marL="171450" indent="-171450" algn="l">
              <a:buFontTx/>
              <a:buChar char="-"/>
            </a:pPr>
            <a:endParaRPr lang="en-GB" dirty="0"/>
          </a:p>
        </p:txBody>
      </p:sp>
      <p:sp>
        <p:nvSpPr>
          <p:cNvPr id="433" name="Google Shape;433;p49"/>
          <p:cNvSpPr txBox="1">
            <a:spLocks noGrp="1"/>
          </p:cNvSpPr>
          <p:nvPr>
            <p:ph type="ctrTitle" idx="2"/>
          </p:nvPr>
        </p:nvSpPr>
        <p:spPr>
          <a:xfrm flipH="1">
            <a:off x="6651752" y="1533595"/>
            <a:ext cx="1727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DO:</a:t>
            </a:r>
            <a:endParaRPr dirty="0"/>
          </a:p>
        </p:txBody>
      </p:sp>
      <p:sp>
        <p:nvSpPr>
          <p:cNvPr id="434" name="Google Shape;434;p49"/>
          <p:cNvSpPr txBox="1">
            <a:spLocks noGrp="1"/>
          </p:cNvSpPr>
          <p:nvPr>
            <p:ph type="subTitle" idx="3"/>
          </p:nvPr>
        </p:nvSpPr>
        <p:spPr>
          <a:xfrm flipH="1">
            <a:off x="6690902" y="2136089"/>
            <a:ext cx="168795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Web implementation of the project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Adding the e</a:t>
            </a:r>
            <a:r>
              <a:rPr lang="en" dirty="0"/>
              <a:t>xtra features required by the client</a:t>
            </a:r>
            <a:endParaRPr dirty="0"/>
          </a:p>
        </p:txBody>
      </p:sp>
      <p:sp>
        <p:nvSpPr>
          <p:cNvPr id="435" name="Google Shape;435;p49"/>
          <p:cNvSpPr txBox="1">
            <a:spLocks noGrp="1"/>
          </p:cNvSpPr>
          <p:nvPr>
            <p:ph type="ctrTitle" idx="4"/>
          </p:nvPr>
        </p:nvSpPr>
        <p:spPr>
          <a:xfrm flipH="1">
            <a:off x="4121035" y="1533595"/>
            <a:ext cx="1760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DOING</a:t>
            </a:r>
            <a:endParaRPr dirty="0"/>
          </a:p>
        </p:txBody>
      </p:sp>
      <p:sp>
        <p:nvSpPr>
          <p:cNvPr id="436" name="Google Shape;436;p49"/>
          <p:cNvSpPr txBox="1">
            <a:spLocks noGrp="1"/>
          </p:cNvSpPr>
          <p:nvPr>
            <p:ph type="subTitle" idx="5"/>
          </p:nvPr>
        </p:nvSpPr>
        <p:spPr>
          <a:xfrm flipH="1">
            <a:off x="4121035" y="2136089"/>
            <a:ext cx="1760400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Receiving client feedback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ctrTitle"/>
          </p:nvPr>
        </p:nvSpPr>
        <p:spPr>
          <a:xfrm>
            <a:off x="617618" y="2317250"/>
            <a:ext cx="320428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COMPANY</a:t>
            </a:r>
            <a:endParaRPr dirty="0"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SITUATION</a:t>
            </a:r>
            <a:endParaRPr dirty="0"/>
          </a:p>
        </p:txBody>
      </p:sp>
      <p:sp>
        <p:nvSpPr>
          <p:cNvPr id="219" name="Google Shape;219;p37"/>
          <p:cNvSpPr txBox="1">
            <a:spLocks noGrp="1"/>
          </p:cNvSpPr>
          <p:nvPr>
            <p:ph type="title" idx="2"/>
          </p:nvPr>
        </p:nvSpPr>
        <p:spPr>
          <a:xfrm>
            <a:off x="617619" y="1714374"/>
            <a:ext cx="8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040450" y="615275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 rotWithShape="1">
          <a:blip r:embed="rId4">
            <a:alphaModFix/>
          </a:blip>
          <a:srcRect t="4661" b="4643"/>
          <a:stretch/>
        </p:blipFill>
        <p:spPr>
          <a:xfrm>
            <a:off x="6620025" y="399025"/>
            <a:ext cx="3342575" cy="424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/>
          <p:nvPr/>
        </p:nvSpPr>
        <p:spPr>
          <a:xfrm>
            <a:off x="2218375" y="984475"/>
            <a:ext cx="6993300" cy="3174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2218375" y="984475"/>
            <a:ext cx="6993300" cy="31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294841" y="1793825"/>
            <a:ext cx="5211844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Media Bazaar, which is a daughter company of Jupiter, is currently experiencing issues with department and inventory management.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Also, the manual approach is time consuming, error prone, and leads to inefficiencies in business operations.</a:t>
            </a:r>
          </a:p>
        </p:txBody>
      </p:sp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 rot="-5400000">
            <a:off x="-860750" y="2252575"/>
            <a:ext cx="33363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SITUATION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ctrTitle"/>
          </p:nvPr>
        </p:nvSpPr>
        <p:spPr>
          <a:xfrm>
            <a:off x="4172084" y="2752295"/>
            <a:ext cx="43551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IMPLEMENTATION</a:t>
            </a:r>
            <a:endParaRPr dirty="0"/>
          </a:p>
        </p:txBody>
      </p:sp>
      <p:pic>
        <p:nvPicPr>
          <p:cNvPr id="364" name="Google Shape;364;p46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-1479550" y="615275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4">
            <a:alphaModFix/>
          </a:blip>
          <a:srcRect t="6822" b="6822"/>
          <a:stretch/>
        </p:blipFill>
        <p:spPr>
          <a:xfrm>
            <a:off x="1100025" y="710275"/>
            <a:ext cx="3342575" cy="36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6"/>
          <p:cNvSpPr txBox="1">
            <a:spLocks noGrp="1"/>
          </p:cNvSpPr>
          <p:nvPr>
            <p:ph type="title" idx="2"/>
          </p:nvPr>
        </p:nvSpPr>
        <p:spPr>
          <a:xfrm>
            <a:off x="6773458" y="171760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BFB6260-15F4-4469-6692-8FF6D4052334}"/>
              </a:ext>
            </a:extLst>
          </p:cNvPr>
          <p:cNvSpPr txBox="1">
            <a:spLocks/>
          </p:cNvSpPr>
          <p:nvPr/>
        </p:nvSpPr>
        <p:spPr>
          <a:xfrm>
            <a:off x="4122213" y="1717600"/>
            <a:ext cx="438507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Varela Round"/>
              <a:buNone/>
              <a:defRPr sz="30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GB" sz="2400" dirty="0"/>
              <a:t>a. Shift Management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50525DD-B6EB-C08B-0FA6-A999289D1830}"/>
              </a:ext>
            </a:extLst>
          </p:cNvPr>
          <p:cNvSpPr txBox="1">
            <a:spLocks/>
          </p:cNvSpPr>
          <p:nvPr/>
        </p:nvSpPr>
        <p:spPr>
          <a:xfrm>
            <a:off x="4122214" y="2167657"/>
            <a:ext cx="539949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Varela Round"/>
              <a:buNone/>
              <a:defRPr sz="30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GB" sz="2400" dirty="0"/>
              <a:t>b. Employee Management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274CAD-AACE-8F88-A354-AD8C63AD1528}"/>
              </a:ext>
            </a:extLst>
          </p:cNvPr>
          <p:cNvSpPr txBox="1">
            <a:spLocks/>
          </p:cNvSpPr>
          <p:nvPr/>
        </p:nvSpPr>
        <p:spPr>
          <a:xfrm>
            <a:off x="4122213" y="2584251"/>
            <a:ext cx="539949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Varela Round"/>
              <a:buNone/>
              <a:defRPr sz="30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GB" sz="2400" dirty="0"/>
              <a:t>c. Department Management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92E2F09-E896-C95B-F421-37805FC0A47D}"/>
              </a:ext>
            </a:extLst>
          </p:cNvPr>
          <p:cNvSpPr txBox="1">
            <a:spLocks/>
          </p:cNvSpPr>
          <p:nvPr/>
        </p:nvSpPr>
        <p:spPr>
          <a:xfrm>
            <a:off x="4122212" y="3010245"/>
            <a:ext cx="539949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Varela Round"/>
              <a:buNone/>
              <a:defRPr sz="30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GB" sz="2400"/>
              <a:t>d. Inventory Management</a:t>
            </a:r>
            <a:endParaRPr lang="en-GB" sz="2400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/>
      <p:bldP spid="366" grpId="0"/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314</Words>
  <Application>Microsoft Office PowerPoint</Application>
  <PresentationFormat>On-screen Show (16:9)</PresentationFormat>
  <Paragraphs>86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Nunito Light</vt:lpstr>
      <vt:lpstr>Fira Sans Extra Condensed Medium</vt:lpstr>
      <vt:lpstr>Varela Round</vt:lpstr>
      <vt:lpstr>Work Sans Regular</vt:lpstr>
      <vt:lpstr>Righteous</vt:lpstr>
      <vt:lpstr>Arial</vt:lpstr>
      <vt:lpstr>Neon Cyber Monday by Slidesgo</vt:lpstr>
      <vt:lpstr>Media Bazaar</vt:lpstr>
      <vt:lpstr>INFORMATION ABOUT OUR TEAM</vt:lpstr>
      <vt:lpstr>INFORMATION ABOUT OUR TEAM</vt:lpstr>
      <vt:lpstr>TABLE OF CONTENTS</vt:lpstr>
      <vt:lpstr>TABLE OF CONTENTS</vt:lpstr>
      <vt:lpstr>PROJECT STATUS UPDATE</vt:lpstr>
      <vt:lpstr>THE COMPANY</vt:lpstr>
      <vt:lpstr>CURRENT SITUATION</vt:lpstr>
      <vt:lpstr>SOLUTION IMPLEMENTATION</vt:lpstr>
      <vt:lpstr>BENEFITS OF THE PROGRAM</vt:lpstr>
      <vt:lpstr>BENEFITS OF THE PROGRAM</vt:lpstr>
      <vt:lpstr>Demonstration</vt:lpstr>
      <vt:lpstr>REFLECTION</vt:lpstr>
      <vt:lpstr>REFLECTION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Bazaar</dc:title>
  <cp:lastModifiedBy>Jay Dean</cp:lastModifiedBy>
  <cp:revision>28</cp:revision>
  <dcterms:modified xsi:type="dcterms:W3CDTF">2023-03-24T08:42:16Z</dcterms:modified>
</cp:coreProperties>
</file>