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F06A-6813-0F6D-6327-50EDB9C2A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306C1-AC83-AF91-AD6C-D9A48D5F5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8EE8D-D3C8-FD87-9851-AEE06E10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3C5-A154-4267-AD9F-DE71E085229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739B6-28C6-AB47-5FF0-75D7BEE5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01F6-6ABF-EB0E-7AB3-FA7265DA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62DC-755B-4585-B395-136B80F3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56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88A7-232A-9BC4-B78B-6EF12B41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E47E0-2653-F19B-FE45-333640A0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57C91-70AE-948E-08DA-5A0446A4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3C5-A154-4267-AD9F-DE71E085229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8251-B91A-067A-7B27-62098FDD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A833-EC5A-3DCF-505E-94F222E3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62DC-755B-4585-B395-136B80F3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11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4D1BF-DF54-A19A-102C-691431E77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120AA-9194-0C96-9B75-146742871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6FFD-9438-72B9-0D34-C8E9FEB9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3C5-A154-4267-AD9F-DE71E085229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27E7A-DEF0-1B56-5FFA-A57DF0C4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532BD-657F-989C-3ED3-C58464CE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62DC-755B-4585-B395-136B80F3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24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507C-1C58-5282-AE08-B1BD0F94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F0A9-2E8B-3C8F-4DB6-97ADC464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4B36-A338-7B51-3330-A54B79DA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3C5-A154-4267-AD9F-DE71E085229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22781-4642-123C-1225-0BFD5B06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5FBF-AF42-B13F-CE46-32FA1BAA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62DC-755B-4585-B395-136B80F3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68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86FE-B17D-69CF-8EDC-A2707D57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EA7E5-6E2A-F324-ECE4-1735F0C9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17865-AADB-1ECA-ADE4-DB7136B7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3C5-A154-4267-AD9F-DE71E085229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100B-C327-F659-D3AE-4643018A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2E17-9D28-6DF1-97E0-45B6270B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62DC-755B-4585-B395-136B80F3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9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12F9-06A0-8BD3-4064-4D285B1C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FDB41-321D-EF70-5D81-033103C39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45630-F4BE-9270-456B-D750E8928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6EA8F-BA11-9310-D5B2-DF64858A4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3C5-A154-4267-AD9F-DE71E085229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20C65-389C-B587-6394-4BE93CF0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CE7F9-565E-33AB-4928-54F4C36D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62DC-755B-4585-B395-136B80F3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3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9ADB-C2D0-88D6-3201-37087700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BD6CD-D7BC-92F8-0D38-42CC734A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BBC29-286A-A85A-E94A-A3AF4FFAD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3E959-9007-ECA0-6D58-48949EEE4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6787F-1875-9CF8-9C8A-DE2E7DC47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4699F-D384-B311-AE05-D17135A8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3C5-A154-4267-AD9F-DE71E085229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3CCEF-7519-98B3-0515-BEE5B329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3E43C-DC4E-9ED7-D1C5-1731B149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62DC-755B-4585-B395-136B80F3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2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F11C-E981-342F-8E04-83FA9382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B65D9-9A02-DCF6-CDAE-33C4DF79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3C5-A154-4267-AD9F-DE71E085229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6D470B-84ED-4B5B-DAAB-2D1468EF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1ED09-AE40-6360-5F63-F8EEF7CB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62DC-755B-4585-B395-136B80F3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37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1F4C86-181F-1EC6-0766-ED549335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3C5-A154-4267-AD9F-DE71E085229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CF36E-08FB-542E-C952-936B7B2E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40E8F-A3BF-1A62-C9E3-9B908E79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62DC-755B-4585-B395-136B80F3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18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1B0E-39ED-9A5A-1BC2-D1AD242D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4932-1A26-1856-65E4-66E696D6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25D5C-FACC-8150-9977-FD94FC12E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224AE-7FF8-64F5-B696-208D8B83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3C5-A154-4267-AD9F-DE71E085229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2203E-7FF9-4B26-6E73-42FD8A8B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8D670-EF9B-EB44-6AF6-0E30E85F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62DC-755B-4585-B395-136B80F3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7EC5-C69E-B995-355C-39F03D2A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432EB-CB79-907B-DAB0-A40E8207A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6E377-E5BD-F41D-23C2-04B3EE1F3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0922C-17F9-E712-4021-1933A1F4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A43C5-A154-4267-AD9F-DE71E085229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F48A5-D9A2-12F3-5C7D-1952C6FE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85CE1-4A87-BF3C-68E9-DD891E5F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062DC-755B-4585-B395-136B80F3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1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1C037-B728-8F3C-31DB-5BC23433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F5EB-7083-C028-64B6-B756FA330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948F8-5266-7C4E-5A90-E6ADC6FD0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A43C5-A154-4267-AD9F-DE71E0852291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52FE-A59E-4633-B173-6093A9AE5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00FEA-0131-57FF-8137-256B26109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62DC-755B-4585-B395-136B80F3C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15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713E-93AB-DC61-BEE0-08331C76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3" y="1810621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Retail Sales Dashboard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 Interactive Business Insights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Name: Kalp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Sandipbhai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Shah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16/05/2025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96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AE3F-17B8-F718-3763-89824301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0D75-9E53-9CE0-2A42-18A58881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an interactive dashboard in Power BI</a:t>
            </a:r>
          </a:p>
          <a:p>
            <a:r>
              <a:rPr lang="en-US" dirty="0"/>
              <a:t>Helped visualize key retail metrics</a:t>
            </a:r>
          </a:p>
          <a:p>
            <a:r>
              <a:rPr lang="en-US"/>
              <a:t>Supports </a:t>
            </a:r>
            <a:r>
              <a:rPr lang="en-US" dirty="0"/>
              <a:t>better decision-making through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4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DDB7E-CCCA-53DC-CC24-C9A9BDF5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5F299-6E42-85C0-CAB7-2AB4C5C3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interactive Power BI dashboard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retail sales performance using real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business stakeholders understand sales trends, product performance, and customer behavior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37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13BB-91CF-DAC2-389D-ACE35AFF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4A79B-1457-9828-B134-67FB7FE03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Retail Sales Dataset (Kaggle)</a:t>
            </a:r>
          </a:p>
          <a:p>
            <a:r>
              <a:rPr lang="en-US" dirty="0"/>
              <a:t>File: CSV/Excel format</a:t>
            </a:r>
          </a:p>
          <a:p>
            <a:r>
              <a:rPr lang="en-US" dirty="0"/>
              <a:t>Key Columns: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Transaction ID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Gender &amp; 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Product 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Quantity, Price per Unit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Total Amount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28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CE5A-2758-CEFE-7672-354C3E46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&amp;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1998E-FCB1-019D-218A-BF495BC28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Sales</a:t>
            </a:r>
          </a:p>
          <a:p>
            <a:r>
              <a:rPr lang="en-US" dirty="0"/>
              <a:t>Total Orders</a:t>
            </a:r>
          </a:p>
          <a:p>
            <a:r>
              <a:rPr lang="en-US" dirty="0"/>
              <a:t>Average Order Value (AOV)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FE720-FBF6-60AC-B343-768712B8A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45" y="3611470"/>
            <a:ext cx="6097603" cy="135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0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725C-CED7-85B1-B013-896C605D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1F18-BAB0-F9FC-0A82-FD2CBB8C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how sales change over time</a:t>
            </a:r>
          </a:p>
          <a:p>
            <a:r>
              <a:rPr lang="en-US" dirty="0"/>
              <a:t>Helps identify trends, seasonality, and growth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FA22D-55B1-AE92-044E-64239ABF0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834" b="50346"/>
          <a:stretch/>
        </p:blipFill>
        <p:spPr>
          <a:xfrm>
            <a:off x="1430689" y="3148369"/>
            <a:ext cx="6513776" cy="260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6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9142-C994-059F-135F-72A752A4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43FD-D9F1-D6C1-7EDE-C804FD722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Breakdown of sales by product category</a:t>
            </a:r>
          </a:p>
          <a:p>
            <a:r>
              <a:rPr lang="en-US" dirty="0"/>
              <a:t>Identifies best- and worst-selling categories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4EB48-8BB8-0228-79A1-6EDB57B07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0000" r="-4932"/>
          <a:stretch/>
        </p:blipFill>
        <p:spPr>
          <a:xfrm>
            <a:off x="1234042" y="3114367"/>
            <a:ext cx="6621932" cy="260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4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ED22-04DE-09BD-073F-C158E59B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Gender-Based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EC716-9B90-A3C8-CB66-AC0003654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total sales between male and female customers</a:t>
            </a:r>
          </a:p>
          <a:p>
            <a:r>
              <a:rPr lang="en-US" dirty="0"/>
              <a:t>Useful for targeted marketing insights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72F89-3A21-0158-2760-FFE111707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12" r="-4243"/>
          <a:stretch/>
        </p:blipFill>
        <p:spPr>
          <a:xfrm>
            <a:off x="979774" y="2782529"/>
            <a:ext cx="5008071" cy="30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1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B928-6790-3207-9FCB-263584B3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BC89-7D4B-E708-FDF9-13FEE670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Slicers used for: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Gender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  Product Category</a:t>
            </a:r>
            <a:endParaRPr lang="en-IN" dirty="0"/>
          </a:p>
          <a:p>
            <a:r>
              <a:rPr lang="en-US" dirty="0"/>
              <a:t>Dashboard updates dynamically</a:t>
            </a:r>
          </a:p>
          <a:p>
            <a:r>
              <a:rPr lang="en-US" dirty="0"/>
              <a:t>Improves user experience and exploration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D41BA-DF34-1562-852C-5A2034AE4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35" y="1182463"/>
            <a:ext cx="3529781" cy="466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2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F2227-E4BF-BCEC-F886-8F29D1CE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35" y="1196360"/>
            <a:ext cx="10515600" cy="5661640"/>
          </a:xfrm>
        </p:spPr>
        <p:txBody>
          <a:bodyPr/>
          <a:lstStyle/>
          <a:p>
            <a:r>
              <a:rPr lang="en-US" dirty="0"/>
              <a:t>Product Category X generated highest revenue</a:t>
            </a:r>
          </a:p>
          <a:p>
            <a:r>
              <a:rPr lang="en-US" dirty="0"/>
              <a:t>Sales peak occurred in [month/season]</a:t>
            </a:r>
          </a:p>
          <a:p>
            <a:r>
              <a:rPr lang="en-US" dirty="0"/>
              <a:t>Female customers contributed to [X]% of total sales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047AE8-4DB3-C3E5-6F45-6942CD1F9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0045" y="416392"/>
            <a:ext cx="10515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9F200E-15A8-C344-9EF1-AFC34720E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3" y="2782530"/>
            <a:ext cx="8554065" cy="39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8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Title: Retail Sales Dashboard Subtitle: Interactive Business Insights Your Name: Kalp Sandipbhai Shah Date: 16/05/2025 </vt:lpstr>
      <vt:lpstr>Project Objective</vt:lpstr>
      <vt:lpstr>Dataset Overview</vt:lpstr>
      <vt:lpstr>KPIs &amp; Metrics</vt:lpstr>
      <vt:lpstr>Sales Trend Over Time</vt:lpstr>
      <vt:lpstr>Product Category Insights</vt:lpstr>
      <vt:lpstr>Gender-Based Sales</vt:lpstr>
      <vt:lpstr>Dashboard Features</vt:lpstr>
      <vt:lpstr>Business Insights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Kalp Shah</dc:creator>
  <cp:lastModifiedBy>Kalp Shah</cp:lastModifiedBy>
  <cp:revision>2</cp:revision>
  <dcterms:created xsi:type="dcterms:W3CDTF">2025-05-16T11:42:48Z</dcterms:created>
  <dcterms:modified xsi:type="dcterms:W3CDTF">2025-05-16T11:43:04Z</dcterms:modified>
</cp:coreProperties>
</file>