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Bebas Neu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CCECF4-FDBB-431F-98FC-2D6419D98B18}">
  <a:tblStyle styleId="{77CCECF4-FDBB-431F-98FC-2D6419D98B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BebasNeue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5db18395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5db18395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46a57244e_0_7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46a57244e_0_7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f46a57244e_0_7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f46a57244e_0_7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5daf57851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5daf57851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f46a57244e_0_7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f46a57244e_0_7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f46a57244e_0_7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f46a57244e_0_7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5daf57851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5daf57851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hasCustomPrompt="1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2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6" type="title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7" type="subTitle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8" type="title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9" type="subTitle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13" type="title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5" type="title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6" type="subTitle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7" type="subTitle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8" type="subTitle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9" type="subTitle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20" type="subTitle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21" type="subTitle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4" type="subTitle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5" type="subTitle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6" type="subTitle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7" type="subTitle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8" type="subTitle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subTitle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5" type="subTitle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7" type="subTitle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8" type="subTitle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9" type="subTitle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3" type="subTitle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4" type="subTitle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5" type="subTitle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hasCustomPrompt="1" type="title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hasCustomPrompt="1" idx="2" type="title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4" name="Google Shape;144;p22"/>
          <p:cNvSpPr txBox="1"/>
          <p:nvPr>
            <p:ph idx="3" type="subTitle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hasCustomPrompt="1" idx="4" type="title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/>
          <p:nvPr>
            <p:ph idx="5" type="subTitle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61" name="Google Shape;161;p26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56" name="Google Shape;256;p26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59" name="Google Shape;259;p26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64" name="Google Shape;264;p26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" name="Google Shape;285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p26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" name="Google Shape;296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7" name="Google Shape;297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98" name="Google Shape;298;p26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6"/>
          <p:cNvSpPr txBox="1"/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17" name="Google Shape;317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318" name="Google Shape;318;p26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27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28" name="Google Shape;328;p27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46" name="Google Shape;346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47" name="Google Shape;347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4" name="Google Shape;374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4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82" name="Google Shape;382;p2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77" name="Google Shape;477;p2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9" name="Google Shape;499;p29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0" name="Google Shape;500;p29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1" name="Google Shape;501;p29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2" name="Google Shape;502;p29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3" name="Google Shape;50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6" name="Google Shape;5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509" name="Google Shape;509;p31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1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31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13" name="Google Shape;51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514" name="Google Shape;514;p31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520" name="Google Shape;52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525" name="Google Shape;525;p31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363590" y="764268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0" name="Google Shape;57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71" name="Google Shape;571;p31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3" name="Google Shape;573;p31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74" name="Google Shape;57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6" name="Google Shape;576;p31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78" name="Google Shape;578;p31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8" name="Google Shape;58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91" name="Google Shape;591;p3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86" name="Google Shape;686;p33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7" name="Google Shape;707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8" name="Google Shape;708;p33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8" name="Google Shape;718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9" name="Google Shape;719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20" name="Google Shape;720;p33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38" name="Google Shape;738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39" name="Google Shape;739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42" name="Google Shape;742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6" name="Google Shape;746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47" name="Google Shape;747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1" name="Google Shape;751;p33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3" name="Google Shape;753;p33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4" name="Google Shape;75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57" name="Google Shape;757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3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7" name="Google Shape;787;p34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88" name="Google Shape;788;p3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804" name="Google Shape;804;p35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822" name="Google Shape;822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823" name="Google Shape;823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17" name="Google Shape;917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8" name="Google Shape;918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9" name="Google Shape;919;p35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0" name="Google Shape;92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rjet.net/archives/V8/i5/IRJET-V8I5275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msambare/fer2013" TargetMode="External"/><Relationship Id="rId4" Type="http://schemas.openxmlformats.org/officeDocument/2006/relationships/hyperlink" Target="https://towardsdatascience.com/building-a-convolutional-neural-network-cnn-in-keras-329fbbadc5f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rjet.net/archives/V8/i5/IRJET-V8I5275.pdf" TargetMode="External"/><Relationship Id="rId4" Type="http://schemas.openxmlformats.org/officeDocument/2006/relationships/hyperlink" Target="https://www.kaggle.com/datasets/msambare/fer2013" TargetMode="External"/><Relationship Id="rId5" Type="http://schemas.openxmlformats.org/officeDocument/2006/relationships/hyperlink" Target="https://towardsdatascience.com/building-a-convolutional-neural-network-cnn-in-keras-329fbbadc5f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7"/>
          <p:cNvSpPr txBox="1"/>
          <p:nvPr>
            <p:ph type="ctrTitle"/>
          </p:nvPr>
        </p:nvSpPr>
        <p:spPr>
          <a:xfrm>
            <a:off x="934825" y="799225"/>
            <a:ext cx="6974400" cy="20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Emoji generator through facial expression</a:t>
            </a:r>
            <a:endParaRPr/>
          </a:p>
        </p:txBody>
      </p:sp>
      <p:sp>
        <p:nvSpPr>
          <p:cNvPr id="928" name="Google Shape;92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p37"/>
          <p:cNvSpPr txBox="1"/>
          <p:nvPr>
            <p:ph idx="1" type="subTitle"/>
          </p:nvPr>
        </p:nvSpPr>
        <p:spPr>
          <a:xfrm>
            <a:off x="934825" y="3459249"/>
            <a:ext cx="6974400" cy="11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 - 01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IE - 406 Machine Learning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Prof. MV Joshi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proceed ?</a:t>
            </a: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>
            <a:off x="708739" y="1324497"/>
            <a:ext cx="1453482" cy="1453406"/>
            <a:chOff x="3367744" y="1278762"/>
            <a:chExt cx="2168082" cy="2167969"/>
          </a:xfrm>
        </p:grpSpPr>
        <p:sp>
          <p:nvSpPr>
            <p:cNvPr id="936" name="Google Shape;936;p38"/>
            <p:cNvSpPr/>
            <p:nvPr/>
          </p:nvSpPr>
          <p:spPr>
            <a:xfrm rot="2700000">
              <a:off x="3686286" y="1595204"/>
              <a:ext cx="1530885" cy="1535085"/>
            </a:xfrm>
            <a:prstGeom prst="roundRect">
              <a:avLst>
                <a:gd fmla="val 11540" name="adj"/>
              </a:avLst>
            </a:prstGeom>
            <a:solidFill>
              <a:srgbClr val="285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rect b="b" l="l" r="r" t="t"/>
              <a:pathLst>
                <a:path extrusionOk="0" h="5254" w="5254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 rot="8100034">
              <a:off x="3776466" y="1680578"/>
              <a:ext cx="1353501" cy="1361221"/>
            </a:xfrm>
            <a:custGeom>
              <a:rect b="b" l="l" r="r" t="t"/>
              <a:pathLst>
                <a:path extrusionOk="0" h="3805" w="3805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38"/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948" name="Google Shape;948;p38"/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fmla="val 11540" name="adj"/>
              </a:avLst>
            </a:prstGeom>
            <a:solidFill>
              <a:srgbClr val="285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rect b="b" l="l" r="r" t="t"/>
              <a:pathLst>
                <a:path extrusionOk="0" h="5254" w="5254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rect b="b" l="l" r="r" t="t"/>
              <a:pathLst>
                <a:path extrusionOk="0" h="3805" w="3805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38"/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960" name="Google Shape;960;p38"/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fmla="val 11540" name="adj"/>
              </a:avLst>
            </a:prstGeom>
            <a:solidFill>
              <a:srgbClr val="285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rect b="b" l="l" r="r" t="t"/>
              <a:pathLst>
                <a:path extrusionOk="0" h="5254" w="5254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rect b="b" l="l" r="r" t="t"/>
              <a:pathLst>
                <a:path extrusionOk="0" h="3805" w="3805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972" name="Google Shape;972;p38"/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fmla="val 11540" name="adj"/>
              </a:avLst>
            </a:prstGeom>
            <a:solidFill>
              <a:srgbClr val="285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rect b="b" l="l" r="r" t="t"/>
              <a:pathLst>
                <a:path extrusionOk="0" h="5254" w="5254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rect b="b" l="l" r="r" t="t"/>
              <a:pathLst>
                <a:path extrusionOk="0" h="3805" w="3805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38"/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38"/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989" name="Google Shape;989;p38"/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990" name="Google Shape;990;p38"/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93" name="Google Shape;993;p38"/>
          <p:cNvCxnSpPr>
            <a:stCxn id="984" idx="0"/>
            <a:endCxn id="983" idx="4"/>
          </p:cNvCxnSpPr>
          <p:nvPr/>
        </p:nvCxnSpPr>
        <p:spPr>
          <a:xfrm rot="10800000">
            <a:off x="1435426" y="2746966"/>
            <a:ext cx="0" cy="17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38"/>
          <p:cNvCxnSpPr>
            <a:stCxn id="990" idx="0"/>
            <a:endCxn id="985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38"/>
          <p:cNvCxnSpPr>
            <a:stCxn id="991" idx="0"/>
            <a:endCxn id="986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38"/>
          <p:cNvCxnSpPr>
            <a:stCxn id="992" idx="0"/>
            <a:endCxn id="987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7" name="Google Shape;997;p38"/>
          <p:cNvGrpSpPr/>
          <p:nvPr/>
        </p:nvGrpSpPr>
        <p:grpSpPr>
          <a:xfrm>
            <a:off x="3308244" y="2911500"/>
            <a:ext cx="1389600" cy="1284550"/>
            <a:chOff x="3308244" y="2911500"/>
            <a:chExt cx="1389600" cy="1284550"/>
          </a:xfrm>
        </p:grpSpPr>
        <p:sp>
          <p:nvSpPr>
            <p:cNvPr id="998" name="Google Shape;998;p38"/>
            <p:cNvSpPr txBox="1"/>
            <p:nvPr/>
          </p:nvSpPr>
          <p:spPr>
            <a:xfrm>
              <a:off x="3308244" y="2911500"/>
              <a:ext cx="138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2.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99" name="Google Shape;999;p38"/>
            <p:cNvSpPr txBox="1"/>
            <p:nvPr/>
          </p:nvSpPr>
          <p:spPr>
            <a:xfrm>
              <a:off x="3308244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 and its applications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8"/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001" name="Google Shape;1001;p38"/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3.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02" name="Google Shape;1002;p38"/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Dataset and Network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566491" y="2911500"/>
            <a:ext cx="1389609" cy="1461550"/>
            <a:chOff x="1566491" y="2911500"/>
            <a:chExt cx="1389609" cy="1461550"/>
          </a:xfrm>
        </p:grpSpPr>
        <p:sp>
          <p:nvSpPr>
            <p:cNvPr id="1004" name="Google Shape;1004;p38"/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1.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05" name="Google Shape;1005;p38"/>
            <p:cNvSpPr txBox="1"/>
            <p:nvPr/>
          </p:nvSpPr>
          <p:spPr>
            <a:xfrm>
              <a:off x="1566500" y="3380650"/>
              <a:ext cx="1389600" cy="9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Introduction and  Motivation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007" name="Google Shape;1007;p38"/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4.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08" name="Google Shape;1008;p38"/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FlowChart and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Methodology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9" name="Google Shape;1009;p38"/>
          <p:cNvGrpSpPr/>
          <p:nvPr/>
        </p:nvGrpSpPr>
        <p:grpSpPr>
          <a:xfrm>
            <a:off x="1260909" y="1862780"/>
            <a:ext cx="349143" cy="376840"/>
            <a:chOff x="2363442" y="3261172"/>
            <a:chExt cx="349143" cy="376840"/>
          </a:xfrm>
        </p:grpSpPr>
        <p:sp>
          <p:nvSpPr>
            <p:cNvPr id="1010" name="Google Shape;1010;p38"/>
            <p:cNvSpPr/>
            <p:nvPr/>
          </p:nvSpPr>
          <p:spPr>
            <a:xfrm>
              <a:off x="2363442" y="3261172"/>
              <a:ext cx="349143" cy="376840"/>
            </a:xfrm>
            <a:custGeom>
              <a:rect b="b" l="l" r="r" t="t"/>
              <a:pathLst>
                <a:path extrusionOk="0" h="13742" w="12732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2407593" y="3394336"/>
              <a:ext cx="22130" cy="22130"/>
            </a:xfrm>
            <a:custGeom>
              <a:rect b="b" l="l" r="r" t="t"/>
              <a:pathLst>
                <a:path extrusionOk="0" h="807" w="807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2451743" y="3394336"/>
              <a:ext cx="22103" cy="22130"/>
            </a:xfrm>
            <a:custGeom>
              <a:rect b="b" l="l" r="r" t="t"/>
              <a:pathLst>
                <a:path extrusionOk="0" h="807" w="806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38"/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1014" name="Google Shape;1014;p38"/>
            <p:cNvSpPr/>
            <p:nvPr/>
          </p:nvSpPr>
          <p:spPr>
            <a:xfrm>
              <a:off x="3148521" y="3261145"/>
              <a:ext cx="376867" cy="376867"/>
            </a:xfrm>
            <a:custGeom>
              <a:rect b="b" l="l" r="r" t="t"/>
              <a:pathLst>
                <a:path extrusionOk="0" h="13743" w="13743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414190" y="3417179"/>
              <a:ext cx="44945" cy="22103"/>
            </a:xfrm>
            <a:custGeom>
              <a:rect b="b" l="l" r="r" t="t"/>
              <a:pathLst>
                <a:path extrusionOk="0" h="806" w="1639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414190" y="3461329"/>
              <a:ext cx="44945" cy="22130"/>
            </a:xfrm>
            <a:custGeom>
              <a:rect b="b" l="l" r="r" t="t"/>
              <a:pathLst>
                <a:path extrusionOk="0" h="807" w="1639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018" name="Google Shape;1018;p38"/>
            <p:cNvSpPr/>
            <p:nvPr/>
          </p:nvSpPr>
          <p:spPr>
            <a:xfrm>
              <a:off x="3975474" y="3261145"/>
              <a:ext cx="376840" cy="376867"/>
            </a:xfrm>
            <a:custGeom>
              <a:rect b="b" l="l" r="r" t="t"/>
              <a:pathLst>
                <a:path extrusionOk="0" h="13743" w="13742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4086617" y="3306036"/>
              <a:ext cx="154581" cy="154608"/>
            </a:xfrm>
            <a:custGeom>
              <a:rect b="b" l="l" r="r" t="t"/>
              <a:pathLst>
                <a:path extrusionOk="0" h="5638" w="5637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38"/>
          <p:cNvSpPr/>
          <p:nvPr/>
        </p:nvSpPr>
        <p:spPr>
          <a:xfrm>
            <a:off x="6398412" y="1870555"/>
            <a:ext cx="376867" cy="361291"/>
          </a:xfrm>
          <a:custGeom>
            <a:rect b="b" l="l" r="r" t="t"/>
            <a:pathLst>
              <a:path extrusionOk="0" h="13175" w="13743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/>
          <p:nvPr/>
        </p:nvSpPr>
        <p:spPr>
          <a:xfrm>
            <a:off x="7663122" y="1641875"/>
            <a:ext cx="249000" cy="2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9"/>
          <p:cNvSpPr txBox="1"/>
          <p:nvPr>
            <p:ph type="title"/>
          </p:nvPr>
        </p:nvSpPr>
        <p:spPr>
          <a:xfrm>
            <a:off x="923075" y="366550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graphicFrame>
        <p:nvGraphicFramePr>
          <p:cNvPr id="1028" name="Google Shape;1028;p39"/>
          <p:cNvGraphicFramePr/>
          <p:nvPr/>
        </p:nvGraphicFramePr>
        <p:xfrm>
          <a:off x="239953" y="1960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{77CCECF4-FDBB-431F-98FC-2D6419D98B18}</a:tableStyleId>
              </a:tblPr>
              <a:tblGrid>
                <a:gridCol w="2559975"/>
              </a:tblGrid>
              <a:tr h="61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Emojis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are becoming integral part of human conversations.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to understand tone of the writer.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9" name="Google Shape;102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30" name="Google Shape;1030;p39"/>
          <p:cNvGraphicFramePr/>
          <p:nvPr/>
        </p:nvGraphicFramePr>
        <p:xfrm>
          <a:off x="6558653" y="1960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{77CCECF4-FDBB-431F-98FC-2D6419D98B18}</a:tableStyleId>
              </a:tblPr>
              <a:tblGrid>
                <a:gridCol w="2457950"/>
              </a:tblGrid>
              <a:tr h="61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Motivation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1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 new concepts like image recognition and neural networks.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 to use own avatars while chatting as its more expressive.</a:t>
                      </a:r>
                      <a:endParaRPr sz="2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31" name="Google Shape;1031;p39"/>
          <p:cNvCxnSpPr/>
          <p:nvPr/>
        </p:nvCxnSpPr>
        <p:spPr>
          <a:xfrm>
            <a:off x="1362450" y="1296075"/>
            <a:ext cx="64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39"/>
          <p:cNvSpPr/>
          <p:nvPr/>
        </p:nvSpPr>
        <p:spPr>
          <a:xfrm>
            <a:off x="1251197" y="1641875"/>
            <a:ext cx="249000" cy="2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3" name="Google Shape;1033;p39"/>
          <p:cNvCxnSpPr>
            <a:stCxn id="1032" idx="0"/>
          </p:cNvCxnSpPr>
          <p:nvPr/>
        </p:nvCxnSpPr>
        <p:spPr>
          <a:xfrm rot="10800000">
            <a:off x="1375697" y="1306175"/>
            <a:ext cx="0" cy="3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39"/>
          <p:cNvCxnSpPr>
            <a:stCxn id="1026" idx="0"/>
          </p:cNvCxnSpPr>
          <p:nvPr/>
        </p:nvCxnSpPr>
        <p:spPr>
          <a:xfrm rot="10800000">
            <a:off x="7787622" y="1295975"/>
            <a:ext cx="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39"/>
          <p:cNvCxnSpPr/>
          <p:nvPr/>
        </p:nvCxnSpPr>
        <p:spPr>
          <a:xfrm rot="10800000">
            <a:off x="4775075" y="946775"/>
            <a:ext cx="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0"/>
          <p:cNvSpPr/>
          <p:nvPr/>
        </p:nvSpPr>
        <p:spPr>
          <a:xfrm>
            <a:off x="7663122" y="1641875"/>
            <a:ext cx="249000" cy="2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0"/>
          <p:cNvSpPr txBox="1"/>
          <p:nvPr>
            <p:ph type="title"/>
          </p:nvPr>
        </p:nvSpPr>
        <p:spPr>
          <a:xfrm>
            <a:off x="923075" y="366550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</a:t>
            </a:r>
            <a:r>
              <a:rPr lang="en"/>
              <a:t>its</a:t>
            </a:r>
            <a:r>
              <a:rPr lang="en"/>
              <a:t> </a:t>
            </a:r>
            <a:r>
              <a:rPr lang="en"/>
              <a:t>applications</a:t>
            </a:r>
            <a:endParaRPr/>
          </a:p>
        </p:txBody>
      </p:sp>
      <p:graphicFrame>
        <p:nvGraphicFramePr>
          <p:cNvPr id="1042" name="Google Shape;1042;p40"/>
          <p:cNvGraphicFramePr/>
          <p:nvPr/>
        </p:nvGraphicFramePr>
        <p:xfrm>
          <a:off x="239953" y="1960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{77CCECF4-FDBB-431F-98FC-2D6419D98B18}</a:tableStyleId>
              </a:tblPr>
              <a:tblGrid>
                <a:gridCol w="2559975"/>
              </a:tblGrid>
              <a:tr h="61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 Statement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1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Classify human facial expressions.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emoji that closely resembles to the given expressions.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3" name="Google Shape;104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44" name="Google Shape;1044;p40"/>
          <p:cNvGraphicFramePr/>
          <p:nvPr/>
        </p:nvGraphicFramePr>
        <p:xfrm>
          <a:off x="6558653" y="1960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{77CCECF4-FDBB-431F-98FC-2D6419D98B18}</a:tableStyleId>
              </a:tblPr>
              <a:tblGrid>
                <a:gridCol w="2457950"/>
              </a:tblGrid>
              <a:tr h="61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Application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1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Crucial part for product review, logo emotion and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online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chatting.</a:t>
                      </a:r>
                      <a:endParaRPr baseline="30000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Growing studies on emoji based storytelling.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[1]</a:t>
                      </a:r>
                      <a:endParaRPr baseline="30000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45" name="Google Shape;1045;p40"/>
          <p:cNvCxnSpPr/>
          <p:nvPr/>
        </p:nvCxnSpPr>
        <p:spPr>
          <a:xfrm>
            <a:off x="1362450" y="1296075"/>
            <a:ext cx="64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40"/>
          <p:cNvSpPr/>
          <p:nvPr/>
        </p:nvSpPr>
        <p:spPr>
          <a:xfrm>
            <a:off x="1251197" y="1641875"/>
            <a:ext cx="249000" cy="2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40"/>
          <p:cNvCxnSpPr>
            <a:stCxn id="1046" idx="0"/>
          </p:cNvCxnSpPr>
          <p:nvPr/>
        </p:nvCxnSpPr>
        <p:spPr>
          <a:xfrm rot="10800000">
            <a:off x="1375697" y="1306175"/>
            <a:ext cx="0" cy="3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40"/>
          <p:cNvCxnSpPr>
            <a:stCxn id="1040" idx="0"/>
          </p:cNvCxnSpPr>
          <p:nvPr/>
        </p:nvCxnSpPr>
        <p:spPr>
          <a:xfrm rot="10800000">
            <a:off x="7787622" y="1295975"/>
            <a:ext cx="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40"/>
          <p:cNvCxnSpPr/>
          <p:nvPr/>
        </p:nvCxnSpPr>
        <p:spPr>
          <a:xfrm rot="10800000">
            <a:off x="4775075" y="946775"/>
            <a:ext cx="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40"/>
          <p:cNvSpPr txBox="1"/>
          <p:nvPr/>
        </p:nvSpPr>
        <p:spPr>
          <a:xfrm>
            <a:off x="887875" y="48128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https://www.irjet.net/archives/V8/i5/IRJET-V8I5275.pdf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network</a:t>
            </a:r>
            <a:endParaRPr/>
          </a:p>
        </p:txBody>
      </p:sp>
      <p:grpSp>
        <p:nvGrpSpPr>
          <p:cNvPr id="1056" name="Google Shape;1056;p41"/>
          <p:cNvGrpSpPr/>
          <p:nvPr/>
        </p:nvGrpSpPr>
        <p:grpSpPr>
          <a:xfrm>
            <a:off x="2584332" y="1152158"/>
            <a:ext cx="942960" cy="940433"/>
            <a:chOff x="3143340" y="1371133"/>
            <a:chExt cx="942960" cy="940433"/>
          </a:xfrm>
        </p:grpSpPr>
        <p:grpSp>
          <p:nvGrpSpPr>
            <p:cNvPr id="1057" name="Google Shape;1057;p41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058" name="Google Shape;1058;p41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8" name="Google Shape;1068;p41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3143500" y="1778576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41"/>
          <p:cNvGrpSpPr/>
          <p:nvPr/>
        </p:nvGrpSpPr>
        <p:grpSpPr>
          <a:xfrm>
            <a:off x="2584332" y="3668133"/>
            <a:ext cx="942960" cy="940433"/>
            <a:chOff x="3143340" y="1371133"/>
            <a:chExt cx="942960" cy="940433"/>
          </a:xfrm>
        </p:grpSpPr>
        <p:grpSp>
          <p:nvGrpSpPr>
            <p:cNvPr id="1073" name="Google Shape;1073;p41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074" name="Google Shape;1074;p41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4" name="Google Shape;1084;p41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41"/>
          <p:cNvSpPr txBox="1"/>
          <p:nvPr/>
        </p:nvSpPr>
        <p:spPr>
          <a:xfrm>
            <a:off x="714850" y="2632967"/>
            <a:ext cx="1265100" cy="48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Working</a:t>
            </a:r>
            <a:endParaRPr sz="24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089" name="Google Shape;1089;p41"/>
          <p:cNvCxnSpPr>
            <a:stCxn id="1088" idx="0"/>
            <a:endCxn id="1069" idx="1"/>
          </p:cNvCxnSpPr>
          <p:nvPr/>
        </p:nvCxnSpPr>
        <p:spPr>
          <a:xfrm rot="-5400000">
            <a:off x="1461850" y="1510217"/>
            <a:ext cx="1008300" cy="12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41"/>
          <p:cNvCxnSpPr>
            <a:stCxn id="1088" idx="2"/>
            <a:endCxn id="1085" idx="1"/>
          </p:cNvCxnSpPr>
          <p:nvPr/>
        </p:nvCxnSpPr>
        <p:spPr>
          <a:xfrm flipH="1" rot="-5400000">
            <a:off x="1446100" y="3022667"/>
            <a:ext cx="1039800" cy="12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1" name="Google Shape;1091;p41"/>
          <p:cNvGrpSpPr/>
          <p:nvPr/>
        </p:nvGrpSpPr>
        <p:grpSpPr>
          <a:xfrm>
            <a:off x="2867765" y="1429202"/>
            <a:ext cx="376098" cy="376125"/>
            <a:chOff x="7220977" y="3805752"/>
            <a:chExt cx="376098" cy="376125"/>
          </a:xfrm>
        </p:grpSpPr>
        <p:sp>
          <p:nvSpPr>
            <p:cNvPr id="1092" name="Google Shape;1092;p41"/>
            <p:cNvSpPr/>
            <p:nvPr/>
          </p:nvSpPr>
          <p:spPr>
            <a:xfrm>
              <a:off x="7220977" y="3805752"/>
              <a:ext cx="376098" cy="376125"/>
            </a:xfrm>
            <a:custGeom>
              <a:rect b="b" l="l" r="r" t="t"/>
              <a:pathLst>
                <a:path extrusionOk="0" h="13746" w="13745">
                  <a:moveTo>
                    <a:pt x="2443" y="2417"/>
                  </a:moveTo>
                  <a:lnTo>
                    <a:pt x="2443" y="3652"/>
                  </a:lnTo>
                  <a:lnTo>
                    <a:pt x="1638" y="3652"/>
                  </a:lnTo>
                  <a:lnTo>
                    <a:pt x="1638" y="2417"/>
                  </a:lnTo>
                  <a:close/>
                  <a:moveTo>
                    <a:pt x="5663" y="2417"/>
                  </a:moveTo>
                  <a:lnTo>
                    <a:pt x="5663" y="3652"/>
                  </a:lnTo>
                  <a:lnTo>
                    <a:pt x="4859" y="3652"/>
                  </a:lnTo>
                  <a:lnTo>
                    <a:pt x="4859" y="2417"/>
                  </a:lnTo>
                  <a:close/>
                  <a:moveTo>
                    <a:pt x="8885" y="2417"/>
                  </a:moveTo>
                  <a:lnTo>
                    <a:pt x="8885" y="3652"/>
                  </a:lnTo>
                  <a:lnTo>
                    <a:pt x="8080" y="3652"/>
                  </a:lnTo>
                  <a:lnTo>
                    <a:pt x="8080" y="2417"/>
                  </a:lnTo>
                  <a:close/>
                  <a:moveTo>
                    <a:pt x="12107" y="2417"/>
                  </a:moveTo>
                  <a:lnTo>
                    <a:pt x="12107" y="3652"/>
                  </a:lnTo>
                  <a:lnTo>
                    <a:pt x="11301" y="3652"/>
                  </a:lnTo>
                  <a:lnTo>
                    <a:pt x="11301" y="2417"/>
                  </a:lnTo>
                  <a:close/>
                  <a:moveTo>
                    <a:pt x="12939" y="4458"/>
                  </a:moveTo>
                  <a:lnTo>
                    <a:pt x="12939" y="9289"/>
                  </a:lnTo>
                  <a:lnTo>
                    <a:pt x="806" y="9289"/>
                  </a:lnTo>
                  <a:lnTo>
                    <a:pt x="806" y="4458"/>
                  </a:lnTo>
                  <a:close/>
                  <a:moveTo>
                    <a:pt x="2443" y="10094"/>
                  </a:moveTo>
                  <a:lnTo>
                    <a:pt x="2443" y="11330"/>
                  </a:lnTo>
                  <a:lnTo>
                    <a:pt x="1638" y="11330"/>
                  </a:lnTo>
                  <a:lnTo>
                    <a:pt x="1638" y="10094"/>
                  </a:lnTo>
                  <a:close/>
                  <a:moveTo>
                    <a:pt x="5663" y="10094"/>
                  </a:moveTo>
                  <a:lnTo>
                    <a:pt x="5663" y="11330"/>
                  </a:lnTo>
                  <a:lnTo>
                    <a:pt x="4859" y="11330"/>
                  </a:lnTo>
                  <a:lnTo>
                    <a:pt x="4859" y="10094"/>
                  </a:lnTo>
                  <a:close/>
                  <a:moveTo>
                    <a:pt x="8885" y="10094"/>
                  </a:moveTo>
                  <a:lnTo>
                    <a:pt x="8885" y="11330"/>
                  </a:lnTo>
                  <a:lnTo>
                    <a:pt x="8080" y="11330"/>
                  </a:lnTo>
                  <a:lnTo>
                    <a:pt x="8080" y="10094"/>
                  </a:lnTo>
                  <a:close/>
                  <a:moveTo>
                    <a:pt x="12107" y="10094"/>
                  </a:moveTo>
                  <a:lnTo>
                    <a:pt x="12107" y="11330"/>
                  </a:lnTo>
                  <a:lnTo>
                    <a:pt x="11301" y="11330"/>
                  </a:lnTo>
                  <a:lnTo>
                    <a:pt x="11301" y="10094"/>
                  </a:lnTo>
                  <a:close/>
                  <a:moveTo>
                    <a:pt x="1638" y="1"/>
                  </a:moveTo>
                  <a:lnTo>
                    <a:pt x="1638" y="1612"/>
                  </a:lnTo>
                  <a:lnTo>
                    <a:pt x="832" y="1612"/>
                  </a:lnTo>
                  <a:lnTo>
                    <a:pt x="832" y="3652"/>
                  </a:lnTo>
                  <a:lnTo>
                    <a:pt x="0" y="3652"/>
                  </a:lnTo>
                  <a:lnTo>
                    <a:pt x="0" y="10094"/>
                  </a:lnTo>
                  <a:lnTo>
                    <a:pt x="832" y="10094"/>
                  </a:lnTo>
                  <a:lnTo>
                    <a:pt x="832" y="12135"/>
                  </a:lnTo>
                  <a:lnTo>
                    <a:pt x="1638" y="12135"/>
                  </a:lnTo>
                  <a:lnTo>
                    <a:pt x="1638" y="13746"/>
                  </a:lnTo>
                  <a:lnTo>
                    <a:pt x="2443" y="13746"/>
                  </a:lnTo>
                  <a:lnTo>
                    <a:pt x="2443" y="12135"/>
                  </a:lnTo>
                  <a:lnTo>
                    <a:pt x="3249" y="12135"/>
                  </a:lnTo>
                  <a:lnTo>
                    <a:pt x="3249" y="10094"/>
                  </a:lnTo>
                  <a:lnTo>
                    <a:pt x="4053" y="10094"/>
                  </a:lnTo>
                  <a:lnTo>
                    <a:pt x="4053" y="12135"/>
                  </a:lnTo>
                  <a:lnTo>
                    <a:pt x="4858" y="12135"/>
                  </a:lnTo>
                  <a:lnTo>
                    <a:pt x="4858" y="13746"/>
                  </a:lnTo>
                  <a:lnTo>
                    <a:pt x="5663" y="13746"/>
                  </a:lnTo>
                  <a:lnTo>
                    <a:pt x="5663" y="12135"/>
                  </a:lnTo>
                  <a:lnTo>
                    <a:pt x="6469" y="12135"/>
                  </a:lnTo>
                  <a:lnTo>
                    <a:pt x="6469" y="10094"/>
                  </a:lnTo>
                  <a:lnTo>
                    <a:pt x="7274" y="10094"/>
                  </a:lnTo>
                  <a:lnTo>
                    <a:pt x="7274" y="12135"/>
                  </a:lnTo>
                  <a:lnTo>
                    <a:pt x="8080" y="12135"/>
                  </a:lnTo>
                  <a:lnTo>
                    <a:pt x="8080" y="13746"/>
                  </a:lnTo>
                  <a:lnTo>
                    <a:pt x="8885" y="13746"/>
                  </a:lnTo>
                  <a:lnTo>
                    <a:pt x="8885" y="12135"/>
                  </a:lnTo>
                  <a:lnTo>
                    <a:pt x="9690" y="12135"/>
                  </a:lnTo>
                  <a:lnTo>
                    <a:pt x="9690" y="10094"/>
                  </a:lnTo>
                  <a:lnTo>
                    <a:pt x="10496" y="10094"/>
                  </a:lnTo>
                  <a:lnTo>
                    <a:pt x="10496" y="12135"/>
                  </a:lnTo>
                  <a:lnTo>
                    <a:pt x="11301" y="12135"/>
                  </a:lnTo>
                  <a:lnTo>
                    <a:pt x="11301" y="13746"/>
                  </a:lnTo>
                  <a:lnTo>
                    <a:pt x="12107" y="13746"/>
                  </a:lnTo>
                  <a:lnTo>
                    <a:pt x="12107" y="12135"/>
                  </a:lnTo>
                  <a:lnTo>
                    <a:pt x="12912" y="12135"/>
                  </a:lnTo>
                  <a:lnTo>
                    <a:pt x="12912" y="10094"/>
                  </a:lnTo>
                  <a:lnTo>
                    <a:pt x="13744" y="10094"/>
                  </a:lnTo>
                  <a:lnTo>
                    <a:pt x="13744" y="3652"/>
                  </a:lnTo>
                  <a:lnTo>
                    <a:pt x="12912" y="3652"/>
                  </a:lnTo>
                  <a:lnTo>
                    <a:pt x="12912" y="1612"/>
                  </a:lnTo>
                  <a:lnTo>
                    <a:pt x="12107" y="1612"/>
                  </a:lnTo>
                  <a:lnTo>
                    <a:pt x="12107" y="1"/>
                  </a:lnTo>
                  <a:lnTo>
                    <a:pt x="11301" y="1"/>
                  </a:lnTo>
                  <a:lnTo>
                    <a:pt x="11301" y="1612"/>
                  </a:lnTo>
                  <a:lnTo>
                    <a:pt x="10496" y="1612"/>
                  </a:lnTo>
                  <a:lnTo>
                    <a:pt x="10496" y="3652"/>
                  </a:lnTo>
                  <a:lnTo>
                    <a:pt x="9690" y="3652"/>
                  </a:lnTo>
                  <a:lnTo>
                    <a:pt x="9690" y="1612"/>
                  </a:lnTo>
                  <a:lnTo>
                    <a:pt x="8885" y="1612"/>
                  </a:lnTo>
                  <a:lnTo>
                    <a:pt x="8885" y="1"/>
                  </a:lnTo>
                  <a:lnTo>
                    <a:pt x="8080" y="1"/>
                  </a:lnTo>
                  <a:lnTo>
                    <a:pt x="8080" y="1612"/>
                  </a:lnTo>
                  <a:lnTo>
                    <a:pt x="7274" y="1612"/>
                  </a:lnTo>
                  <a:lnTo>
                    <a:pt x="7274" y="3652"/>
                  </a:lnTo>
                  <a:lnTo>
                    <a:pt x="6469" y="3652"/>
                  </a:lnTo>
                  <a:lnTo>
                    <a:pt x="6469" y="1612"/>
                  </a:lnTo>
                  <a:lnTo>
                    <a:pt x="5663" y="1612"/>
                  </a:lnTo>
                  <a:lnTo>
                    <a:pt x="5663" y="1"/>
                  </a:lnTo>
                  <a:lnTo>
                    <a:pt x="4858" y="1"/>
                  </a:lnTo>
                  <a:lnTo>
                    <a:pt x="4858" y="1612"/>
                  </a:lnTo>
                  <a:lnTo>
                    <a:pt x="4053" y="1612"/>
                  </a:lnTo>
                  <a:lnTo>
                    <a:pt x="4053" y="3652"/>
                  </a:lnTo>
                  <a:lnTo>
                    <a:pt x="3249" y="3652"/>
                  </a:lnTo>
                  <a:lnTo>
                    <a:pt x="3249" y="1612"/>
                  </a:lnTo>
                  <a:lnTo>
                    <a:pt x="2443" y="1612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7364931" y="3949760"/>
              <a:ext cx="88189" cy="88135"/>
            </a:xfrm>
            <a:custGeom>
              <a:rect b="b" l="l" r="r" t="t"/>
              <a:pathLst>
                <a:path extrusionOk="0" h="3221" w="3223">
                  <a:moveTo>
                    <a:pt x="1611" y="806"/>
                  </a:moveTo>
                  <a:cubicBezTo>
                    <a:pt x="2055" y="806"/>
                    <a:pt x="2417" y="1167"/>
                    <a:pt x="2417" y="1611"/>
                  </a:cubicBezTo>
                  <a:cubicBezTo>
                    <a:pt x="2417" y="2055"/>
                    <a:pt x="2055" y="2416"/>
                    <a:pt x="1611" y="2416"/>
                  </a:cubicBezTo>
                  <a:cubicBezTo>
                    <a:pt x="1167" y="2416"/>
                    <a:pt x="806" y="2055"/>
                    <a:pt x="806" y="1611"/>
                  </a:cubicBezTo>
                  <a:cubicBezTo>
                    <a:pt x="806" y="1167"/>
                    <a:pt x="1167" y="806"/>
                    <a:pt x="1611" y="806"/>
                  </a:cubicBezTo>
                  <a:close/>
                  <a:moveTo>
                    <a:pt x="1611" y="0"/>
                  </a:moveTo>
                  <a:cubicBezTo>
                    <a:pt x="723" y="0"/>
                    <a:pt x="0" y="723"/>
                    <a:pt x="0" y="1611"/>
                  </a:cubicBezTo>
                  <a:cubicBezTo>
                    <a:pt x="0" y="2498"/>
                    <a:pt x="723" y="3220"/>
                    <a:pt x="1611" y="3220"/>
                  </a:cubicBezTo>
                  <a:cubicBezTo>
                    <a:pt x="2500" y="3220"/>
                    <a:pt x="3222" y="2498"/>
                    <a:pt x="3222" y="1611"/>
                  </a:cubicBezTo>
                  <a:cubicBezTo>
                    <a:pt x="3222" y="723"/>
                    <a:pt x="2500" y="0"/>
                    <a:pt x="1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1"/>
          <p:cNvGrpSpPr/>
          <p:nvPr/>
        </p:nvGrpSpPr>
        <p:grpSpPr>
          <a:xfrm>
            <a:off x="2867762" y="3904027"/>
            <a:ext cx="376098" cy="376125"/>
            <a:chOff x="8036024" y="3805752"/>
            <a:chExt cx="376098" cy="376125"/>
          </a:xfrm>
        </p:grpSpPr>
        <p:sp>
          <p:nvSpPr>
            <p:cNvPr id="1095" name="Google Shape;1095;p41"/>
            <p:cNvSpPr/>
            <p:nvPr/>
          </p:nvSpPr>
          <p:spPr>
            <a:xfrm>
              <a:off x="8036024" y="3805752"/>
              <a:ext cx="376098" cy="376125"/>
            </a:xfrm>
            <a:custGeom>
              <a:rect b="b" l="l" r="r" t="t"/>
              <a:pathLst>
                <a:path extrusionOk="0" h="13746" w="13745">
                  <a:moveTo>
                    <a:pt x="6872" y="806"/>
                  </a:moveTo>
                  <a:cubicBezTo>
                    <a:pt x="10216" y="806"/>
                    <a:pt x="12939" y="3529"/>
                    <a:pt x="12939" y="6874"/>
                  </a:cubicBezTo>
                  <a:cubicBezTo>
                    <a:pt x="12939" y="10218"/>
                    <a:pt x="10216" y="12941"/>
                    <a:pt x="6872" y="12941"/>
                  </a:cubicBezTo>
                  <a:cubicBezTo>
                    <a:pt x="3527" y="12941"/>
                    <a:pt x="805" y="10219"/>
                    <a:pt x="805" y="6874"/>
                  </a:cubicBezTo>
                  <a:cubicBezTo>
                    <a:pt x="805" y="3529"/>
                    <a:pt x="3527" y="806"/>
                    <a:pt x="6872" y="806"/>
                  </a:cubicBezTo>
                  <a:close/>
                  <a:moveTo>
                    <a:pt x="12939" y="10108"/>
                  </a:moveTo>
                  <a:lnTo>
                    <a:pt x="12939" y="12941"/>
                  </a:lnTo>
                  <a:lnTo>
                    <a:pt x="11730" y="12941"/>
                  </a:lnTo>
                  <a:lnTo>
                    <a:pt x="11730" y="11733"/>
                  </a:lnTo>
                  <a:cubicBezTo>
                    <a:pt x="12218" y="11245"/>
                    <a:pt x="12623" y="10699"/>
                    <a:pt x="12939" y="10108"/>
                  </a:cubicBezTo>
                  <a:close/>
                  <a:moveTo>
                    <a:pt x="6872" y="1"/>
                  </a:moveTo>
                  <a:cubicBezTo>
                    <a:pt x="5037" y="1"/>
                    <a:pt x="3311" y="716"/>
                    <a:pt x="2013" y="2014"/>
                  </a:cubicBezTo>
                  <a:cubicBezTo>
                    <a:pt x="715" y="3312"/>
                    <a:pt x="1" y="5038"/>
                    <a:pt x="1" y="6874"/>
                  </a:cubicBezTo>
                  <a:cubicBezTo>
                    <a:pt x="1" y="8708"/>
                    <a:pt x="715" y="10434"/>
                    <a:pt x="2013" y="11733"/>
                  </a:cubicBezTo>
                  <a:cubicBezTo>
                    <a:pt x="3311" y="13031"/>
                    <a:pt x="5037" y="13746"/>
                    <a:pt x="6872" y="13746"/>
                  </a:cubicBezTo>
                  <a:cubicBezTo>
                    <a:pt x="8350" y="13746"/>
                    <a:pt x="9755" y="13282"/>
                    <a:pt x="10926" y="12425"/>
                  </a:cubicBezTo>
                  <a:lnTo>
                    <a:pt x="10926" y="13746"/>
                  </a:lnTo>
                  <a:lnTo>
                    <a:pt x="13744" y="13746"/>
                  </a:lnTo>
                  <a:lnTo>
                    <a:pt x="13744" y="6874"/>
                  </a:lnTo>
                  <a:cubicBezTo>
                    <a:pt x="13744" y="5038"/>
                    <a:pt x="13029" y="3312"/>
                    <a:pt x="11732" y="2014"/>
                  </a:cubicBezTo>
                  <a:cubicBezTo>
                    <a:pt x="10433" y="716"/>
                    <a:pt x="8708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8080050" y="3849833"/>
              <a:ext cx="287990" cy="287990"/>
            </a:xfrm>
            <a:custGeom>
              <a:rect b="b" l="l" r="r" t="t"/>
              <a:pathLst>
                <a:path extrusionOk="0" h="10525" w="10525">
                  <a:moveTo>
                    <a:pt x="5263" y="806"/>
                  </a:moveTo>
                  <a:cubicBezTo>
                    <a:pt x="6973" y="806"/>
                    <a:pt x="8461" y="1774"/>
                    <a:pt x="9208" y="3193"/>
                  </a:cubicBezTo>
                  <a:lnTo>
                    <a:pt x="6956" y="4126"/>
                  </a:lnTo>
                  <a:cubicBezTo>
                    <a:pt x="6589" y="3581"/>
                    <a:pt x="5968" y="3222"/>
                    <a:pt x="5263" y="3222"/>
                  </a:cubicBezTo>
                  <a:cubicBezTo>
                    <a:pt x="4558" y="3222"/>
                    <a:pt x="3937" y="3581"/>
                    <a:pt x="3570" y="4126"/>
                  </a:cubicBezTo>
                  <a:lnTo>
                    <a:pt x="1318" y="3193"/>
                  </a:lnTo>
                  <a:cubicBezTo>
                    <a:pt x="2064" y="1774"/>
                    <a:pt x="3553" y="806"/>
                    <a:pt x="5263" y="806"/>
                  </a:cubicBezTo>
                  <a:close/>
                  <a:moveTo>
                    <a:pt x="5263" y="4028"/>
                  </a:moveTo>
                  <a:cubicBezTo>
                    <a:pt x="5944" y="4028"/>
                    <a:pt x="6498" y="4581"/>
                    <a:pt x="6498" y="5263"/>
                  </a:cubicBezTo>
                  <a:cubicBezTo>
                    <a:pt x="6498" y="5943"/>
                    <a:pt x="5944" y="6497"/>
                    <a:pt x="5263" y="6497"/>
                  </a:cubicBezTo>
                  <a:cubicBezTo>
                    <a:pt x="4582" y="6497"/>
                    <a:pt x="4028" y="5943"/>
                    <a:pt x="4028" y="5263"/>
                  </a:cubicBezTo>
                  <a:cubicBezTo>
                    <a:pt x="4028" y="4581"/>
                    <a:pt x="4582" y="4028"/>
                    <a:pt x="5263" y="4028"/>
                  </a:cubicBezTo>
                  <a:close/>
                  <a:moveTo>
                    <a:pt x="1009" y="3936"/>
                  </a:moveTo>
                  <a:lnTo>
                    <a:pt x="3260" y="4870"/>
                  </a:lnTo>
                  <a:cubicBezTo>
                    <a:pt x="3237" y="4996"/>
                    <a:pt x="3223" y="5128"/>
                    <a:pt x="3223" y="5263"/>
                  </a:cubicBezTo>
                  <a:cubicBezTo>
                    <a:pt x="3223" y="5397"/>
                    <a:pt x="3237" y="5529"/>
                    <a:pt x="3260" y="5655"/>
                  </a:cubicBezTo>
                  <a:lnTo>
                    <a:pt x="1009" y="6589"/>
                  </a:lnTo>
                  <a:cubicBezTo>
                    <a:pt x="878" y="6170"/>
                    <a:pt x="806" y="5724"/>
                    <a:pt x="806" y="5263"/>
                  </a:cubicBezTo>
                  <a:cubicBezTo>
                    <a:pt x="806" y="4801"/>
                    <a:pt x="878" y="4355"/>
                    <a:pt x="1009" y="3936"/>
                  </a:cubicBezTo>
                  <a:close/>
                  <a:moveTo>
                    <a:pt x="9518" y="3936"/>
                  </a:moveTo>
                  <a:cubicBezTo>
                    <a:pt x="9649" y="4355"/>
                    <a:pt x="9719" y="4801"/>
                    <a:pt x="9719" y="5263"/>
                  </a:cubicBezTo>
                  <a:cubicBezTo>
                    <a:pt x="9719" y="5724"/>
                    <a:pt x="9649" y="6170"/>
                    <a:pt x="9518" y="6589"/>
                  </a:cubicBezTo>
                  <a:lnTo>
                    <a:pt x="7265" y="5655"/>
                  </a:lnTo>
                  <a:cubicBezTo>
                    <a:pt x="7290" y="5529"/>
                    <a:pt x="7303" y="5397"/>
                    <a:pt x="7303" y="5263"/>
                  </a:cubicBezTo>
                  <a:cubicBezTo>
                    <a:pt x="7303" y="5128"/>
                    <a:pt x="7290" y="4996"/>
                    <a:pt x="7265" y="4870"/>
                  </a:cubicBezTo>
                  <a:lnTo>
                    <a:pt x="9518" y="3936"/>
                  </a:lnTo>
                  <a:close/>
                  <a:moveTo>
                    <a:pt x="6956" y="6400"/>
                  </a:moveTo>
                  <a:lnTo>
                    <a:pt x="9208" y="7332"/>
                  </a:lnTo>
                  <a:cubicBezTo>
                    <a:pt x="8461" y="8750"/>
                    <a:pt x="6973" y="9719"/>
                    <a:pt x="5263" y="9719"/>
                  </a:cubicBezTo>
                  <a:cubicBezTo>
                    <a:pt x="3553" y="9719"/>
                    <a:pt x="2064" y="8750"/>
                    <a:pt x="1318" y="7332"/>
                  </a:cubicBezTo>
                  <a:lnTo>
                    <a:pt x="3570" y="6400"/>
                  </a:lnTo>
                  <a:cubicBezTo>
                    <a:pt x="3937" y="6944"/>
                    <a:pt x="4558" y="7303"/>
                    <a:pt x="5263" y="7303"/>
                  </a:cubicBezTo>
                  <a:cubicBezTo>
                    <a:pt x="5968" y="7303"/>
                    <a:pt x="6589" y="6944"/>
                    <a:pt x="6956" y="6400"/>
                  </a:cubicBezTo>
                  <a:close/>
                  <a:moveTo>
                    <a:pt x="5263" y="1"/>
                  </a:moveTo>
                  <a:cubicBezTo>
                    <a:pt x="2362" y="1"/>
                    <a:pt x="1" y="2362"/>
                    <a:pt x="1" y="5263"/>
                  </a:cubicBezTo>
                  <a:cubicBezTo>
                    <a:pt x="1" y="8164"/>
                    <a:pt x="2362" y="10524"/>
                    <a:pt x="5263" y="10524"/>
                  </a:cubicBezTo>
                  <a:cubicBezTo>
                    <a:pt x="8165" y="10524"/>
                    <a:pt x="10525" y="8164"/>
                    <a:pt x="10525" y="5263"/>
                  </a:cubicBezTo>
                  <a:cubicBezTo>
                    <a:pt x="10525" y="2362"/>
                    <a:pt x="8165" y="1"/>
                    <a:pt x="5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41"/>
          <p:cNvGrpSpPr/>
          <p:nvPr/>
        </p:nvGrpSpPr>
        <p:grpSpPr>
          <a:xfrm>
            <a:off x="3697284" y="3894175"/>
            <a:ext cx="4737116" cy="738900"/>
            <a:chOff x="3697284" y="3894175"/>
            <a:chExt cx="4737116" cy="738900"/>
          </a:xfrm>
        </p:grpSpPr>
        <p:sp>
          <p:nvSpPr>
            <p:cNvPr id="1098" name="Google Shape;1098;p41"/>
            <p:cNvSpPr txBox="1"/>
            <p:nvPr/>
          </p:nvSpPr>
          <p:spPr>
            <a:xfrm>
              <a:off x="5146400" y="3894175"/>
              <a:ext cx="3288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 convolution neural network and feed dataset to model using Keras library.</a:t>
              </a:r>
              <a:r>
                <a:rPr baseline="30000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[2]</a:t>
              </a:r>
              <a:endParaRPr baseline="30000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41"/>
            <p:cNvSpPr txBox="1"/>
            <p:nvPr/>
          </p:nvSpPr>
          <p:spPr>
            <a:xfrm>
              <a:off x="3697284" y="3894175"/>
              <a:ext cx="12624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Network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00" name="Google Shape;1100;p41"/>
          <p:cNvGrpSpPr/>
          <p:nvPr/>
        </p:nvGrpSpPr>
        <p:grpSpPr>
          <a:xfrm>
            <a:off x="3699947" y="1378175"/>
            <a:ext cx="4734453" cy="738975"/>
            <a:chOff x="3699947" y="1378175"/>
            <a:chExt cx="4734453" cy="738975"/>
          </a:xfrm>
        </p:grpSpPr>
        <p:sp>
          <p:nvSpPr>
            <p:cNvPr id="1101" name="Google Shape;1101;p41"/>
            <p:cNvSpPr txBox="1"/>
            <p:nvPr/>
          </p:nvSpPr>
          <p:spPr>
            <a:xfrm>
              <a:off x="5146400" y="1378250"/>
              <a:ext cx="3288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Kaggle’s FER-2013 contains images for different facial expressions.</a:t>
              </a:r>
              <a:r>
                <a:rPr baseline="30000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[1]</a:t>
              </a:r>
              <a:endParaRPr baseline="30000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41"/>
            <p:cNvSpPr txBox="1"/>
            <p:nvPr/>
          </p:nvSpPr>
          <p:spPr>
            <a:xfrm>
              <a:off x="3699947" y="1378175"/>
              <a:ext cx="12624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Dataset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03" name="Google Shape;110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4" name="Google Shape;1104;p41"/>
          <p:cNvSpPr txBox="1"/>
          <p:nvPr/>
        </p:nvSpPr>
        <p:spPr>
          <a:xfrm>
            <a:off x="1347400" y="4655100"/>
            <a:ext cx="576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[1]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FER-2013 Dataset | Kaggle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Building a Convolutional Neural Network in Keras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2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1110" name="Google Shape;1110;p42"/>
          <p:cNvSpPr txBox="1"/>
          <p:nvPr/>
        </p:nvSpPr>
        <p:spPr>
          <a:xfrm>
            <a:off x="4669839" y="1491210"/>
            <a:ext cx="178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Dynamically, face emotions are detected by system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42"/>
          <p:cNvSpPr txBox="1"/>
          <p:nvPr/>
        </p:nvSpPr>
        <p:spPr>
          <a:xfrm>
            <a:off x="6646130" y="1636226"/>
            <a:ext cx="178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Mapping emotions with predefined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emojis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42"/>
          <p:cNvSpPr txBox="1"/>
          <p:nvPr/>
        </p:nvSpPr>
        <p:spPr>
          <a:xfrm>
            <a:off x="2693572" y="1636225"/>
            <a:ext cx="178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OpenCV detects bounding boxes of face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42"/>
          <p:cNvSpPr txBox="1"/>
          <p:nvPr/>
        </p:nvSpPr>
        <p:spPr>
          <a:xfrm>
            <a:off x="717293" y="1761472"/>
            <a:ext cx="178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Face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recognition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through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webcam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4" name="Google Shape;1114;p42"/>
          <p:cNvGrpSpPr/>
          <p:nvPr/>
        </p:nvGrpSpPr>
        <p:grpSpPr>
          <a:xfrm>
            <a:off x="3231883" y="2603976"/>
            <a:ext cx="707032" cy="705137"/>
            <a:chOff x="3143340" y="1371133"/>
            <a:chExt cx="942960" cy="940433"/>
          </a:xfrm>
        </p:grpSpPr>
        <p:grpSp>
          <p:nvGrpSpPr>
            <p:cNvPr id="1115" name="Google Shape;1115;p42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116" name="Google Shape;1116;p42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2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2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2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2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2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2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2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2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2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6" name="Google Shape;1126;p42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31435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42"/>
          <p:cNvSpPr txBox="1"/>
          <p:nvPr/>
        </p:nvSpPr>
        <p:spPr>
          <a:xfrm flipH="1">
            <a:off x="3231848" y="2603904"/>
            <a:ext cx="7071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4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1" name="Google Shape;1131;p42"/>
          <p:cNvGrpSpPr/>
          <p:nvPr/>
        </p:nvGrpSpPr>
        <p:grpSpPr>
          <a:xfrm>
            <a:off x="5209664" y="2603904"/>
            <a:ext cx="707100" cy="705300"/>
            <a:chOff x="4455388" y="3020504"/>
            <a:chExt cx="707100" cy="705300"/>
          </a:xfrm>
        </p:grpSpPr>
        <p:grpSp>
          <p:nvGrpSpPr>
            <p:cNvPr id="1132" name="Google Shape;1132;p42"/>
            <p:cNvGrpSpPr/>
            <p:nvPr/>
          </p:nvGrpSpPr>
          <p:grpSpPr>
            <a:xfrm>
              <a:off x="4455445" y="3020576"/>
              <a:ext cx="707032" cy="705137"/>
              <a:chOff x="3143340" y="1371133"/>
              <a:chExt cx="942960" cy="940433"/>
            </a:xfrm>
          </p:grpSpPr>
          <p:grpSp>
            <p:nvGrpSpPr>
              <p:cNvPr id="1133" name="Google Shape;1133;p42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134" name="Google Shape;1134;p42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rect b="b" l="l" r="r" t="t"/>
                  <a:pathLst>
                    <a:path extrusionOk="0" h="5254" w="5254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42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rect b="b" l="l" r="r" t="t"/>
                  <a:pathLst>
                    <a:path extrusionOk="0" h="3805" w="3805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42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42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42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42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42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rect b="b" l="l" r="r" t="t"/>
                  <a:pathLst>
                    <a:path extrusionOk="0" h="404" w="14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42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rect b="b" l="l" r="r" t="t"/>
                  <a:pathLst>
                    <a:path extrusionOk="0" h="404" w="14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42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rect b="b" l="l" r="r" t="t"/>
                  <a:pathLst>
                    <a:path extrusionOk="0" h="13" w="404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42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rect b="b" l="l" r="r" t="t"/>
                  <a:pathLst>
                    <a:path extrusionOk="0" h="13" w="404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4" name="Google Shape;1144;p42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2"/>
              <p:cNvSpPr/>
              <p:nvPr/>
            </p:nvSpPr>
            <p:spPr>
              <a:xfrm flipH="1" rot="10800000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 flipH="1" rot="10800000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8" name="Google Shape;1148;p42"/>
            <p:cNvSpPr txBox="1"/>
            <p:nvPr/>
          </p:nvSpPr>
          <p:spPr>
            <a:xfrm flipH="1">
              <a:off x="4455388" y="3020504"/>
              <a:ext cx="7071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49" name="Google Shape;1149;p42"/>
          <p:cNvGrpSpPr/>
          <p:nvPr/>
        </p:nvGrpSpPr>
        <p:grpSpPr>
          <a:xfrm>
            <a:off x="7187475" y="2603984"/>
            <a:ext cx="707102" cy="707408"/>
            <a:chOff x="4455375" y="3897446"/>
            <a:chExt cx="707102" cy="707408"/>
          </a:xfrm>
        </p:grpSpPr>
        <p:grpSp>
          <p:nvGrpSpPr>
            <p:cNvPr id="1150" name="Google Shape;1150;p42"/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151" name="Google Shape;1151;p42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152" name="Google Shape;1152;p42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rect b="b" l="l" r="r" t="t"/>
                  <a:pathLst>
                    <a:path extrusionOk="0" h="5254" w="5254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42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rect b="b" l="l" r="r" t="t"/>
                  <a:pathLst>
                    <a:path extrusionOk="0" h="3805" w="3805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42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42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42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42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42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rect b="b" l="l" r="r" t="t"/>
                  <a:pathLst>
                    <a:path extrusionOk="0" h="404" w="14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42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rect b="b" l="l" r="r" t="t"/>
                  <a:pathLst>
                    <a:path extrusionOk="0" h="404" w="14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42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rect b="b" l="l" r="r" t="t"/>
                  <a:pathLst>
                    <a:path extrusionOk="0" h="13" w="404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42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rect b="b" l="l" r="r" t="t"/>
                  <a:pathLst>
                    <a:path extrusionOk="0" h="13" w="404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2" name="Google Shape;1162;p42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2"/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2"/>
              <p:cNvSpPr/>
              <p:nvPr/>
            </p:nvSpPr>
            <p:spPr>
              <a:xfrm flipH="1" rot="10800000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 flipH="1" rot="10800000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6" name="Google Shape;1166;p42"/>
            <p:cNvSpPr txBox="1"/>
            <p:nvPr/>
          </p:nvSpPr>
          <p:spPr>
            <a:xfrm flipH="1">
              <a:off x="4455375" y="3899554"/>
              <a:ext cx="7071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67" name="Google Shape;1167;p42"/>
          <p:cNvGrpSpPr/>
          <p:nvPr/>
        </p:nvGrpSpPr>
        <p:grpSpPr>
          <a:xfrm>
            <a:off x="1420033" y="3851780"/>
            <a:ext cx="384354" cy="376840"/>
            <a:chOff x="3151483" y="1450245"/>
            <a:chExt cx="384354" cy="376840"/>
          </a:xfrm>
        </p:grpSpPr>
        <p:sp>
          <p:nvSpPr>
            <p:cNvPr id="1168" name="Google Shape;1168;p42"/>
            <p:cNvSpPr/>
            <p:nvPr/>
          </p:nvSpPr>
          <p:spPr>
            <a:xfrm>
              <a:off x="3151483" y="1450245"/>
              <a:ext cx="384354" cy="376840"/>
            </a:xfrm>
            <a:custGeom>
              <a:rect b="b" l="l" r="r" t="t"/>
              <a:pathLst>
                <a:path extrusionOk="0" h="13742" w="14016">
                  <a:moveTo>
                    <a:pt x="11170" y="1137"/>
                  </a:moveTo>
                  <a:lnTo>
                    <a:pt x="11740" y="1707"/>
                  </a:lnTo>
                  <a:lnTo>
                    <a:pt x="9917" y="3530"/>
                  </a:lnTo>
                  <a:lnTo>
                    <a:pt x="9349" y="2960"/>
                  </a:lnTo>
                  <a:lnTo>
                    <a:pt x="11170" y="1137"/>
                  </a:lnTo>
                  <a:close/>
                  <a:moveTo>
                    <a:pt x="12309" y="2276"/>
                  </a:moveTo>
                  <a:lnTo>
                    <a:pt x="12878" y="2845"/>
                  </a:lnTo>
                  <a:lnTo>
                    <a:pt x="11055" y="4668"/>
                  </a:lnTo>
                  <a:lnTo>
                    <a:pt x="10486" y="4099"/>
                  </a:lnTo>
                  <a:lnTo>
                    <a:pt x="12309" y="2276"/>
                  </a:lnTo>
                  <a:close/>
                  <a:moveTo>
                    <a:pt x="8210" y="2960"/>
                  </a:moveTo>
                  <a:lnTo>
                    <a:pt x="11055" y="5805"/>
                  </a:lnTo>
                  <a:lnTo>
                    <a:pt x="10486" y="6375"/>
                  </a:lnTo>
                  <a:lnTo>
                    <a:pt x="7641" y="3530"/>
                  </a:lnTo>
                  <a:lnTo>
                    <a:pt x="8210" y="2960"/>
                  </a:lnTo>
                  <a:close/>
                  <a:moveTo>
                    <a:pt x="5759" y="5412"/>
                  </a:moveTo>
                  <a:lnTo>
                    <a:pt x="6043" y="6266"/>
                  </a:lnTo>
                  <a:lnTo>
                    <a:pt x="3549" y="8760"/>
                  </a:lnTo>
                  <a:lnTo>
                    <a:pt x="2696" y="8475"/>
                  </a:lnTo>
                  <a:lnTo>
                    <a:pt x="5759" y="5412"/>
                  </a:lnTo>
                  <a:close/>
                  <a:moveTo>
                    <a:pt x="7749" y="7973"/>
                  </a:moveTo>
                  <a:lnTo>
                    <a:pt x="8604" y="8258"/>
                  </a:lnTo>
                  <a:lnTo>
                    <a:pt x="5541" y="11319"/>
                  </a:lnTo>
                  <a:lnTo>
                    <a:pt x="5257" y="10466"/>
                  </a:lnTo>
                  <a:lnTo>
                    <a:pt x="7749" y="7973"/>
                  </a:lnTo>
                  <a:close/>
                  <a:moveTo>
                    <a:pt x="7072" y="4099"/>
                  </a:moveTo>
                  <a:lnTo>
                    <a:pt x="9917" y="6944"/>
                  </a:lnTo>
                  <a:lnTo>
                    <a:pt x="9239" y="7621"/>
                  </a:lnTo>
                  <a:lnTo>
                    <a:pt x="7533" y="7052"/>
                  </a:lnTo>
                  <a:lnTo>
                    <a:pt x="4337" y="10248"/>
                  </a:lnTo>
                  <a:lnTo>
                    <a:pt x="4904" y="11956"/>
                  </a:lnTo>
                  <a:lnTo>
                    <a:pt x="4512" y="12350"/>
                  </a:lnTo>
                  <a:cubicBezTo>
                    <a:pt x="4120" y="12742"/>
                    <a:pt x="3605" y="12938"/>
                    <a:pt x="3090" y="12938"/>
                  </a:cubicBezTo>
                  <a:cubicBezTo>
                    <a:pt x="2575" y="12938"/>
                    <a:pt x="2059" y="12742"/>
                    <a:pt x="1667" y="12350"/>
                  </a:cubicBezTo>
                  <a:cubicBezTo>
                    <a:pt x="882" y="11565"/>
                    <a:pt x="882" y="10289"/>
                    <a:pt x="1667" y="9505"/>
                  </a:cubicBezTo>
                  <a:lnTo>
                    <a:pt x="2059" y="9111"/>
                  </a:lnTo>
                  <a:lnTo>
                    <a:pt x="3767" y="9681"/>
                  </a:lnTo>
                  <a:lnTo>
                    <a:pt x="6964" y="6483"/>
                  </a:lnTo>
                  <a:lnTo>
                    <a:pt x="6394" y="4776"/>
                  </a:lnTo>
                  <a:lnTo>
                    <a:pt x="7072" y="4099"/>
                  </a:lnTo>
                  <a:close/>
                  <a:moveTo>
                    <a:pt x="11170" y="0"/>
                  </a:moveTo>
                  <a:lnTo>
                    <a:pt x="8780" y="2391"/>
                  </a:lnTo>
                  <a:lnTo>
                    <a:pt x="8210" y="1822"/>
                  </a:lnTo>
                  <a:lnTo>
                    <a:pt x="1098" y="8936"/>
                  </a:lnTo>
                  <a:cubicBezTo>
                    <a:pt x="0" y="10033"/>
                    <a:pt x="0" y="11820"/>
                    <a:pt x="1098" y="12918"/>
                  </a:cubicBezTo>
                  <a:cubicBezTo>
                    <a:pt x="1647" y="13467"/>
                    <a:pt x="2368" y="13742"/>
                    <a:pt x="3089" y="13742"/>
                  </a:cubicBezTo>
                  <a:cubicBezTo>
                    <a:pt x="3810" y="13742"/>
                    <a:pt x="4532" y="13467"/>
                    <a:pt x="5081" y="12918"/>
                  </a:cubicBezTo>
                  <a:lnTo>
                    <a:pt x="12194" y="5805"/>
                  </a:lnTo>
                  <a:lnTo>
                    <a:pt x="11624" y="5236"/>
                  </a:lnTo>
                  <a:lnTo>
                    <a:pt x="14015" y="2845"/>
                  </a:lnTo>
                  <a:lnTo>
                    <a:pt x="11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3204929" y="1749891"/>
              <a:ext cx="31262" cy="31207"/>
            </a:xfrm>
            <a:custGeom>
              <a:rect b="b" l="l" r="r" t="t"/>
              <a:pathLst>
                <a:path extrusionOk="0" h="1138" w="1140">
                  <a:moveTo>
                    <a:pt x="570" y="0"/>
                  </a:moveTo>
                  <a:lnTo>
                    <a:pt x="1" y="570"/>
                  </a:lnTo>
                  <a:lnTo>
                    <a:pt x="570" y="1137"/>
                  </a:lnTo>
                  <a:lnTo>
                    <a:pt x="1139" y="57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42"/>
          <p:cNvGrpSpPr/>
          <p:nvPr/>
        </p:nvGrpSpPr>
        <p:grpSpPr>
          <a:xfrm>
            <a:off x="3441855" y="3851766"/>
            <a:ext cx="287086" cy="376867"/>
            <a:chOff x="3190395" y="2057352"/>
            <a:chExt cx="287086" cy="376867"/>
          </a:xfrm>
        </p:grpSpPr>
        <p:sp>
          <p:nvSpPr>
            <p:cNvPr id="1171" name="Google Shape;1171;p42"/>
            <p:cNvSpPr/>
            <p:nvPr/>
          </p:nvSpPr>
          <p:spPr>
            <a:xfrm>
              <a:off x="3190395" y="2057352"/>
              <a:ext cx="287086" cy="376867"/>
            </a:xfrm>
            <a:custGeom>
              <a:rect b="b" l="l" r="r" t="t"/>
              <a:pathLst>
                <a:path extrusionOk="0" h="13743" w="10469">
                  <a:moveTo>
                    <a:pt x="5234" y="806"/>
                  </a:moveTo>
                  <a:cubicBezTo>
                    <a:pt x="5653" y="806"/>
                    <a:pt x="6058" y="865"/>
                    <a:pt x="6441" y="975"/>
                  </a:cubicBezTo>
                  <a:lnTo>
                    <a:pt x="6441" y="3642"/>
                  </a:lnTo>
                  <a:cubicBezTo>
                    <a:pt x="6481" y="3692"/>
                    <a:pt x="7247" y="4213"/>
                    <a:pt x="7247" y="5262"/>
                  </a:cubicBezTo>
                  <a:cubicBezTo>
                    <a:pt x="7247" y="6371"/>
                    <a:pt x="6344" y="7274"/>
                    <a:pt x="5234" y="7274"/>
                  </a:cubicBezTo>
                  <a:cubicBezTo>
                    <a:pt x="4123" y="7274"/>
                    <a:pt x="3221" y="6371"/>
                    <a:pt x="3221" y="5262"/>
                  </a:cubicBezTo>
                  <a:cubicBezTo>
                    <a:pt x="3221" y="4216"/>
                    <a:pt x="3987" y="3693"/>
                    <a:pt x="4027" y="3642"/>
                  </a:cubicBezTo>
                  <a:lnTo>
                    <a:pt x="4027" y="975"/>
                  </a:lnTo>
                  <a:cubicBezTo>
                    <a:pt x="4410" y="865"/>
                    <a:pt x="4815" y="806"/>
                    <a:pt x="5234" y="806"/>
                  </a:cubicBezTo>
                  <a:close/>
                  <a:moveTo>
                    <a:pt x="7247" y="1294"/>
                  </a:moveTo>
                  <a:cubicBezTo>
                    <a:pt x="8679" y="2032"/>
                    <a:pt x="9663" y="3533"/>
                    <a:pt x="9663" y="5262"/>
                  </a:cubicBezTo>
                  <a:cubicBezTo>
                    <a:pt x="9663" y="7719"/>
                    <a:pt x="7675" y="9716"/>
                    <a:pt x="5234" y="9716"/>
                  </a:cubicBezTo>
                  <a:cubicBezTo>
                    <a:pt x="5233" y="9716"/>
                    <a:pt x="5232" y="9716"/>
                    <a:pt x="5231" y="9716"/>
                  </a:cubicBezTo>
                  <a:cubicBezTo>
                    <a:pt x="2791" y="9716"/>
                    <a:pt x="805" y="7718"/>
                    <a:pt x="805" y="5262"/>
                  </a:cubicBezTo>
                  <a:cubicBezTo>
                    <a:pt x="805" y="3533"/>
                    <a:pt x="1789" y="2032"/>
                    <a:pt x="3221" y="1294"/>
                  </a:cubicBezTo>
                  <a:lnTo>
                    <a:pt x="3221" y="3291"/>
                  </a:lnTo>
                  <a:cubicBezTo>
                    <a:pt x="2707" y="3815"/>
                    <a:pt x="2416" y="4524"/>
                    <a:pt x="2416" y="5262"/>
                  </a:cubicBezTo>
                  <a:cubicBezTo>
                    <a:pt x="2416" y="6815"/>
                    <a:pt x="3679" y="8080"/>
                    <a:pt x="5234" y="8080"/>
                  </a:cubicBezTo>
                  <a:cubicBezTo>
                    <a:pt x="6788" y="8080"/>
                    <a:pt x="8052" y="6815"/>
                    <a:pt x="8052" y="5262"/>
                  </a:cubicBezTo>
                  <a:cubicBezTo>
                    <a:pt x="8052" y="4524"/>
                    <a:pt x="7761" y="3815"/>
                    <a:pt x="7247" y="3291"/>
                  </a:cubicBezTo>
                  <a:lnTo>
                    <a:pt x="7247" y="1294"/>
                  </a:lnTo>
                  <a:close/>
                  <a:moveTo>
                    <a:pt x="4027" y="12132"/>
                  </a:moveTo>
                  <a:lnTo>
                    <a:pt x="4027" y="12938"/>
                  </a:lnTo>
                  <a:lnTo>
                    <a:pt x="2485" y="12938"/>
                  </a:lnTo>
                  <a:cubicBezTo>
                    <a:pt x="2650" y="12468"/>
                    <a:pt x="3099" y="12132"/>
                    <a:pt x="3623" y="12132"/>
                  </a:cubicBezTo>
                  <a:close/>
                  <a:moveTo>
                    <a:pt x="5636" y="10506"/>
                  </a:moveTo>
                  <a:lnTo>
                    <a:pt x="5636" y="12938"/>
                  </a:lnTo>
                  <a:lnTo>
                    <a:pt x="4832" y="12938"/>
                  </a:lnTo>
                  <a:lnTo>
                    <a:pt x="4832" y="10506"/>
                  </a:lnTo>
                  <a:cubicBezTo>
                    <a:pt x="4964" y="10517"/>
                    <a:pt x="5099" y="10521"/>
                    <a:pt x="5234" y="10521"/>
                  </a:cubicBezTo>
                  <a:cubicBezTo>
                    <a:pt x="5369" y="10521"/>
                    <a:pt x="5504" y="10517"/>
                    <a:pt x="5636" y="10506"/>
                  </a:cubicBezTo>
                  <a:close/>
                  <a:moveTo>
                    <a:pt x="6845" y="12132"/>
                  </a:moveTo>
                  <a:cubicBezTo>
                    <a:pt x="7369" y="12132"/>
                    <a:pt x="7817" y="12468"/>
                    <a:pt x="7983" y="12938"/>
                  </a:cubicBezTo>
                  <a:lnTo>
                    <a:pt x="6441" y="12938"/>
                  </a:lnTo>
                  <a:lnTo>
                    <a:pt x="6441" y="12132"/>
                  </a:lnTo>
                  <a:close/>
                  <a:moveTo>
                    <a:pt x="5234" y="1"/>
                  </a:moveTo>
                  <a:cubicBezTo>
                    <a:pt x="2348" y="1"/>
                    <a:pt x="1" y="2361"/>
                    <a:pt x="1" y="5262"/>
                  </a:cubicBezTo>
                  <a:cubicBezTo>
                    <a:pt x="1" y="7744"/>
                    <a:pt x="1721" y="9831"/>
                    <a:pt x="4027" y="10381"/>
                  </a:cubicBezTo>
                  <a:lnTo>
                    <a:pt x="4027" y="11327"/>
                  </a:lnTo>
                  <a:lnTo>
                    <a:pt x="3623" y="11327"/>
                  </a:lnTo>
                  <a:cubicBezTo>
                    <a:pt x="2514" y="11327"/>
                    <a:pt x="1610" y="12231"/>
                    <a:pt x="1610" y="13340"/>
                  </a:cubicBezTo>
                  <a:lnTo>
                    <a:pt x="1610" y="13743"/>
                  </a:lnTo>
                  <a:lnTo>
                    <a:pt x="8858" y="13743"/>
                  </a:lnTo>
                  <a:lnTo>
                    <a:pt x="8858" y="13340"/>
                  </a:lnTo>
                  <a:cubicBezTo>
                    <a:pt x="8858" y="12231"/>
                    <a:pt x="7954" y="11327"/>
                    <a:pt x="6845" y="11327"/>
                  </a:cubicBezTo>
                  <a:lnTo>
                    <a:pt x="6441" y="11327"/>
                  </a:lnTo>
                  <a:lnTo>
                    <a:pt x="6441" y="10381"/>
                  </a:lnTo>
                  <a:cubicBezTo>
                    <a:pt x="8748" y="9831"/>
                    <a:pt x="10468" y="7744"/>
                    <a:pt x="10468" y="5262"/>
                  </a:cubicBezTo>
                  <a:cubicBezTo>
                    <a:pt x="10468" y="2361"/>
                    <a:pt x="8120" y="1"/>
                    <a:pt x="5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3300798" y="2168468"/>
              <a:ext cx="66253" cy="66308"/>
            </a:xfrm>
            <a:custGeom>
              <a:rect b="b" l="l" r="r" t="t"/>
              <a:pathLst>
                <a:path extrusionOk="0" h="2418" w="2416">
                  <a:moveTo>
                    <a:pt x="1208" y="806"/>
                  </a:moveTo>
                  <a:cubicBezTo>
                    <a:pt x="1430" y="806"/>
                    <a:pt x="1610" y="988"/>
                    <a:pt x="1610" y="1210"/>
                  </a:cubicBezTo>
                  <a:cubicBezTo>
                    <a:pt x="1610" y="1432"/>
                    <a:pt x="1430" y="1612"/>
                    <a:pt x="1208" y="1612"/>
                  </a:cubicBezTo>
                  <a:cubicBezTo>
                    <a:pt x="986" y="1612"/>
                    <a:pt x="806" y="1432"/>
                    <a:pt x="806" y="1210"/>
                  </a:cubicBezTo>
                  <a:cubicBezTo>
                    <a:pt x="806" y="988"/>
                    <a:pt x="986" y="806"/>
                    <a:pt x="1208" y="806"/>
                  </a:cubicBezTo>
                  <a:close/>
                  <a:moveTo>
                    <a:pt x="1208" y="1"/>
                  </a:moveTo>
                  <a:cubicBezTo>
                    <a:pt x="542" y="1"/>
                    <a:pt x="1" y="543"/>
                    <a:pt x="1" y="1210"/>
                  </a:cubicBezTo>
                  <a:cubicBezTo>
                    <a:pt x="1" y="1875"/>
                    <a:pt x="542" y="2417"/>
                    <a:pt x="1208" y="2417"/>
                  </a:cubicBezTo>
                  <a:cubicBezTo>
                    <a:pt x="1874" y="2417"/>
                    <a:pt x="2415" y="1875"/>
                    <a:pt x="2415" y="1210"/>
                  </a:cubicBezTo>
                  <a:cubicBezTo>
                    <a:pt x="2415" y="543"/>
                    <a:pt x="1874" y="1"/>
                    <a:pt x="1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3322873" y="2124345"/>
              <a:ext cx="22130" cy="22103"/>
            </a:xfrm>
            <a:custGeom>
              <a:rect b="b" l="l" r="r" t="t"/>
              <a:pathLst>
                <a:path extrusionOk="0" h="806" w="807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42"/>
          <p:cNvGrpSpPr/>
          <p:nvPr/>
        </p:nvGrpSpPr>
        <p:grpSpPr>
          <a:xfrm>
            <a:off x="5374794" y="3863530"/>
            <a:ext cx="376840" cy="353339"/>
            <a:chOff x="3158997" y="2664459"/>
            <a:chExt cx="376840" cy="353339"/>
          </a:xfrm>
        </p:grpSpPr>
        <p:sp>
          <p:nvSpPr>
            <p:cNvPr id="1175" name="Google Shape;1175;p42"/>
            <p:cNvSpPr/>
            <p:nvPr/>
          </p:nvSpPr>
          <p:spPr>
            <a:xfrm>
              <a:off x="3158997" y="2664459"/>
              <a:ext cx="376840" cy="353339"/>
            </a:xfrm>
            <a:custGeom>
              <a:rect b="b" l="l" r="r" t="t"/>
              <a:pathLst>
                <a:path extrusionOk="0" h="12885" w="13742">
                  <a:moveTo>
                    <a:pt x="12937" y="806"/>
                  </a:moveTo>
                  <a:lnTo>
                    <a:pt x="12937" y="3222"/>
                  </a:lnTo>
                  <a:lnTo>
                    <a:pt x="806" y="3222"/>
                  </a:lnTo>
                  <a:lnTo>
                    <a:pt x="806" y="806"/>
                  </a:lnTo>
                  <a:close/>
                  <a:moveTo>
                    <a:pt x="12132" y="4028"/>
                  </a:moveTo>
                  <a:lnTo>
                    <a:pt x="12132" y="4832"/>
                  </a:lnTo>
                  <a:lnTo>
                    <a:pt x="1638" y="4832"/>
                  </a:lnTo>
                  <a:lnTo>
                    <a:pt x="1638" y="4028"/>
                  </a:lnTo>
                  <a:close/>
                  <a:moveTo>
                    <a:pt x="12937" y="5637"/>
                  </a:moveTo>
                  <a:lnTo>
                    <a:pt x="12937" y="8053"/>
                  </a:lnTo>
                  <a:lnTo>
                    <a:pt x="806" y="8053"/>
                  </a:lnTo>
                  <a:lnTo>
                    <a:pt x="806" y="5637"/>
                  </a:lnTo>
                  <a:close/>
                  <a:moveTo>
                    <a:pt x="7274" y="10468"/>
                  </a:moveTo>
                  <a:lnTo>
                    <a:pt x="7274" y="11274"/>
                  </a:lnTo>
                  <a:lnTo>
                    <a:pt x="8080" y="11274"/>
                  </a:lnTo>
                  <a:lnTo>
                    <a:pt x="8080" y="12079"/>
                  </a:lnTo>
                  <a:lnTo>
                    <a:pt x="5663" y="12079"/>
                  </a:lnTo>
                  <a:lnTo>
                    <a:pt x="5663" y="11274"/>
                  </a:lnTo>
                  <a:lnTo>
                    <a:pt x="6469" y="11274"/>
                  </a:lnTo>
                  <a:lnTo>
                    <a:pt x="6469" y="10468"/>
                  </a:lnTo>
                  <a:close/>
                  <a:moveTo>
                    <a:pt x="0" y="1"/>
                  </a:moveTo>
                  <a:lnTo>
                    <a:pt x="0" y="4028"/>
                  </a:lnTo>
                  <a:lnTo>
                    <a:pt x="832" y="4028"/>
                  </a:lnTo>
                  <a:lnTo>
                    <a:pt x="832" y="4832"/>
                  </a:lnTo>
                  <a:lnTo>
                    <a:pt x="0" y="4832"/>
                  </a:lnTo>
                  <a:lnTo>
                    <a:pt x="0" y="8859"/>
                  </a:lnTo>
                  <a:lnTo>
                    <a:pt x="6469" y="8859"/>
                  </a:lnTo>
                  <a:lnTo>
                    <a:pt x="6469" y="9664"/>
                  </a:lnTo>
                  <a:lnTo>
                    <a:pt x="5663" y="9664"/>
                  </a:lnTo>
                  <a:lnTo>
                    <a:pt x="5663" y="10470"/>
                  </a:lnTo>
                  <a:lnTo>
                    <a:pt x="4858" y="10470"/>
                  </a:lnTo>
                  <a:lnTo>
                    <a:pt x="4858" y="11274"/>
                  </a:lnTo>
                  <a:lnTo>
                    <a:pt x="0" y="11274"/>
                  </a:lnTo>
                  <a:lnTo>
                    <a:pt x="0" y="12079"/>
                  </a:lnTo>
                  <a:lnTo>
                    <a:pt x="4858" y="12079"/>
                  </a:lnTo>
                  <a:lnTo>
                    <a:pt x="4858" y="12884"/>
                  </a:lnTo>
                  <a:lnTo>
                    <a:pt x="8884" y="12884"/>
                  </a:lnTo>
                  <a:lnTo>
                    <a:pt x="8884" y="12079"/>
                  </a:lnTo>
                  <a:lnTo>
                    <a:pt x="13741" y="12079"/>
                  </a:lnTo>
                  <a:lnTo>
                    <a:pt x="13741" y="11274"/>
                  </a:lnTo>
                  <a:lnTo>
                    <a:pt x="8884" y="11274"/>
                  </a:lnTo>
                  <a:lnTo>
                    <a:pt x="8884" y="10470"/>
                  </a:lnTo>
                  <a:lnTo>
                    <a:pt x="8078" y="10470"/>
                  </a:lnTo>
                  <a:lnTo>
                    <a:pt x="8078" y="9664"/>
                  </a:lnTo>
                  <a:lnTo>
                    <a:pt x="7273" y="9664"/>
                  </a:lnTo>
                  <a:lnTo>
                    <a:pt x="7273" y="8859"/>
                  </a:lnTo>
                  <a:lnTo>
                    <a:pt x="13741" y="8859"/>
                  </a:lnTo>
                  <a:lnTo>
                    <a:pt x="13741" y="4832"/>
                  </a:lnTo>
                  <a:lnTo>
                    <a:pt x="12936" y="4832"/>
                  </a:lnTo>
                  <a:lnTo>
                    <a:pt x="12936" y="4028"/>
                  </a:lnTo>
                  <a:lnTo>
                    <a:pt x="13741" y="4028"/>
                  </a:lnTo>
                  <a:lnTo>
                    <a:pt x="13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3203860" y="2708636"/>
              <a:ext cx="22103" cy="22130"/>
            </a:xfrm>
            <a:custGeom>
              <a:rect b="b" l="l" r="r" t="t"/>
              <a:pathLst>
                <a:path extrusionOk="0" h="807" w="806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3248037" y="2708636"/>
              <a:ext cx="22103" cy="22130"/>
            </a:xfrm>
            <a:custGeom>
              <a:rect b="b" l="l" r="r" t="t"/>
              <a:pathLst>
                <a:path extrusionOk="0" h="807" w="806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3292215" y="2708636"/>
              <a:ext cx="22103" cy="22130"/>
            </a:xfrm>
            <a:custGeom>
              <a:rect b="b" l="l" r="r" t="t"/>
              <a:pathLst>
                <a:path extrusionOk="0" h="807" w="806">
                  <a:moveTo>
                    <a:pt x="0" y="1"/>
                  </a:moveTo>
                  <a:lnTo>
                    <a:pt x="0" y="806"/>
                  </a:lnTo>
                  <a:lnTo>
                    <a:pt x="805" y="80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3358468" y="2708636"/>
              <a:ext cx="133219" cy="22130"/>
            </a:xfrm>
            <a:custGeom>
              <a:rect b="b" l="l" r="r" t="t"/>
              <a:pathLst>
                <a:path extrusionOk="0" h="807" w="4858">
                  <a:moveTo>
                    <a:pt x="0" y="1"/>
                  </a:moveTo>
                  <a:lnTo>
                    <a:pt x="0" y="806"/>
                  </a:lnTo>
                  <a:lnTo>
                    <a:pt x="4858" y="806"/>
                  </a:lnTo>
                  <a:lnTo>
                    <a:pt x="4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3203860" y="2841114"/>
              <a:ext cx="22103" cy="22130"/>
            </a:xfrm>
            <a:custGeom>
              <a:rect b="b" l="l" r="r" t="t"/>
              <a:pathLst>
                <a:path extrusionOk="0" h="807" w="806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3248037" y="2841114"/>
              <a:ext cx="22103" cy="22130"/>
            </a:xfrm>
            <a:custGeom>
              <a:rect b="b" l="l" r="r" t="t"/>
              <a:pathLst>
                <a:path extrusionOk="0" h="807" w="806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3292215" y="2841114"/>
              <a:ext cx="22103" cy="22130"/>
            </a:xfrm>
            <a:custGeom>
              <a:rect b="b" l="l" r="r" t="t"/>
              <a:pathLst>
                <a:path extrusionOk="0" h="807" w="806">
                  <a:moveTo>
                    <a:pt x="0" y="1"/>
                  </a:moveTo>
                  <a:lnTo>
                    <a:pt x="0" y="806"/>
                  </a:lnTo>
                  <a:lnTo>
                    <a:pt x="805" y="80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3358468" y="2841114"/>
              <a:ext cx="133219" cy="22130"/>
            </a:xfrm>
            <a:custGeom>
              <a:rect b="b" l="l" r="r" t="t"/>
              <a:pathLst>
                <a:path extrusionOk="0" h="807" w="4858">
                  <a:moveTo>
                    <a:pt x="0" y="1"/>
                  </a:moveTo>
                  <a:lnTo>
                    <a:pt x="0" y="806"/>
                  </a:lnTo>
                  <a:lnTo>
                    <a:pt x="4858" y="806"/>
                  </a:lnTo>
                  <a:lnTo>
                    <a:pt x="4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42"/>
          <p:cNvGrpSpPr/>
          <p:nvPr/>
        </p:nvGrpSpPr>
        <p:grpSpPr>
          <a:xfrm>
            <a:off x="7352596" y="3851766"/>
            <a:ext cx="376867" cy="376867"/>
            <a:chOff x="3148521" y="3261145"/>
            <a:chExt cx="376867" cy="376867"/>
          </a:xfrm>
        </p:grpSpPr>
        <p:sp>
          <p:nvSpPr>
            <p:cNvPr id="1185" name="Google Shape;1185;p42"/>
            <p:cNvSpPr/>
            <p:nvPr/>
          </p:nvSpPr>
          <p:spPr>
            <a:xfrm>
              <a:off x="3148521" y="3261145"/>
              <a:ext cx="376867" cy="376867"/>
            </a:xfrm>
            <a:custGeom>
              <a:rect b="b" l="l" r="r" t="t"/>
              <a:pathLst>
                <a:path extrusionOk="0" h="13743" w="13743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3414190" y="3417179"/>
              <a:ext cx="44945" cy="22103"/>
            </a:xfrm>
            <a:custGeom>
              <a:rect b="b" l="l" r="r" t="t"/>
              <a:pathLst>
                <a:path extrusionOk="0" h="806" w="1639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3414190" y="3461329"/>
              <a:ext cx="44945" cy="22130"/>
            </a:xfrm>
            <a:custGeom>
              <a:rect b="b" l="l" r="r" t="t"/>
              <a:pathLst>
                <a:path extrusionOk="0" h="807" w="1639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42"/>
          <p:cNvGrpSpPr/>
          <p:nvPr/>
        </p:nvGrpSpPr>
        <p:grpSpPr>
          <a:xfrm flipH="1" rot="-5400000">
            <a:off x="1208913" y="3725606"/>
            <a:ext cx="806595" cy="721379"/>
            <a:chOff x="3354270" y="1731871"/>
            <a:chExt cx="980782" cy="877163"/>
          </a:xfrm>
        </p:grpSpPr>
        <p:sp>
          <p:nvSpPr>
            <p:cNvPr id="1189" name="Google Shape;1189;p42"/>
            <p:cNvSpPr/>
            <p:nvPr/>
          </p:nvSpPr>
          <p:spPr>
            <a:xfrm>
              <a:off x="344260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344260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344260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3488170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414297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414297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414297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3466906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3354270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4237469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234444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4234331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4234344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42"/>
          <p:cNvGrpSpPr/>
          <p:nvPr/>
        </p:nvGrpSpPr>
        <p:grpSpPr>
          <a:xfrm flipH="1" rot="-5400000">
            <a:off x="3182101" y="3725606"/>
            <a:ext cx="806595" cy="721379"/>
            <a:chOff x="3354270" y="1731871"/>
            <a:chExt cx="980782" cy="877163"/>
          </a:xfrm>
        </p:grpSpPr>
        <p:sp>
          <p:nvSpPr>
            <p:cNvPr id="1203" name="Google Shape;1203;p42"/>
            <p:cNvSpPr/>
            <p:nvPr/>
          </p:nvSpPr>
          <p:spPr>
            <a:xfrm>
              <a:off x="344260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344260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344260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3488170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414297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414297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414297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3466906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3354270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4237469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4234444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234331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4234344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 flipH="1" rot="-5400000">
            <a:off x="5159917" y="3725606"/>
            <a:ext cx="806595" cy="721379"/>
            <a:chOff x="3354270" y="1731871"/>
            <a:chExt cx="980782" cy="877163"/>
          </a:xfrm>
        </p:grpSpPr>
        <p:sp>
          <p:nvSpPr>
            <p:cNvPr id="1217" name="Google Shape;1217;p42"/>
            <p:cNvSpPr/>
            <p:nvPr/>
          </p:nvSpPr>
          <p:spPr>
            <a:xfrm>
              <a:off x="344260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344260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344260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3488170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414297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414297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414297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3466906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3354270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4237469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234444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4234331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4234344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2"/>
          <p:cNvGrpSpPr/>
          <p:nvPr/>
        </p:nvGrpSpPr>
        <p:grpSpPr>
          <a:xfrm flipH="1" rot="-5400000">
            <a:off x="7130600" y="3725606"/>
            <a:ext cx="806595" cy="721379"/>
            <a:chOff x="3354270" y="1731871"/>
            <a:chExt cx="980782" cy="877163"/>
          </a:xfrm>
        </p:grpSpPr>
        <p:sp>
          <p:nvSpPr>
            <p:cNvPr id="1231" name="Google Shape;1231;p42"/>
            <p:cNvSpPr/>
            <p:nvPr/>
          </p:nvSpPr>
          <p:spPr>
            <a:xfrm>
              <a:off x="344260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344260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344260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3488170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414297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414297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414297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3466906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3354270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4237469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4234444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4234331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4234344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4" name="Google Shape;1244;p42"/>
          <p:cNvCxnSpPr>
            <a:stCxn id="1245" idx="1"/>
            <a:endCxn id="1130" idx="3"/>
          </p:cNvCxnSpPr>
          <p:nvPr/>
        </p:nvCxnSpPr>
        <p:spPr>
          <a:xfrm>
            <a:off x="1965750" y="2956566"/>
            <a:ext cx="12660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42"/>
          <p:cNvCxnSpPr>
            <a:stCxn id="1130" idx="1"/>
            <a:endCxn id="1148" idx="3"/>
          </p:cNvCxnSpPr>
          <p:nvPr/>
        </p:nvCxnSpPr>
        <p:spPr>
          <a:xfrm>
            <a:off x="3938948" y="2956554"/>
            <a:ext cx="1270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42"/>
          <p:cNvCxnSpPr>
            <a:stCxn id="1148" idx="1"/>
            <a:endCxn id="1166" idx="3"/>
          </p:cNvCxnSpPr>
          <p:nvPr/>
        </p:nvCxnSpPr>
        <p:spPr>
          <a:xfrm>
            <a:off x="5916764" y="2956554"/>
            <a:ext cx="1270800" cy="2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8" name="Google Shape;1248;p42"/>
          <p:cNvGrpSpPr/>
          <p:nvPr/>
        </p:nvGrpSpPr>
        <p:grpSpPr>
          <a:xfrm>
            <a:off x="1258650" y="2603916"/>
            <a:ext cx="707102" cy="705300"/>
            <a:chOff x="4455375" y="1262429"/>
            <a:chExt cx="707102" cy="705300"/>
          </a:xfrm>
        </p:grpSpPr>
        <p:grpSp>
          <p:nvGrpSpPr>
            <p:cNvPr id="1249" name="Google Shape;1249;p42"/>
            <p:cNvGrpSpPr/>
            <p:nvPr/>
          </p:nvGrpSpPr>
          <p:grpSpPr>
            <a:xfrm>
              <a:off x="4455445" y="1262489"/>
              <a:ext cx="707032" cy="705137"/>
              <a:chOff x="3143340" y="1371133"/>
              <a:chExt cx="942960" cy="940433"/>
            </a:xfrm>
          </p:grpSpPr>
          <p:grpSp>
            <p:nvGrpSpPr>
              <p:cNvPr id="1250" name="Google Shape;1250;p42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251" name="Google Shape;1251;p42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rect b="b" l="l" r="r" t="t"/>
                  <a:pathLst>
                    <a:path extrusionOk="0" h="5254" w="5254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42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rect b="b" l="l" r="r" t="t"/>
                  <a:pathLst>
                    <a:path extrusionOk="0" h="3805" w="3805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42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42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42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42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rect b="b" l="l" r="r" t="t"/>
                  <a:pathLst>
                    <a:path extrusionOk="0" h="404" w="13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42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rect b="b" l="l" r="r" t="t"/>
                  <a:pathLst>
                    <a:path extrusionOk="0" h="404" w="14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42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rect b="b" l="l" r="r" t="t"/>
                  <a:pathLst>
                    <a:path extrusionOk="0" h="404" w="14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42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rect b="b" l="l" r="r" t="t"/>
                  <a:pathLst>
                    <a:path extrusionOk="0" h="13" w="404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42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rect b="b" l="l" r="r" t="t"/>
                  <a:pathLst>
                    <a:path extrusionOk="0" h="13" w="404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cap="flat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1" name="Google Shape;1261;p42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2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2"/>
              <p:cNvSpPr/>
              <p:nvPr/>
            </p:nvSpPr>
            <p:spPr>
              <a:xfrm flipH="1" rot="10800000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2"/>
              <p:cNvSpPr/>
              <p:nvPr/>
            </p:nvSpPr>
            <p:spPr>
              <a:xfrm flipH="1" rot="10800000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5" name="Google Shape;1245;p42"/>
            <p:cNvSpPr txBox="1"/>
            <p:nvPr/>
          </p:nvSpPr>
          <p:spPr>
            <a:xfrm flipH="1">
              <a:off x="4455375" y="1262429"/>
              <a:ext cx="7071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65" name="Google Shape;1265;p42"/>
          <p:cNvGrpSpPr/>
          <p:nvPr/>
        </p:nvGrpSpPr>
        <p:grpSpPr>
          <a:xfrm>
            <a:off x="874287" y="2625106"/>
            <a:ext cx="384347" cy="682663"/>
            <a:chOff x="845487" y="2625106"/>
            <a:chExt cx="384347" cy="682663"/>
          </a:xfrm>
        </p:grpSpPr>
        <p:sp>
          <p:nvSpPr>
            <p:cNvPr id="1266" name="Google Shape;1266;p42"/>
            <p:cNvSpPr/>
            <p:nvPr/>
          </p:nvSpPr>
          <p:spPr>
            <a:xfrm>
              <a:off x="913767" y="2674497"/>
              <a:ext cx="316068" cy="120609"/>
            </a:xfrm>
            <a:custGeom>
              <a:rect b="b" l="l" r="r" t="t"/>
              <a:pathLst>
                <a:path extrusionOk="0" h="862" w="2259">
                  <a:moveTo>
                    <a:pt x="9" y="0"/>
                  </a:moveTo>
                  <a:lnTo>
                    <a:pt x="0" y="11"/>
                  </a:lnTo>
                  <a:lnTo>
                    <a:pt x="1055" y="861"/>
                  </a:lnTo>
                  <a:lnTo>
                    <a:pt x="2259" y="861"/>
                  </a:lnTo>
                  <a:lnTo>
                    <a:pt x="2259" y="848"/>
                  </a:lnTo>
                  <a:lnTo>
                    <a:pt x="1059" y="84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913767" y="2815395"/>
              <a:ext cx="316068" cy="105918"/>
            </a:xfrm>
            <a:custGeom>
              <a:rect b="b" l="l" r="r" t="t"/>
              <a:pathLst>
                <a:path extrusionOk="0" h="757" w="2259">
                  <a:moveTo>
                    <a:pt x="7" y="0"/>
                  </a:moveTo>
                  <a:lnTo>
                    <a:pt x="0" y="10"/>
                  </a:lnTo>
                  <a:lnTo>
                    <a:pt x="1053" y="756"/>
                  </a:lnTo>
                  <a:lnTo>
                    <a:pt x="1055" y="757"/>
                  </a:lnTo>
                  <a:lnTo>
                    <a:pt x="2259" y="757"/>
                  </a:lnTo>
                  <a:lnTo>
                    <a:pt x="2259" y="744"/>
                  </a:lnTo>
                  <a:lnTo>
                    <a:pt x="1059" y="7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913767" y="3138048"/>
              <a:ext cx="316068" cy="120609"/>
            </a:xfrm>
            <a:custGeom>
              <a:rect b="b" l="l" r="r" t="t"/>
              <a:pathLst>
                <a:path extrusionOk="0" h="862" w="2259">
                  <a:moveTo>
                    <a:pt x="1055" y="0"/>
                  </a:moveTo>
                  <a:lnTo>
                    <a:pt x="0" y="851"/>
                  </a:lnTo>
                  <a:lnTo>
                    <a:pt x="9" y="861"/>
                  </a:lnTo>
                  <a:lnTo>
                    <a:pt x="1059" y="14"/>
                  </a:lnTo>
                  <a:lnTo>
                    <a:pt x="2259" y="14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913767" y="3011701"/>
              <a:ext cx="316068" cy="106057"/>
            </a:xfrm>
            <a:custGeom>
              <a:rect b="b" l="l" r="r" t="t"/>
              <a:pathLst>
                <a:path extrusionOk="0" h="758" w="2259">
                  <a:moveTo>
                    <a:pt x="1055" y="1"/>
                  </a:moveTo>
                  <a:lnTo>
                    <a:pt x="0" y="747"/>
                  </a:lnTo>
                  <a:lnTo>
                    <a:pt x="7" y="757"/>
                  </a:lnTo>
                  <a:lnTo>
                    <a:pt x="1059" y="13"/>
                  </a:lnTo>
                  <a:lnTo>
                    <a:pt x="2259" y="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845487" y="2625106"/>
              <a:ext cx="65620" cy="65761"/>
            </a:xfrm>
            <a:custGeom>
              <a:rect b="b" l="l" r="r" t="t"/>
              <a:pathLst>
                <a:path extrusionOk="0" h="470" w="469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7"/>
                    <a:pt x="235" y="457"/>
                  </a:cubicBezTo>
                  <a:cubicBezTo>
                    <a:pt x="113" y="457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1"/>
                  </a:moveTo>
                  <a:cubicBezTo>
                    <a:pt x="106" y="1"/>
                    <a:pt x="0" y="106"/>
                    <a:pt x="0" y="235"/>
                  </a:cubicBezTo>
                  <a:cubicBezTo>
                    <a:pt x="0" y="365"/>
                    <a:pt x="106" y="469"/>
                    <a:pt x="235" y="469"/>
                  </a:cubicBezTo>
                  <a:cubicBezTo>
                    <a:pt x="364" y="469"/>
                    <a:pt x="469" y="365"/>
                    <a:pt x="469" y="235"/>
                  </a:cubicBezTo>
                  <a:cubicBezTo>
                    <a:pt x="469" y="106"/>
                    <a:pt x="364" y="1"/>
                    <a:pt x="235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845487" y="2768383"/>
              <a:ext cx="65620" cy="65621"/>
            </a:xfrm>
            <a:custGeom>
              <a:rect b="b" l="l" r="r" t="t"/>
              <a:pathLst>
                <a:path extrusionOk="0" h="469" w="469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6"/>
                    <a:pt x="357" y="456"/>
                    <a:pt x="235" y="456"/>
                  </a:cubicBezTo>
                  <a:cubicBezTo>
                    <a:pt x="113" y="456"/>
                    <a:pt x="14" y="356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8"/>
                    <a:pt x="235" y="468"/>
                  </a:cubicBezTo>
                  <a:cubicBezTo>
                    <a:pt x="364" y="468"/>
                    <a:pt x="469" y="364"/>
                    <a:pt x="469" y="235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845487" y="3099151"/>
              <a:ext cx="65620" cy="65621"/>
            </a:xfrm>
            <a:custGeom>
              <a:rect b="b" l="l" r="r" t="t"/>
              <a:pathLst>
                <a:path extrusionOk="0" h="469" w="469">
                  <a:moveTo>
                    <a:pt x="235" y="13"/>
                  </a:moveTo>
                  <a:cubicBezTo>
                    <a:pt x="357" y="13"/>
                    <a:pt x="456" y="112"/>
                    <a:pt x="456" y="234"/>
                  </a:cubicBezTo>
                  <a:cubicBezTo>
                    <a:pt x="456" y="356"/>
                    <a:pt x="357" y="455"/>
                    <a:pt x="235" y="455"/>
                  </a:cubicBezTo>
                  <a:cubicBezTo>
                    <a:pt x="113" y="455"/>
                    <a:pt x="14" y="356"/>
                    <a:pt x="14" y="234"/>
                  </a:cubicBezTo>
                  <a:cubicBezTo>
                    <a:pt x="14" y="112"/>
                    <a:pt x="113" y="13"/>
                    <a:pt x="235" y="13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5"/>
                    <a:pt x="0" y="234"/>
                  </a:cubicBezTo>
                  <a:cubicBezTo>
                    <a:pt x="0" y="363"/>
                    <a:pt x="106" y="468"/>
                    <a:pt x="235" y="468"/>
                  </a:cubicBezTo>
                  <a:cubicBezTo>
                    <a:pt x="364" y="468"/>
                    <a:pt x="469" y="363"/>
                    <a:pt x="469" y="234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845487" y="3242148"/>
              <a:ext cx="65620" cy="65621"/>
            </a:xfrm>
            <a:custGeom>
              <a:rect b="b" l="l" r="r" t="t"/>
              <a:pathLst>
                <a:path extrusionOk="0" h="469" w="469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6"/>
                    <a:pt x="235" y="456"/>
                  </a:cubicBezTo>
                  <a:cubicBezTo>
                    <a:pt x="113" y="456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9"/>
                    <a:pt x="235" y="469"/>
                  </a:cubicBezTo>
                  <a:cubicBezTo>
                    <a:pt x="364" y="469"/>
                    <a:pt x="469" y="364"/>
                    <a:pt x="469" y="235"/>
                  </a:cubicBezTo>
                  <a:cubicBezTo>
                    <a:pt x="469" y="106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10800000">
            <a:off x="7894687" y="2625106"/>
            <a:ext cx="384347" cy="682663"/>
            <a:chOff x="845487" y="2625106"/>
            <a:chExt cx="384347" cy="682663"/>
          </a:xfrm>
        </p:grpSpPr>
        <p:sp>
          <p:nvSpPr>
            <p:cNvPr id="1275" name="Google Shape;1275;p42"/>
            <p:cNvSpPr/>
            <p:nvPr/>
          </p:nvSpPr>
          <p:spPr>
            <a:xfrm>
              <a:off x="913767" y="2674497"/>
              <a:ext cx="316068" cy="120609"/>
            </a:xfrm>
            <a:custGeom>
              <a:rect b="b" l="l" r="r" t="t"/>
              <a:pathLst>
                <a:path extrusionOk="0" h="862" w="2259">
                  <a:moveTo>
                    <a:pt x="9" y="0"/>
                  </a:moveTo>
                  <a:lnTo>
                    <a:pt x="0" y="11"/>
                  </a:lnTo>
                  <a:lnTo>
                    <a:pt x="1055" y="861"/>
                  </a:lnTo>
                  <a:lnTo>
                    <a:pt x="2259" y="861"/>
                  </a:lnTo>
                  <a:lnTo>
                    <a:pt x="2259" y="848"/>
                  </a:lnTo>
                  <a:lnTo>
                    <a:pt x="1059" y="84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913767" y="2815395"/>
              <a:ext cx="316068" cy="105918"/>
            </a:xfrm>
            <a:custGeom>
              <a:rect b="b" l="l" r="r" t="t"/>
              <a:pathLst>
                <a:path extrusionOk="0" h="757" w="2259">
                  <a:moveTo>
                    <a:pt x="7" y="0"/>
                  </a:moveTo>
                  <a:lnTo>
                    <a:pt x="0" y="10"/>
                  </a:lnTo>
                  <a:lnTo>
                    <a:pt x="1053" y="756"/>
                  </a:lnTo>
                  <a:lnTo>
                    <a:pt x="1055" y="757"/>
                  </a:lnTo>
                  <a:lnTo>
                    <a:pt x="2259" y="757"/>
                  </a:lnTo>
                  <a:lnTo>
                    <a:pt x="2259" y="744"/>
                  </a:lnTo>
                  <a:lnTo>
                    <a:pt x="1059" y="7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913767" y="3138048"/>
              <a:ext cx="316068" cy="120609"/>
            </a:xfrm>
            <a:custGeom>
              <a:rect b="b" l="l" r="r" t="t"/>
              <a:pathLst>
                <a:path extrusionOk="0" h="862" w="2259">
                  <a:moveTo>
                    <a:pt x="1055" y="0"/>
                  </a:moveTo>
                  <a:lnTo>
                    <a:pt x="0" y="851"/>
                  </a:lnTo>
                  <a:lnTo>
                    <a:pt x="9" y="861"/>
                  </a:lnTo>
                  <a:lnTo>
                    <a:pt x="1059" y="14"/>
                  </a:lnTo>
                  <a:lnTo>
                    <a:pt x="2259" y="14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913767" y="3011701"/>
              <a:ext cx="316068" cy="106057"/>
            </a:xfrm>
            <a:custGeom>
              <a:rect b="b" l="l" r="r" t="t"/>
              <a:pathLst>
                <a:path extrusionOk="0" h="758" w="2259">
                  <a:moveTo>
                    <a:pt x="1055" y="1"/>
                  </a:moveTo>
                  <a:lnTo>
                    <a:pt x="0" y="747"/>
                  </a:lnTo>
                  <a:lnTo>
                    <a:pt x="7" y="757"/>
                  </a:lnTo>
                  <a:lnTo>
                    <a:pt x="1059" y="13"/>
                  </a:lnTo>
                  <a:lnTo>
                    <a:pt x="2259" y="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845487" y="2625106"/>
              <a:ext cx="65620" cy="65761"/>
            </a:xfrm>
            <a:custGeom>
              <a:rect b="b" l="l" r="r" t="t"/>
              <a:pathLst>
                <a:path extrusionOk="0" h="470" w="469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7"/>
                    <a:pt x="235" y="457"/>
                  </a:cubicBezTo>
                  <a:cubicBezTo>
                    <a:pt x="113" y="457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1"/>
                  </a:moveTo>
                  <a:cubicBezTo>
                    <a:pt x="106" y="1"/>
                    <a:pt x="0" y="106"/>
                    <a:pt x="0" y="235"/>
                  </a:cubicBezTo>
                  <a:cubicBezTo>
                    <a:pt x="0" y="365"/>
                    <a:pt x="106" y="469"/>
                    <a:pt x="235" y="469"/>
                  </a:cubicBezTo>
                  <a:cubicBezTo>
                    <a:pt x="364" y="469"/>
                    <a:pt x="469" y="365"/>
                    <a:pt x="469" y="235"/>
                  </a:cubicBezTo>
                  <a:cubicBezTo>
                    <a:pt x="469" y="106"/>
                    <a:pt x="364" y="1"/>
                    <a:pt x="235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845487" y="2768383"/>
              <a:ext cx="65620" cy="65621"/>
            </a:xfrm>
            <a:custGeom>
              <a:rect b="b" l="l" r="r" t="t"/>
              <a:pathLst>
                <a:path extrusionOk="0" h="469" w="469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6"/>
                    <a:pt x="357" y="456"/>
                    <a:pt x="235" y="456"/>
                  </a:cubicBezTo>
                  <a:cubicBezTo>
                    <a:pt x="113" y="456"/>
                    <a:pt x="14" y="356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8"/>
                    <a:pt x="235" y="468"/>
                  </a:cubicBezTo>
                  <a:cubicBezTo>
                    <a:pt x="364" y="468"/>
                    <a:pt x="469" y="364"/>
                    <a:pt x="469" y="235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845487" y="3099151"/>
              <a:ext cx="65620" cy="65621"/>
            </a:xfrm>
            <a:custGeom>
              <a:rect b="b" l="l" r="r" t="t"/>
              <a:pathLst>
                <a:path extrusionOk="0" h="469" w="469">
                  <a:moveTo>
                    <a:pt x="235" y="13"/>
                  </a:moveTo>
                  <a:cubicBezTo>
                    <a:pt x="357" y="13"/>
                    <a:pt x="456" y="112"/>
                    <a:pt x="456" y="234"/>
                  </a:cubicBezTo>
                  <a:cubicBezTo>
                    <a:pt x="456" y="356"/>
                    <a:pt x="357" y="455"/>
                    <a:pt x="235" y="455"/>
                  </a:cubicBezTo>
                  <a:cubicBezTo>
                    <a:pt x="113" y="455"/>
                    <a:pt x="14" y="356"/>
                    <a:pt x="14" y="234"/>
                  </a:cubicBezTo>
                  <a:cubicBezTo>
                    <a:pt x="14" y="112"/>
                    <a:pt x="113" y="13"/>
                    <a:pt x="235" y="13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5"/>
                    <a:pt x="0" y="234"/>
                  </a:cubicBezTo>
                  <a:cubicBezTo>
                    <a:pt x="0" y="363"/>
                    <a:pt x="106" y="468"/>
                    <a:pt x="235" y="468"/>
                  </a:cubicBezTo>
                  <a:cubicBezTo>
                    <a:pt x="364" y="468"/>
                    <a:pt x="469" y="363"/>
                    <a:pt x="469" y="234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845487" y="3242148"/>
              <a:ext cx="65620" cy="65621"/>
            </a:xfrm>
            <a:custGeom>
              <a:rect b="b" l="l" r="r" t="t"/>
              <a:pathLst>
                <a:path extrusionOk="0" h="469" w="469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6"/>
                    <a:pt x="235" y="456"/>
                  </a:cubicBezTo>
                  <a:cubicBezTo>
                    <a:pt x="113" y="456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9"/>
                    <a:pt x="235" y="469"/>
                  </a:cubicBezTo>
                  <a:cubicBezTo>
                    <a:pt x="364" y="469"/>
                    <a:pt x="469" y="364"/>
                    <a:pt x="469" y="235"/>
                  </a:cubicBezTo>
                  <a:cubicBezTo>
                    <a:pt x="469" y="106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83" name="Google Shape;1283;p42"/>
          <p:cNvCxnSpPr>
            <a:stCxn id="1113" idx="2"/>
            <a:endCxn id="1245" idx="0"/>
          </p:cNvCxnSpPr>
          <p:nvPr/>
        </p:nvCxnSpPr>
        <p:spPr>
          <a:xfrm flipH="1" rot="-5400000">
            <a:off x="1435493" y="2426572"/>
            <a:ext cx="3540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42"/>
          <p:cNvCxnSpPr>
            <a:endCxn id="1245" idx="2"/>
          </p:cNvCxnSpPr>
          <p:nvPr/>
        </p:nvCxnSpPr>
        <p:spPr>
          <a:xfrm flipH="1" rot="5400000">
            <a:off x="1428300" y="3493116"/>
            <a:ext cx="3687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42"/>
          <p:cNvCxnSpPr>
            <a:stCxn id="1130" idx="2"/>
          </p:cNvCxnSpPr>
          <p:nvPr/>
        </p:nvCxnSpPr>
        <p:spPr>
          <a:xfrm flipH="1" rot="-5400000">
            <a:off x="3401348" y="3493254"/>
            <a:ext cx="368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42"/>
          <p:cNvCxnSpPr>
            <a:stCxn id="1148" idx="2"/>
          </p:cNvCxnSpPr>
          <p:nvPr/>
        </p:nvCxnSpPr>
        <p:spPr>
          <a:xfrm flipH="1" rot="-5400000">
            <a:off x="5379164" y="3493254"/>
            <a:ext cx="368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42"/>
          <p:cNvCxnSpPr>
            <a:stCxn id="1166" idx="2"/>
          </p:cNvCxnSpPr>
          <p:nvPr/>
        </p:nvCxnSpPr>
        <p:spPr>
          <a:xfrm flipH="1" rot="-5400000">
            <a:off x="7353525" y="3498891"/>
            <a:ext cx="37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8" name="Google Shape;128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89" name="Google Shape;1289;p42"/>
          <p:cNvCxnSpPr>
            <a:stCxn id="1130" idx="0"/>
            <a:endCxn id="1112" idx="2"/>
          </p:cNvCxnSpPr>
          <p:nvPr/>
        </p:nvCxnSpPr>
        <p:spPr>
          <a:xfrm flipH="1" rot="10800000">
            <a:off x="3585398" y="2375004"/>
            <a:ext cx="3000" cy="2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42"/>
          <p:cNvCxnSpPr>
            <a:stCxn id="1166" idx="0"/>
          </p:cNvCxnSpPr>
          <p:nvPr/>
        </p:nvCxnSpPr>
        <p:spPr>
          <a:xfrm rot="10800000">
            <a:off x="7541025" y="2306391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42"/>
          <p:cNvCxnSpPr>
            <a:stCxn id="1148" idx="0"/>
            <a:endCxn id="1110" idx="2"/>
          </p:cNvCxnSpPr>
          <p:nvPr/>
        </p:nvCxnSpPr>
        <p:spPr>
          <a:xfrm flipH="1" rot="10800000">
            <a:off x="5563214" y="2230104"/>
            <a:ext cx="1500" cy="3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297" name="Google Shape;129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8" name="Google Shape;1298;p43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Template by slidesgo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hlinkClick r:id="rId3"/>
              </a:rPr>
              <a:t>https://www.irjet.net/archives/V8/i5/IRJET-V8I5275.pdf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u="sng">
                <a:hlinkClick r:id="rId4"/>
              </a:rPr>
              <a:t>FER-2013 Dataset | Kaggle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</a:t>
            </a:r>
            <a:r>
              <a:rPr lang="en" u="sng">
                <a:hlinkClick r:id="rId5"/>
              </a:rPr>
              <a:t>Building a Convolutional Neural Network in Keras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