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handoutMasterIdLst>
    <p:handoutMasterId r:id="rId23"/>
  </p:handoutMasterIdLst>
  <p:sldIdLst>
    <p:sldId id="256" r:id="rId5"/>
    <p:sldId id="285" r:id="rId6"/>
    <p:sldId id="291" r:id="rId7"/>
    <p:sldId id="278" r:id="rId8"/>
    <p:sldId id="287" r:id="rId9"/>
    <p:sldId id="261" r:id="rId10"/>
    <p:sldId id="260" r:id="rId11"/>
    <p:sldId id="289" r:id="rId12"/>
    <p:sldId id="290" r:id="rId13"/>
    <p:sldId id="284" r:id="rId14"/>
    <p:sldId id="288" r:id="rId15"/>
    <p:sldId id="281" r:id="rId16"/>
    <p:sldId id="264" r:id="rId17"/>
    <p:sldId id="265" r:id="rId18"/>
    <p:sldId id="283" r:id="rId19"/>
    <p:sldId id="267" r:id="rId20"/>
    <p:sldId id="28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28" userDrawn="1">
          <p15:clr>
            <a:srgbClr val="A4A3A4"/>
          </p15:clr>
        </p15:guide>
        <p15:guide id="2" orient="horz" pos="9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A5A5"/>
    <a:srgbClr val="BEB9AA"/>
    <a:srgbClr val="C0C9C2"/>
    <a:srgbClr val="AA9D92"/>
    <a:srgbClr val="F2F1EE"/>
    <a:srgbClr val="D8D2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595" autoAdjust="0"/>
  </p:normalViewPr>
  <p:slideViewPr>
    <p:cSldViewPr snapToGrid="0">
      <p:cViewPr varScale="1">
        <p:scale>
          <a:sx n="64" d="100"/>
          <a:sy n="64" d="100"/>
        </p:scale>
        <p:origin x="966" y="66"/>
      </p:cViewPr>
      <p:guideLst>
        <p:guide pos="4128"/>
        <p:guide orient="horz" pos="960"/>
      </p:guideLst>
    </p:cSldViewPr>
  </p:slideViewPr>
  <p:outlineViewPr>
    <p:cViewPr>
      <p:scale>
        <a:sx n="33" d="100"/>
        <a:sy n="33" d="100"/>
      </p:scale>
      <p:origin x="0" y="-4027"/>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2299"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6E6020-4209-49A3-9DC4-18264096E7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7797462-F1DD-4E64-BC14-F17A0F34B5A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32FC57-E1F8-4F59-A87C-2833007EAF57}" type="datetimeFigureOut">
              <a:rPr lang="en-US" smtClean="0"/>
              <a:t>7/11/2025</a:t>
            </a:fld>
            <a:endParaRPr lang="en-US"/>
          </a:p>
        </p:txBody>
      </p:sp>
      <p:sp>
        <p:nvSpPr>
          <p:cNvPr id="4" name="Footer Placeholder 3">
            <a:extLst>
              <a:ext uri="{FF2B5EF4-FFF2-40B4-BE49-F238E27FC236}">
                <a16:creationId xmlns:a16="http://schemas.microsoft.com/office/drawing/2014/main" id="{8075F0E3-AC70-4B5A-BCEB-9E3C021C86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48F68B5-925F-4468-95B3-EA77C29C342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8A06BE-7519-4B21-9E1D-AE6D6E69C38F}" type="slidenum">
              <a:rPr lang="en-US" smtClean="0"/>
              <a:t>‹#›</a:t>
            </a:fld>
            <a:endParaRPr lang="en-US"/>
          </a:p>
        </p:txBody>
      </p:sp>
    </p:spTree>
    <p:extLst>
      <p:ext uri="{BB962C8B-B14F-4D97-AF65-F5344CB8AC3E}">
        <p14:creationId xmlns:p14="http://schemas.microsoft.com/office/powerpoint/2010/main" val="21573830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8ACAC0-59EA-4916-9995-398D6BEB88C3}" type="datetimeFigureOut">
              <a:rPr lang="en-US" smtClean="0"/>
              <a:t>7/11/2025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9B2C62-FE30-453D-946B-754E9E42C845}" type="slidenum">
              <a:rPr lang="en-US" smtClean="0"/>
              <a:t>‹#›</a:t>
            </a:fld>
            <a:endParaRPr lang="en-US"/>
          </a:p>
        </p:txBody>
      </p:sp>
    </p:spTree>
    <p:extLst>
      <p:ext uri="{BB962C8B-B14F-4D97-AF65-F5344CB8AC3E}">
        <p14:creationId xmlns:p14="http://schemas.microsoft.com/office/powerpoint/2010/main" val="2922326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fld id="{4F09D41C-1B54-4D43-9E5B-72FDB90819F4}" type="slidenum">
              <a:rPr lang="en-US" smtClean="0"/>
              <a:t>1</a:t>
            </a:fld>
            <a:endParaRPr lang="en-US" dirty="0"/>
          </a:p>
        </p:txBody>
      </p:sp>
      <p:sp>
        <p:nvSpPr>
          <p:cNvPr id="4" name="Slide Number Placeholder 3"/>
          <p:cNvSpPr>
            <a:spLocks noGrp="1"/>
          </p:cNvSpPr>
          <p:nvPr>
            <p:ph type="sldNum" sz="quarter" idx="5"/>
          </p:nvPr>
        </p:nvSpPr>
        <p:spPr/>
        <p:txBody>
          <a:bodyPr/>
          <a:lstStyle/>
          <a:p>
            <a:fld id="{5A9B2C62-FE30-453D-946B-754E9E42C845}" type="slidenum">
              <a:rPr lang="en-US" smtClean="0"/>
              <a:t>1</a:t>
            </a:fld>
            <a:endParaRPr lang="en-US"/>
          </a:p>
        </p:txBody>
      </p:sp>
    </p:spTree>
    <p:extLst>
      <p:ext uri="{BB962C8B-B14F-4D97-AF65-F5344CB8AC3E}">
        <p14:creationId xmlns:p14="http://schemas.microsoft.com/office/powerpoint/2010/main" val="1777375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2"/>
        </a:solidFill>
        <a:effectLst/>
      </p:bgPr>
    </p:bg>
    <p:spTree>
      <p:nvGrpSpPr>
        <p:cNvPr id="1" name=""/>
        <p:cNvGrpSpPr/>
        <p:nvPr/>
      </p:nvGrpSpPr>
      <p:grpSpPr>
        <a:xfrm>
          <a:off x="0" y="0"/>
          <a:ext cx="0" cy="0"/>
          <a:chOff x="0" y="0"/>
          <a:chExt cx="0" cy="0"/>
        </a:xfrm>
      </p:grpSpPr>
      <p:sp>
        <p:nvSpPr>
          <p:cNvPr id="12" name="Text Placeholder 21">
            <a:extLst>
              <a:ext uri="{FF2B5EF4-FFF2-40B4-BE49-F238E27FC236}">
                <a16:creationId xmlns:a16="http://schemas.microsoft.com/office/drawing/2014/main" id="{F2964EA8-200F-47C5-90C2-1DBA3D6D7CDB}"/>
              </a:ext>
            </a:extLst>
          </p:cNvPr>
          <p:cNvSpPr>
            <a:spLocks noGrp="1"/>
          </p:cNvSpPr>
          <p:nvPr>
            <p:ph type="body" sz="quarter" idx="12"/>
          </p:nvPr>
        </p:nvSpPr>
        <p:spPr>
          <a:xfrm>
            <a:off x="1028700" y="5078187"/>
            <a:ext cx="3222058" cy="964620"/>
          </a:xfrm>
        </p:spPr>
        <p:txBody>
          <a:bodyPr>
            <a:noAutofit/>
          </a:bodyPr>
          <a:lstStyle>
            <a:lvl1pPr marL="0" indent="0">
              <a:buNone/>
              <a:defRPr sz="1400">
                <a:solidFill>
                  <a:schemeClr val="accent2">
                    <a:lumMod val="50000"/>
                  </a:schemeClr>
                </a:solidFill>
              </a:defRPr>
            </a:lvl1pPr>
            <a:lvl2pPr marL="457200" indent="0">
              <a:buNone/>
              <a:defRPr sz="1400">
                <a:solidFill>
                  <a:schemeClr val="bg2">
                    <a:lumMod val="50000"/>
                  </a:schemeClr>
                </a:solidFill>
              </a:defRPr>
            </a:lvl2pPr>
            <a:lvl3pPr marL="914400" indent="0">
              <a:buNone/>
              <a:defRPr sz="1400">
                <a:solidFill>
                  <a:schemeClr val="bg2">
                    <a:lumMod val="50000"/>
                  </a:schemeClr>
                </a:solidFill>
              </a:defRPr>
            </a:lvl3pPr>
            <a:lvl4pPr marL="1371600" indent="0">
              <a:buNone/>
              <a:defRPr sz="1400">
                <a:solidFill>
                  <a:schemeClr val="bg2">
                    <a:lumMod val="50000"/>
                  </a:schemeClr>
                </a:solidFill>
              </a:defRPr>
            </a:lvl4pPr>
            <a:lvl5pPr marL="1828800" indent="0">
              <a:buNone/>
              <a:defRPr sz="1400">
                <a:solidFill>
                  <a:schemeClr val="bg2">
                    <a:lumMod val="50000"/>
                  </a:schemeClr>
                </a:solidFill>
              </a:defRPr>
            </a:lvl5pPr>
          </a:lstStyle>
          <a:p>
            <a:pPr lvl="0"/>
            <a:r>
              <a:rPr lang="en-US"/>
              <a:t>Click to edit Master text styles</a:t>
            </a:r>
          </a:p>
        </p:txBody>
      </p:sp>
      <p:sp>
        <p:nvSpPr>
          <p:cNvPr id="13" name="Picture Placeholder 19">
            <a:extLst>
              <a:ext uri="{FF2B5EF4-FFF2-40B4-BE49-F238E27FC236}">
                <a16:creationId xmlns:a16="http://schemas.microsoft.com/office/drawing/2014/main" id="{7878E298-5074-4E51-993E-34931A897F12}"/>
              </a:ext>
            </a:extLst>
          </p:cNvPr>
          <p:cNvSpPr>
            <a:spLocks noGrp="1"/>
          </p:cNvSpPr>
          <p:nvPr>
            <p:ph type="pic" sz="quarter" idx="11"/>
          </p:nvPr>
        </p:nvSpPr>
        <p:spPr>
          <a:xfrm>
            <a:off x="6221413" y="0"/>
            <a:ext cx="4941887" cy="5726113"/>
          </a:xfrm>
        </p:spPr>
        <p:txBody>
          <a:body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42D26D0E-18C6-4DB1-B3A5-75E29BD65B17}"/>
              </a:ext>
            </a:extLst>
          </p:cNvPr>
          <p:cNvCxnSpPr>
            <a:cxnSpLocks/>
          </p:cNvCxnSpPr>
          <p:nvPr userDrawn="1"/>
        </p:nvCxnSpPr>
        <p:spPr>
          <a:xfrm>
            <a:off x="1028700" y="457211"/>
            <a:ext cx="1142999" cy="0"/>
          </a:xfrm>
          <a:prstGeom prst="line">
            <a:avLst/>
          </a:prstGeom>
          <a:noFill/>
          <a:ln w="15875" cap="flat" cmpd="sng" algn="ctr">
            <a:solidFill>
              <a:schemeClr val="accent2">
                <a:lumMod val="50000"/>
              </a:schemeClr>
            </a:solidFill>
            <a:prstDash val="solid"/>
            <a:miter lim="800000"/>
          </a:ln>
          <a:effectLst/>
        </p:spPr>
      </p:cxnSp>
      <p:sp>
        <p:nvSpPr>
          <p:cNvPr id="2" name="Title 1">
            <a:extLst>
              <a:ext uri="{FF2B5EF4-FFF2-40B4-BE49-F238E27FC236}">
                <a16:creationId xmlns:a16="http://schemas.microsoft.com/office/drawing/2014/main" id="{3989B90B-5C3C-4760-9360-5AE10BF87B9D}"/>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lnSpc>
                <a:spcPct val="90000"/>
              </a:lnSpc>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91649857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1"/>
        </a:solidFill>
        <a:effectLst/>
      </p:bgPr>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337C3D7-7DDB-42A8-901A-EC153DD27458}"/>
              </a:ext>
            </a:extLst>
          </p:cNvPr>
          <p:cNvSpPr>
            <a:spLocks noGrp="1"/>
          </p:cNvSpPr>
          <p:nvPr>
            <p:ph type="pic" sz="quarter" idx="10"/>
          </p:nvPr>
        </p:nvSpPr>
        <p:spPr>
          <a:xfrm>
            <a:off x="6210300" y="0"/>
            <a:ext cx="4953000" cy="3302000"/>
          </a:xfrm>
        </p:spPr>
        <p:txBody>
          <a:bodyPr/>
          <a:lstStyle/>
          <a:p>
            <a:r>
              <a:rPr lang="en-US"/>
              <a:t>Click icon to add picture</a:t>
            </a:r>
          </a:p>
        </p:txBody>
      </p:sp>
      <p:sp>
        <p:nvSpPr>
          <p:cNvPr id="10" name="Content Placeholder 2">
            <a:extLst>
              <a:ext uri="{FF2B5EF4-FFF2-40B4-BE49-F238E27FC236}">
                <a16:creationId xmlns:a16="http://schemas.microsoft.com/office/drawing/2014/main" id="{27B95226-A076-4D55-B408-1389A2F8C7A0}"/>
              </a:ext>
            </a:extLst>
          </p:cNvPr>
          <p:cNvSpPr>
            <a:spLocks noGrp="1"/>
          </p:cNvSpPr>
          <p:nvPr>
            <p:ph idx="4294967295" hasCustomPrompt="1"/>
          </p:nvPr>
        </p:nvSpPr>
        <p:spPr>
          <a:xfrm>
            <a:off x="1028700" y="3556002"/>
            <a:ext cx="3108960" cy="2286000"/>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4" name="Content Placeholder 2">
            <a:extLst>
              <a:ext uri="{FF2B5EF4-FFF2-40B4-BE49-F238E27FC236}">
                <a16:creationId xmlns:a16="http://schemas.microsoft.com/office/drawing/2014/main" id="{86673F10-179D-4539-AA33-AE34EC0457EF}"/>
              </a:ext>
            </a:extLst>
          </p:cNvPr>
          <p:cNvSpPr>
            <a:spLocks noGrp="1"/>
          </p:cNvSpPr>
          <p:nvPr>
            <p:ph idx="4294967295" hasCustomPrompt="1"/>
          </p:nvPr>
        </p:nvSpPr>
        <p:spPr>
          <a:xfrm>
            <a:off x="454152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9" name="Content Placeholder 2">
            <a:extLst>
              <a:ext uri="{FF2B5EF4-FFF2-40B4-BE49-F238E27FC236}">
                <a16:creationId xmlns:a16="http://schemas.microsoft.com/office/drawing/2014/main" id="{EB6CFC30-1A59-4D28-9E30-0FF7D632C6A2}"/>
              </a:ext>
            </a:extLst>
          </p:cNvPr>
          <p:cNvSpPr>
            <a:spLocks noGrp="1"/>
          </p:cNvSpPr>
          <p:nvPr>
            <p:ph idx="4294967295" hasCustomPrompt="1"/>
          </p:nvPr>
        </p:nvSpPr>
        <p:spPr>
          <a:xfrm>
            <a:off x="805434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24" name="Date Placeholder 3">
            <a:extLst>
              <a:ext uri="{FF2B5EF4-FFF2-40B4-BE49-F238E27FC236}">
                <a16:creationId xmlns:a16="http://schemas.microsoft.com/office/drawing/2014/main" id="{C4F3CC75-F9FA-4F77-9DD5-7E6C0F5C9829}"/>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25" name="Slide Number Placeholder 5">
            <a:extLst>
              <a:ext uri="{FF2B5EF4-FFF2-40B4-BE49-F238E27FC236}">
                <a16:creationId xmlns:a16="http://schemas.microsoft.com/office/drawing/2014/main" id="{93B5B65C-5DE0-4F81-8115-758CDB591FA7}"/>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1" name="Title 1">
            <a:extLst>
              <a:ext uri="{FF2B5EF4-FFF2-40B4-BE49-F238E27FC236}">
                <a16:creationId xmlns:a16="http://schemas.microsoft.com/office/drawing/2014/main" id="{EF4A2ACE-2D85-4F78-818F-BBA6F6F0CC53}"/>
              </a:ext>
            </a:extLst>
          </p:cNvPr>
          <p:cNvSpPr>
            <a:spLocks noGrp="1"/>
          </p:cNvSpPr>
          <p:nvPr>
            <p:ph type="title" hasCustomPrompt="1"/>
          </p:nvPr>
        </p:nvSpPr>
        <p:spPr>
          <a:xfrm>
            <a:off x="895530" y="539225"/>
            <a:ext cx="3924300" cy="2434386"/>
          </a:xfrm>
        </p:spPr>
        <p:txBody>
          <a:bodyPr vert="horz" lIns="91440" tIns="45720" rIns="91440" bIns="45720" rtlCol="0" anchor="ctr">
            <a:normAutofit/>
          </a:bodyPr>
          <a:lstStyle>
            <a:lvl1pPr>
              <a:defRPr lang="en-US" sz="7200" dirty="0">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Click to add title</a:t>
            </a:r>
          </a:p>
        </p:txBody>
      </p:sp>
      <p:cxnSp>
        <p:nvCxnSpPr>
          <p:cNvPr id="3" name="Straight Connector 2">
            <a:extLst>
              <a:ext uri="{FF2B5EF4-FFF2-40B4-BE49-F238E27FC236}">
                <a16:creationId xmlns:a16="http://schemas.microsoft.com/office/drawing/2014/main" id="{E4DCD8D3-DF79-446E-9961-5797EE888B4C}"/>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9200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2"/>
        </a:solidFill>
        <a:effectLst/>
      </p:bgPr>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FCB4EDDC-C544-421C-905C-A4D40D98A51D}"/>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16" name="Slide Number Placeholder 5">
            <a:extLst>
              <a:ext uri="{FF2B5EF4-FFF2-40B4-BE49-F238E27FC236}">
                <a16:creationId xmlns:a16="http://schemas.microsoft.com/office/drawing/2014/main" id="{D9CBFDBF-2D2B-469A-9B2F-72F90474FB6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1BA55D6-2810-4163-9D43-FEDA674E2D4C}"/>
              </a:ext>
            </a:extLst>
          </p:cNvPr>
          <p:cNvSpPr>
            <a:spLocks noGrp="1"/>
          </p:cNvSpPr>
          <p:nvPr>
            <p:ph type="title" hasCustomPrompt="1"/>
          </p:nvPr>
        </p:nvSpPr>
        <p:spPr>
          <a:xfrm>
            <a:off x="896829" y="573503"/>
            <a:ext cx="10156826" cy="1369591"/>
          </a:xfrm>
        </p:spPr>
        <p:txBody>
          <a:bodyPr vert="horz" lIns="91440" tIns="45720" rIns="91440" bIns="45720" rtlCol="0" anchor="ctr">
            <a:no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C9E87E0B-D644-4037-B322-715C648BAD3B}"/>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419592"/>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act">
    <p:bg>
      <p:bgPr>
        <a:solidFill>
          <a:schemeClr val="bg2"/>
        </a:solidFill>
        <a:effectLst/>
      </p:bgPr>
    </p:bg>
    <p:spTree>
      <p:nvGrpSpPr>
        <p:cNvPr id="1" name=""/>
        <p:cNvGrpSpPr/>
        <p:nvPr/>
      </p:nvGrpSpPr>
      <p:grpSpPr>
        <a:xfrm>
          <a:off x="0" y="0"/>
          <a:ext cx="0" cy="0"/>
          <a:chOff x="0" y="0"/>
          <a:chExt cx="0" cy="0"/>
        </a:xfrm>
      </p:grpSpPr>
      <p:sp>
        <p:nvSpPr>
          <p:cNvPr id="9" name="Picture Placeholder 15">
            <a:extLst>
              <a:ext uri="{FF2B5EF4-FFF2-40B4-BE49-F238E27FC236}">
                <a16:creationId xmlns:a16="http://schemas.microsoft.com/office/drawing/2014/main" id="{940246AD-CE4F-4FD8-BCF6-5BA9ED62ACDA}"/>
              </a:ext>
            </a:extLst>
          </p:cNvPr>
          <p:cNvSpPr>
            <a:spLocks noGrp="1"/>
          </p:cNvSpPr>
          <p:nvPr>
            <p:ph type="pic" sz="quarter" idx="11"/>
          </p:nvPr>
        </p:nvSpPr>
        <p:spPr>
          <a:xfrm>
            <a:off x="6210300" y="3543302"/>
            <a:ext cx="4953000" cy="2849562"/>
          </a:xfrm>
        </p:spPr>
        <p:txBody>
          <a:bodyPr/>
          <a:lstStyle/>
          <a:p>
            <a:r>
              <a:rPr lang="en-US"/>
              <a:t>Click icon to add picture</a:t>
            </a:r>
            <a:endParaRPr lang="en-US" dirty="0"/>
          </a:p>
        </p:txBody>
      </p:sp>
      <p:sp>
        <p:nvSpPr>
          <p:cNvPr id="10" name="Picture Placeholder 13">
            <a:extLst>
              <a:ext uri="{FF2B5EF4-FFF2-40B4-BE49-F238E27FC236}">
                <a16:creationId xmlns:a16="http://schemas.microsoft.com/office/drawing/2014/main" id="{F8ECBB79-D5D3-4ECE-99F9-1B6834629E46}"/>
              </a:ext>
            </a:extLst>
          </p:cNvPr>
          <p:cNvSpPr>
            <a:spLocks noGrp="1"/>
          </p:cNvSpPr>
          <p:nvPr>
            <p:ph type="pic" sz="quarter" idx="10"/>
          </p:nvPr>
        </p:nvSpPr>
        <p:spPr>
          <a:xfrm>
            <a:off x="6210300" y="465138"/>
            <a:ext cx="4953000" cy="2849562"/>
          </a:xfrm>
        </p:spPr>
        <p:txBody>
          <a:bodyPr/>
          <a:lstStyle/>
          <a:p>
            <a:r>
              <a:rPr lang="en-US"/>
              <a:t>Click icon to add picture</a:t>
            </a:r>
            <a:endParaRPr lang="en-US" dirty="0"/>
          </a:p>
        </p:txBody>
      </p:sp>
      <p:sp>
        <p:nvSpPr>
          <p:cNvPr id="11" name="Text Placeholder 22">
            <a:extLst>
              <a:ext uri="{FF2B5EF4-FFF2-40B4-BE49-F238E27FC236}">
                <a16:creationId xmlns:a16="http://schemas.microsoft.com/office/drawing/2014/main" id="{C667C6DE-A3D4-4738-B7FC-43FB39FD7A28}"/>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defRPr>
            </a:lvl1pPr>
          </a:lstStyle>
          <a:p>
            <a:pPr lvl="0"/>
            <a:r>
              <a:rPr lang="en-US" dirty="0"/>
              <a:t>01</a:t>
            </a:r>
          </a:p>
        </p:txBody>
      </p:sp>
      <p:sp>
        <p:nvSpPr>
          <p:cNvPr id="12" name="Text Placeholder 18">
            <a:extLst>
              <a:ext uri="{FF2B5EF4-FFF2-40B4-BE49-F238E27FC236}">
                <a16:creationId xmlns:a16="http://schemas.microsoft.com/office/drawing/2014/main" id="{12C18C04-19C8-4ECC-83E8-6E65128CEF48}"/>
              </a:ext>
            </a:extLst>
          </p:cNvPr>
          <p:cNvSpPr>
            <a:spLocks noGrp="1"/>
          </p:cNvSpPr>
          <p:nvPr>
            <p:ph type="body" sz="quarter" idx="13"/>
          </p:nvPr>
        </p:nvSpPr>
        <p:spPr>
          <a:xfrm>
            <a:off x="1040130" y="2009776"/>
            <a:ext cx="3924300" cy="2849562"/>
          </a:xfrm>
        </p:spPr>
        <p:txBody>
          <a:bodyPr>
            <a:normAutofit/>
          </a:bodyPr>
          <a:lstStyle>
            <a:lvl1pPr marL="0" indent="0">
              <a:buNone/>
              <a:defRPr sz="1600">
                <a:solidFill>
                  <a:schemeClr val="tx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15" name="Text Placeholder 14">
            <a:extLst>
              <a:ext uri="{FF2B5EF4-FFF2-40B4-BE49-F238E27FC236}">
                <a16:creationId xmlns:a16="http://schemas.microsoft.com/office/drawing/2014/main" id="{4D14E5D8-EB42-4C87-B4AE-4746909A2D33}"/>
              </a:ext>
            </a:extLst>
          </p:cNvPr>
          <p:cNvSpPr>
            <a:spLocks noGrp="1"/>
          </p:cNvSpPr>
          <p:nvPr>
            <p:ph type="body" sz="quarter" idx="16"/>
          </p:nvPr>
        </p:nvSpPr>
        <p:spPr>
          <a:xfrm>
            <a:off x="1039813" y="5067300"/>
            <a:ext cx="3913187" cy="1319213"/>
          </a:xfrm>
        </p:spPr>
        <p:txBody>
          <a:bodyPr>
            <a:normAutofit/>
          </a:bodyPr>
          <a:lstStyle>
            <a:lvl1pPr>
              <a:defRPr lang="en-US" sz="1600" kern="1200" dirty="0" smtClean="0">
                <a:solidFill>
                  <a:schemeClr val="tx2">
                    <a:lumMod val="50000"/>
                  </a:schemeClr>
                </a:solidFill>
                <a:latin typeface="+mn-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20" name="Date Placeholder 3">
            <a:extLst>
              <a:ext uri="{FF2B5EF4-FFF2-40B4-BE49-F238E27FC236}">
                <a16:creationId xmlns:a16="http://schemas.microsoft.com/office/drawing/2014/main" id="{0649945F-7BBD-4042-AA34-709CE3402EE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21" name="Slide Number Placeholder 5">
            <a:extLst>
              <a:ext uri="{FF2B5EF4-FFF2-40B4-BE49-F238E27FC236}">
                <a16:creationId xmlns:a16="http://schemas.microsoft.com/office/drawing/2014/main" id="{51936C4A-DE5F-4BFE-AED0-47E48CD4605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4" name="Title 1">
            <a:extLst>
              <a:ext uri="{FF2B5EF4-FFF2-40B4-BE49-F238E27FC236}">
                <a16:creationId xmlns:a16="http://schemas.microsoft.com/office/drawing/2014/main" id="{F981B703-4F1F-41A6-AD71-3FFB2820FF1D}"/>
              </a:ext>
            </a:extLst>
          </p:cNvPr>
          <p:cNvSpPr>
            <a:spLocks noGrp="1"/>
          </p:cNvSpPr>
          <p:nvPr>
            <p:ph type="title" hasCustomPrompt="1"/>
          </p:nvPr>
        </p:nvSpPr>
        <p:spPr>
          <a:xfrm>
            <a:off x="1040130" y="465136"/>
            <a:ext cx="3935647" cy="1340615"/>
          </a:xfrm>
        </p:spPr>
        <p:txBody>
          <a:bodyPr vert="horz" lIns="91440" tIns="45720" rIns="91440" bIns="45720" rtlCol="0" anchor="ctr">
            <a:noAutofit/>
          </a:bodyPr>
          <a:lstStyle>
            <a:lvl1pPr>
              <a:defRPr lang="en-US" dirty="0">
                <a:solidFill>
                  <a:schemeClr val="tx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Ref idx="1001">
        <a:schemeClr val="bg2"/>
      </p:bgRef>
    </p:bg>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661D25CF-5413-4949-A54A-8716608406B5}"/>
              </a:ext>
            </a:extLst>
          </p:cNvPr>
          <p:cNvSpPr>
            <a:spLocks noGrp="1"/>
          </p:cNvSpPr>
          <p:nvPr>
            <p:ph type="body" sz="quarter" idx="11"/>
          </p:nvPr>
        </p:nvSpPr>
        <p:spPr>
          <a:xfrm>
            <a:off x="7258050" y="2000250"/>
            <a:ext cx="4667250" cy="3398837"/>
          </a:xfrm>
        </p:spPr>
        <p:txBody>
          <a:bodyPr>
            <a:normAutofit/>
          </a:bodyPr>
          <a:lstStyle>
            <a:lvl1pPr marL="0" indent="0">
              <a:lnSpc>
                <a:spcPct val="150000"/>
              </a:lnSpc>
              <a:buNone/>
              <a:defRPr sz="2000">
                <a:solidFill>
                  <a:schemeClr val="accent2">
                    <a:lumMod val="50000"/>
                  </a:schemeClr>
                </a:solidFill>
              </a:defRPr>
            </a:lvl1pPr>
          </a:lstStyle>
          <a:p>
            <a:pPr lvl="0"/>
            <a:r>
              <a:rPr lang="en-US"/>
              <a:t>Click to edit Master text styles</a:t>
            </a:r>
          </a:p>
        </p:txBody>
      </p:sp>
      <p:sp>
        <p:nvSpPr>
          <p:cNvPr id="35" name="Date Placeholder 3">
            <a:extLst>
              <a:ext uri="{FF2B5EF4-FFF2-40B4-BE49-F238E27FC236}">
                <a16:creationId xmlns:a16="http://schemas.microsoft.com/office/drawing/2014/main" id="{224E3A4F-8479-4D38-A6D4-85F0883F379F}"/>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36" name="Slide Number Placeholder 5">
            <a:extLst>
              <a:ext uri="{FF2B5EF4-FFF2-40B4-BE49-F238E27FC236}">
                <a16:creationId xmlns:a16="http://schemas.microsoft.com/office/drawing/2014/main" id="{D5A5341A-4863-40E8-8B9A-FB4E719257AE}"/>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AD2FED0-CD95-48B0-B54A-1F64F952C6C0}"/>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p>
        </p:txBody>
      </p:sp>
      <p:cxnSp>
        <p:nvCxnSpPr>
          <p:cNvPr id="3" name="Straight Connector 2">
            <a:extLst>
              <a:ext uri="{FF2B5EF4-FFF2-40B4-BE49-F238E27FC236}">
                <a16:creationId xmlns:a16="http://schemas.microsoft.com/office/drawing/2014/main" id="{68EF5E91-A275-4181-9C62-BC0773AD0512}"/>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2271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bg>
      <p:bgPr>
        <a:solidFill>
          <a:schemeClr val="accent1"/>
        </a:solidFill>
        <a:effectLst/>
      </p:bgPr>
    </p:bg>
    <p:spTree>
      <p:nvGrpSpPr>
        <p:cNvPr id="1" name=""/>
        <p:cNvGrpSpPr/>
        <p:nvPr/>
      </p:nvGrpSpPr>
      <p:grpSpPr>
        <a:xfrm>
          <a:off x="0" y="0"/>
          <a:ext cx="0" cy="0"/>
          <a:chOff x="0" y="0"/>
          <a:chExt cx="0" cy="0"/>
        </a:xfrm>
      </p:grpSpPr>
      <p:sp>
        <p:nvSpPr>
          <p:cNvPr id="17" name="Picture Placeholder 15">
            <a:extLst>
              <a:ext uri="{FF2B5EF4-FFF2-40B4-BE49-F238E27FC236}">
                <a16:creationId xmlns:a16="http://schemas.microsoft.com/office/drawing/2014/main" id="{423630CA-0A51-4B04-A57B-9E412A8FCD1F}"/>
              </a:ext>
            </a:extLst>
          </p:cNvPr>
          <p:cNvSpPr>
            <a:spLocks noGrp="1"/>
          </p:cNvSpPr>
          <p:nvPr>
            <p:ph type="pic" sz="quarter" idx="12"/>
          </p:nvPr>
        </p:nvSpPr>
        <p:spPr>
          <a:xfrm>
            <a:off x="8847137" y="3862387"/>
            <a:ext cx="2316163" cy="2538413"/>
          </a:xfrm>
        </p:spPr>
        <p:txBody>
          <a:bodyPr/>
          <a:lstStyle/>
          <a:p>
            <a:r>
              <a:rPr lang="en-US"/>
              <a:t>Click icon to add picture</a:t>
            </a:r>
          </a:p>
        </p:txBody>
      </p:sp>
      <p:sp>
        <p:nvSpPr>
          <p:cNvPr id="16" name="Picture Placeholder 15">
            <a:extLst>
              <a:ext uri="{FF2B5EF4-FFF2-40B4-BE49-F238E27FC236}">
                <a16:creationId xmlns:a16="http://schemas.microsoft.com/office/drawing/2014/main" id="{3C994AE8-9E30-418E-8361-5D851AFA42C5}"/>
              </a:ext>
            </a:extLst>
          </p:cNvPr>
          <p:cNvSpPr>
            <a:spLocks noGrp="1"/>
          </p:cNvSpPr>
          <p:nvPr>
            <p:ph type="pic" sz="quarter" idx="11"/>
          </p:nvPr>
        </p:nvSpPr>
        <p:spPr>
          <a:xfrm>
            <a:off x="6210300" y="3854450"/>
            <a:ext cx="2316163" cy="2538413"/>
          </a:xfrm>
        </p:spPr>
        <p:txBody>
          <a:bodyPr/>
          <a:lstStyle/>
          <a:p>
            <a:r>
              <a:rPr lang="en-US"/>
              <a:t>Click icon to add picture</a:t>
            </a:r>
          </a:p>
        </p:txBody>
      </p:sp>
      <p:sp>
        <p:nvSpPr>
          <p:cNvPr id="14" name="Picture Placeholder 13">
            <a:extLst>
              <a:ext uri="{FF2B5EF4-FFF2-40B4-BE49-F238E27FC236}">
                <a16:creationId xmlns:a16="http://schemas.microsoft.com/office/drawing/2014/main" id="{3D4E5783-2917-458E-BE61-F3D5AAA8F976}"/>
              </a:ext>
            </a:extLst>
          </p:cNvPr>
          <p:cNvSpPr>
            <a:spLocks noGrp="1"/>
          </p:cNvSpPr>
          <p:nvPr>
            <p:ph type="pic" sz="quarter" idx="10"/>
          </p:nvPr>
        </p:nvSpPr>
        <p:spPr>
          <a:xfrm>
            <a:off x="6210300" y="465138"/>
            <a:ext cx="4953000" cy="3090862"/>
          </a:xfrm>
        </p:spPr>
        <p:txBody>
          <a:bodyPr/>
          <a:lstStyle/>
          <a:p>
            <a:r>
              <a:rPr lang="en-US"/>
              <a:t>Click icon to add picture</a:t>
            </a:r>
          </a:p>
        </p:txBody>
      </p:sp>
      <p:sp>
        <p:nvSpPr>
          <p:cNvPr id="23" name="Text Placeholder 22">
            <a:extLst>
              <a:ext uri="{FF2B5EF4-FFF2-40B4-BE49-F238E27FC236}">
                <a16:creationId xmlns:a16="http://schemas.microsoft.com/office/drawing/2014/main" id="{B1D734B5-5F1C-4E34-81FF-AD75105E8391}"/>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latin typeface="+mj-lt"/>
              </a:defRPr>
            </a:lvl1pPr>
          </a:lstStyle>
          <a:p>
            <a:pPr lvl="0"/>
            <a:r>
              <a:rPr lang="en-US" dirty="0"/>
              <a:t>01</a:t>
            </a:r>
          </a:p>
        </p:txBody>
      </p:sp>
      <p:sp>
        <p:nvSpPr>
          <p:cNvPr id="19" name="Text Placeholder 18">
            <a:extLst>
              <a:ext uri="{FF2B5EF4-FFF2-40B4-BE49-F238E27FC236}">
                <a16:creationId xmlns:a16="http://schemas.microsoft.com/office/drawing/2014/main" id="{65757DE8-43D6-4A47-ABC9-B39EC8016CB2}"/>
              </a:ext>
            </a:extLst>
          </p:cNvPr>
          <p:cNvSpPr>
            <a:spLocks noGrp="1"/>
          </p:cNvSpPr>
          <p:nvPr>
            <p:ph type="body" sz="quarter" idx="13"/>
          </p:nvPr>
        </p:nvSpPr>
        <p:spPr>
          <a:xfrm>
            <a:off x="1040130" y="2009775"/>
            <a:ext cx="3924300" cy="4391025"/>
          </a:xfrm>
        </p:spPr>
        <p:txBody>
          <a:bodyPr>
            <a:normAutofit/>
          </a:bodyPr>
          <a:lstStyle>
            <a:lvl1pPr marL="0" indent="0">
              <a:lnSpc>
                <a:spcPct val="150000"/>
              </a:lnSpc>
              <a:buNone/>
              <a:defRPr sz="1600">
                <a:solidFill>
                  <a:schemeClr val="accent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30" name="Date Placeholder 3">
            <a:extLst>
              <a:ext uri="{FF2B5EF4-FFF2-40B4-BE49-F238E27FC236}">
                <a16:creationId xmlns:a16="http://schemas.microsoft.com/office/drawing/2014/main" id="{984C97B0-0D42-4831-9ABD-390370C0F0B6}"/>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31" name="Slide Number Placeholder 5">
            <a:extLst>
              <a:ext uri="{FF2B5EF4-FFF2-40B4-BE49-F238E27FC236}">
                <a16:creationId xmlns:a16="http://schemas.microsoft.com/office/drawing/2014/main" id="{CE8438DF-723C-49AB-AD18-1C40F107F5B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032FDE8-62A6-4290-88E6-2795313DE27E}"/>
              </a:ext>
            </a:extLst>
          </p:cNvPr>
          <p:cNvSpPr>
            <a:spLocks noGrp="1"/>
          </p:cNvSpPr>
          <p:nvPr>
            <p:ph type="title" hasCustomPrompt="1"/>
          </p:nvPr>
        </p:nvSpPr>
        <p:spPr>
          <a:xfrm>
            <a:off x="1028700" y="465137"/>
            <a:ext cx="3935647" cy="1340615"/>
          </a:xfrm>
        </p:spPr>
        <p:txBody>
          <a:bodyPr vert="horz" lIns="91440" tIns="45720" rIns="91440" bIns="45720" rtlCol="0" anchor="ctr">
            <a:noAutofit/>
          </a:bodyPr>
          <a:lstStyle>
            <a:lvl1pPr>
              <a:defRPr lang="en-US">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BC85317C-3A2D-483F-B913-714129E195A2}"/>
              </a:ext>
            </a:extLst>
          </p:cNvPr>
          <p:cNvSpPr>
            <a:spLocks noGrp="1"/>
          </p:cNvSpPr>
          <p:nvPr>
            <p:ph type="body" sz="quarter" idx="13" hasCustomPrompt="1"/>
          </p:nvPr>
        </p:nvSpPr>
        <p:spPr>
          <a:xfrm>
            <a:off x="2773045" y="2426610"/>
            <a:ext cx="2378075" cy="1111250"/>
          </a:xfrm>
        </p:spPr>
        <p:txBody>
          <a:bodyPr>
            <a:noAutofit/>
          </a:bodyPr>
          <a:lstStyle>
            <a:lvl1pPr marL="0" indent="0">
              <a:lnSpc>
                <a:spcPct val="90000"/>
              </a:lnSpc>
              <a:buNone/>
              <a:defRPr sz="8800">
                <a:solidFill>
                  <a:schemeClr val="bg1"/>
                </a:solidFill>
              </a:defRPr>
            </a:lvl1pPr>
          </a:lstStyle>
          <a:p>
            <a:pPr lvl="0"/>
            <a:r>
              <a:rPr lang="en-US" dirty="0"/>
              <a:t>02</a:t>
            </a:r>
          </a:p>
        </p:txBody>
      </p:sp>
      <p:sp>
        <p:nvSpPr>
          <p:cNvPr id="2" name="Title 1">
            <a:extLst>
              <a:ext uri="{FF2B5EF4-FFF2-40B4-BE49-F238E27FC236}">
                <a16:creationId xmlns:a16="http://schemas.microsoft.com/office/drawing/2014/main" id="{C45DFEC7-1EEC-4FF2-868A-9799EA69FE87}"/>
              </a:ext>
            </a:extLst>
          </p:cNvPr>
          <p:cNvSpPr>
            <a:spLocks noGrp="1"/>
          </p:cNvSpPr>
          <p:nvPr>
            <p:ph type="title"/>
          </p:nvPr>
        </p:nvSpPr>
        <p:spPr>
          <a:xfrm>
            <a:off x="3037155" y="2714986"/>
            <a:ext cx="6674802" cy="655320"/>
          </a:xfrm>
        </p:spPr>
        <p:txBody>
          <a:bodyPr vert="horz" lIns="91440" tIns="45720" rIns="91440" bIns="45720" rtlCol="0">
            <a:normAutofit/>
          </a:bodyPr>
          <a:lstStyle>
            <a:lvl1pPr>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and Graph">
    <p:bg>
      <p:bgPr>
        <a:solidFill>
          <a:schemeClr val="bg2"/>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7" name="Picture Placeholder 6">
            <a:extLst>
              <a:ext uri="{FF2B5EF4-FFF2-40B4-BE49-F238E27FC236}">
                <a16:creationId xmlns:a16="http://schemas.microsoft.com/office/drawing/2014/main" id="{2364FFEF-B933-46C6-A918-A80C987DB70F}"/>
              </a:ext>
            </a:extLst>
          </p:cNvPr>
          <p:cNvSpPr>
            <a:spLocks noGrp="1"/>
          </p:cNvSpPr>
          <p:nvPr>
            <p:ph type="pic" sz="quarter" idx="10"/>
          </p:nvPr>
        </p:nvSpPr>
        <p:spPr>
          <a:xfrm>
            <a:off x="1022147" y="0"/>
            <a:ext cx="3938588" cy="6400800"/>
          </a:xfrm>
        </p:spPr>
        <p:txBody>
          <a:bodyPr/>
          <a:lstStyle/>
          <a:p>
            <a:r>
              <a:rPr lang="en-US"/>
              <a:t>Click icon to add picture</a:t>
            </a:r>
          </a:p>
        </p:txBody>
      </p:sp>
      <p:pic>
        <p:nvPicPr>
          <p:cNvPr id="4" name="Picture 3" hidden="1">
            <a:extLst>
              <a:ext uri="{FF2B5EF4-FFF2-40B4-BE49-F238E27FC236}">
                <a16:creationId xmlns:a16="http://schemas.microsoft.com/office/drawing/2014/main" id="{59E5EAF8-68C2-4910-8F66-D9320B9574C2}"/>
              </a:ext>
            </a:extLst>
          </p:cNvPr>
          <p:cNvPicPr>
            <a:picLocks noChangeAspect="1"/>
          </p:cNvPicPr>
          <p:nvPr userDrawn="1"/>
        </p:nvPicPr>
        <p:blipFill>
          <a:blip r:embed="rId2"/>
          <a:stretch>
            <a:fillRect/>
          </a:stretch>
        </p:blipFill>
        <p:spPr>
          <a:xfrm>
            <a:off x="5947967" y="2105933"/>
            <a:ext cx="5297883" cy="1024217"/>
          </a:xfrm>
          <a:prstGeom prst="rect">
            <a:avLst/>
          </a:prstGeom>
        </p:spPr>
      </p:pic>
      <p:sp>
        <p:nvSpPr>
          <p:cNvPr id="5" name="Title 4">
            <a:extLst>
              <a:ext uri="{FF2B5EF4-FFF2-40B4-BE49-F238E27FC236}">
                <a16:creationId xmlns:a16="http://schemas.microsoft.com/office/drawing/2014/main" id="{E3BE48E1-D3BE-4B52-B2EC-13A514CB0530}"/>
              </a:ext>
            </a:extLst>
          </p:cNvPr>
          <p:cNvSpPr>
            <a:spLocks noGrp="1"/>
          </p:cNvSpPr>
          <p:nvPr>
            <p:ph type="title"/>
          </p:nvPr>
        </p:nvSpPr>
        <p:spPr>
          <a:xfrm>
            <a:off x="5947966" y="2105933"/>
            <a:ext cx="5297883" cy="2237467"/>
          </a:xfrm>
        </p:spPr>
        <p:txBody>
          <a:bodyPr anchor="t">
            <a:normAutofit/>
          </a:bodyPr>
          <a:lstStyle>
            <a:lvl1pPr>
              <a:lnSpc>
                <a:spcPct val="150000"/>
              </a:lnSpc>
              <a:spcBef>
                <a:spcPts val="1000"/>
              </a:spcBef>
              <a:defRPr sz="2000">
                <a:solidFill>
                  <a:schemeClr val="accent2">
                    <a:lumMod val="50000"/>
                  </a:schemeClr>
                </a:solidFill>
              </a:defRPr>
            </a:lvl1pPr>
          </a:lstStyle>
          <a:p>
            <a:r>
              <a:rPr lang="en-US"/>
              <a:t>Click to edit Master title style</a:t>
            </a:r>
          </a:p>
        </p:txBody>
      </p:sp>
    </p:spTree>
    <p:extLst>
      <p:ext uri="{BB962C8B-B14F-4D97-AF65-F5344CB8AC3E}">
        <p14:creationId xmlns:p14="http://schemas.microsoft.com/office/powerpoint/2010/main" val="2516745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meline">
    <p:bg>
      <p:bgRef idx="1001">
        <a:schemeClr val="bg2"/>
      </p:bgRef>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50815B22-13FE-47CD-9F79-73704A278BD7}"/>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16" name="Slide Number Placeholder 5">
            <a:extLst>
              <a:ext uri="{FF2B5EF4-FFF2-40B4-BE49-F238E27FC236}">
                <a16:creationId xmlns:a16="http://schemas.microsoft.com/office/drawing/2014/main" id="{D7669539-CB64-44F5-999D-7B9E61F8AF9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3" name="Content Placeholder 2">
            <a:extLst>
              <a:ext uri="{FF2B5EF4-FFF2-40B4-BE49-F238E27FC236}">
                <a16:creationId xmlns:a16="http://schemas.microsoft.com/office/drawing/2014/main" id="{822BA076-F3B9-47CB-80C2-BE29F157D044}"/>
              </a:ext>
            </a:extLst>
          </p:cNvPr>
          <p:cNvSpPr>
            <a:spLocks noGrp="1"/>
          </p:cNvSpPr>
          <p:nvPr>
            <p:ph sz="quarter" idx="11"/>
          </p:nvPr>
        </p:nvSpPr>
        <p:spPr>
          <a:xfrm>
            <a:off x="854075" y="1625600"/>
            <a:ext cx="10499725" cy="4860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a:extLst>
              <a:ext uri="{FF2B5EF4-FFF2-40B4-BE49-F238E27FC236}">
                <a16:creationId xmlns:a16="http://schemas.microsoft.com/office/drawing/2014/main" id="{E909627E-FE70-43A1-B0CB-4D4F6C32C2D0}"/>
              </a:ext>
            </a:extLst>
          </p:cNvPr>
          <p:cNvSpPr>
            <a:spLocks noGrp="1"/>
          </p:cNvSpPr>
          <p:nvPr>
            <p:ph type="title" hasCustomPrompt="1"/>
          </p:nvPr>
        </p:nvSpPr>
        <p:spPr>
          <a:xfrm>
            <a:off x="854074" y="122239"/>
            <a:ext cx="10499725" cy="1355724"/>
          </a:xfrm>
        </p:spPr>
        <p:txBody>
          <a:bodyPr vert="horz" lIns="91440" tIns="45720" rIns="91440" bIns="45720" rtlCol="0" anchor="ctr">
            <a:normAutofit/>
          </a:bodyPr>
          <a:lstStyle>
            <a:lvl1pPr algn="ctr">
              <a:defRPr lang="en-US">
                <a:solidFill>
                  <a:schemeClr val="accent2">
                    <a:lumMod val="50000"/>
                  </a:schemeClr>
                </a:solidFill>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val="1476947594"/>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accent2"/>
        </a:solidFill>
        <a:effectLst/>
      </p:bgPr>
    </p:bg>
    <p:spTree>
      <p:nvGrpSpPr>
        <p:cNvPr id="1" name=""/>
        <p:cNvGrpSpPr/>
        <p:nvPr/>
      </p:nvGrpSpPr>
      <p:grpSpPr>
        <a:xfrm>
          <a:off x="0" y="0"/>
          <a:ext cx="0" cy="0"/>
          <a:chOff x="0" y="0"/>
          <a:chExt cx="0" cy="0"/>
        </a:xfrm>
      </p:grpSpPr>
      <p:sp>
        <p:nvSpPr>
          <p:cNvPr id="34" name="Text Placeholder 22">
            <a:extLst>
              <a:ext uri="{FF2B5EF4-FFF2-40B4-BE49-F238E27FC236}">
                <a16:creationId xmlns:a16="http://schemas.microsoft.com/office/drawing/2014/main" id="{41BF345D-81AF-4851-83A1-623398489054}"/>
              </a:ext>
            </a:extLst>
          </p:cNvPr>
          <p:cNvSpPr>
            <a:spLocks noGrp="1"/>
          </p:cNvSpPr>
          <p:nvPr>
            <p:ph type="body" sz="quarter" idx="21" hasCustomPrompt="1"/>
          </p:nvPr>
        </p:nvSpPr>
        <p:spPr>
          <a:xfrm>
            <a:off x="761917" y="517972"/>
            <a:ext cx="3108960" cy="1333500"/>
          </a:xfrm>
        </p:spPr>
        <p:txBody>
          <a:bodyPr>
            <a:noAutofit/>
          </a:bodyPr>
          <a:lstStyle>
            <a:lvl1pPr marL="0" indent="0">
              <a:lnSpc>
                <a:spcPct val="90000"/>
              </a:lnSpc>
              <a:buNone/>
              <a:defRPr sz="8800" b="1">
                <a:solidFill>
                  <a:schemeClr val="tx1"/>
                </a:solidFill>
              </a:defRPr>
            </a:lvl1pPr>
          </a:lstStyle>
          <a:p>
            <a:pPr lvl="0"/>
            <a:r>
              <a:rPr lang="en-US" dirty="0"/>
              <a:t>01</a:t>
            </a:r>
          </a:p>
        </p:txBody>
      </p:sp>
      <p:sp>
        <p:nvSpPr>
          <p:cNvPr id="21" name="Picture Placeholder 20">
            <a:extLst>
              <a:ext uri="{FF2B5EF4-FFF2-40B4-BE49-F238E27FC236}">
                <a16:creationId xmlns:a16="http://schemas.microsoft.com/office/drawing/2014/main" id="{EC4F3A57-45ED-498D-858C-3EE63DF129C4}"/>
              </a:ext>
            </a:extLst>
          </p:cNvPr>
          <p:cNvSpPr>
            <a:spLocks noGrp="1"/>
          </p:cNvSpPr>
          <p:nvPr>
            <p:ph type="pic" sz="quarter" idx="11"/>
          </p:nvPr>
        </p:nvSpPr>
        <p:spPr>
          <a:xfrm>
            <a:off x="1036601" y="3552677"/>
            <a:ext cx="1874874" cy="2848123"/>
          </a:xfrm>
        </p:spPr>
        <p:txBody>
          <a:bodyPr/>
          <a:lstStyle/>
          <a:p>
            <a:r>
              <a:rPr lang="en-US"/>
              <a:t>Click icon to add picture</a:t>
            </a:r>
          </a:p>
        </p:txBody>
      </p:sp>
      <p:sp>
        <p:nvSpPr>
          <p:cNvPr id="22" name="Picture Placeholder 20">
            <a:extLst>
              <a:ext uri="{FF2B5EF4-FFF2-40B4-BE49-F238E27FC236}">
                <a16:creationId xmlns:a16="http://schemas.microsoft.com/office/drawing/2014/main" id="{1AC5BB09-E3BA-4948-93B3-EDCAAB803112}"/>
              </a:ext>
            </a:extLst>
          </p:cNvPr>
          <p:cNvSpPr>
            <a:spLocks noGrp="1"/>
          </p:cNvSpPr>
          <p:nvPr>
            <p:ph type="pic" sz="quarter" idx="12"/>
          </p:nvPr>
        </p:nvSpPr>
        <p:spPr>
          <a:xfrm>
            <a:off x="3101197" y="3552677"/>
            <a:ext cx="1874874" cy="2848123"/>
          </a:xfrm>
        </p:spPr>
        <p:txBody>
          <a:bodyPr/>
          <a:lstStyle/>
          <a:p>
            <a:r>
              <a:rPr lang="en-US"/>
              <a:t>Click icon to add picture</a:t>
            </a:r>
            <a:endParaRPr lang="en-US" dirty="0"/>
          </a:p>
        </p:txBody>
      </p:sp>
      <p:sp>
        <p:nvSpPr>
          <p:cNvPr id="23" name="Picture Placeholder 20">
            <a:extLst>
              <a:ext uri="{FF2B5EF4-FFF2-40B4-BE49-F238E27FC236}">
                <a16:creationId xmlns:a16="http://schemas.microsoft.com/office/drawing/2014/main" id="{BF83C6B7-5484-4586-8830-098BDCD9C987}"/>
              </a:ext>
            </a:extLst>
          </p:cNvPr>
          <p:cNvSpPr>
            <a:spLocks noGrp="1"/>
          </p:cNvSpPr>
          <p:nvPr>
            <p:ph type="pic" sz="quarter" idx="13"/>
          </p:nvPr>
        </p:nvSpPr>
        <p:spPr>
          <a:xfrm>
            <a:off x="5166324" y="3552677"/>
            <a:ext cx="1874874" cy="2848123"/>
          </a:xfrm>
        </p:spPr>
        <p:txBody>
          <a:bodyPr/>
          <a:lstStyle/>
          <a:p>
            <a:r>
              <a:rPr lang="en-US"/>
              <a:t>Click icon to add picture</a:t>
            </a:r>
          </a:p>
        </p:txBody>
      </p:sp>
      <p:sp>
        <p:nvSpPr>
          <p:cNvPr id="24" name="Picture Placeholder 20">
            <a:extLst>
              <a:ext uri="{FF2B5EF4-FFF2-40B4-BE49-F238E27FC236}">
                <a16:creationId xmlns:a16="http://schemas.microsoft.com/office/drawing/2014/main" id="{0C5663B1-EED6-4D80-A7C2-19E1366387A4}"/>
              </a:ext>
            </a:extLst>
          </p:cNvPr>
          <p:cNvSpPr>
            <a:spLocks noGrp="1"/>
          </p:cNvSpPr>
          <p:nvPr>
            <p:ph type="pic" sz="quarter" idx="14"/>
          </p:nvPr>
        </p:nvSpPr>
        <p:spPr>
          <a:xfrm>
            <a:off x="7239069" y="3552677"/>
            <a:ext cx="1874874" cy="2848123"/>
          </a:xfrm>
        </p:spPr>
        <p:txBody>
          <a:bodyPr/>
          <a:lstStyle/>
          <a:p>
            <a:r>
              <a:rPr lang="en-US"/>
              <a:t>Click icon to add picture</a:t>
            </a:r>
          </a:p>
        </p:txBody>
      </p:sp>
      <p:sp>
        <p:nvSpPr>
          <p:cNvPr id="25" name="Picture Placeholder 20">
            <a:extLst>
              <a:ext uri="{FF2B5EF4-FFF2-40B4-BE49-F238E27FC236}">
                <a16:creationId xmlns:a16="http://schemas.microsoft.com/office/drawing/2014/main" id="{D21E7B61-407B-40A7-9AF6-0D7E7106BCFC}"/>
              </a:ext>
            </a:extLst>
          </p:cNvPr>
          <p:cNvSpPr>
            <a:spLocks noGrp="1"/>
          </p:cNvSpPr>
          <p:nvPr>
            <p:ph type="pic" sz="quarter" idx="15"/>
          </p:nvPr>
        </p:nvSpPr>
        <p:spPr>
          <a:xfrm>
            <a:off x="9296046" y="3552677"/>
            <a:ext cx="1874874" cy="2848123"/>
          </a:xfrm>
        </p:spPr>
        <p:txBody>
          <a:bodyPr/>
          <a:lstStyle/>
          <a:p>
            <a:r>
              <a:rPr lang="en-US"/>
              <a:t>Click icon to add picture</a:t>
            </a:r>
          </a:p>
        </p:txBody>
      </p:sp>
      <p:sp>
        <p:nvSpPr>
          <p:cNvPr id="30" name="Date Placeholder 3">
            <a:extLst>
              <a:ext uri="{FF2B5EF4-FFF2-40B4-BE49-F238E27FC236}">
                <a16:creationId xmlns:a16="http://schemas.microsoft.com/office/drawing/2014/main" id="{415C3ACC-5A8A-46E6-BA0D-90ADD27E2F85}"/>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31" name="Slide Number Placeholder 5">
            <a:extLst>
              <a:ext uri="{FF2B5EF4-FFF2-40B4-BE49-F238E27FC236}">
                <a16:creationId xmlns:a16="http://schemas.microsoft.com/office/drawing/2014/main" id="{0D00A5C2-DCEE-4CB3-9307-61EB88B1D59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3E8CB70-B054-4294-AD29-EE7A75C723E5}"/>
              </a:ext>
            </a:extLst>
          </p:cNvPr>
          <p:cNvSpPr>
            <a:spLocks noGrp="1"/>
          </p:cNvSpPr>
          <p:nvPr>
            <p:ph type="title"/>
          </p:nvPr>
        </p:nvSpPr>
        <p:spPr>
          <a:xfrm>
            <a:off x="1051560" y="651507"/>
            <a:ext cx="8991563" cy="1005839"/>
          </a:xfrm>
        </p:spPr>
        <p:txBody>
          <a:bodyPr vert="horz" lIns="91440" tIns="45720" rIns="91440" bIns="45720" rtlCol="0" anchor="ctr">
            <a:noAutofit/>
          </a:bodyPr>
          <a:lstStyle>
            <a:lvl1pPr>
              <a:lnSpc>
                <a:spcPct val="90000"/>
              </a:lnSpc>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
        <p:nvSpPr>
          <p:cNvPr id="4" name="Text Placeholder 3">
            <a:extLst>
              <a:ext uri="{FF2B5EF4-FFF2-40B4-BE49-F238E27FC236}">
                <a16:creationId xmlns:a16="http://schemas.microsoft.com/office/drawing/2014/main" id="{28E0D608-4E7A-4014-9F62-CB43A0C83943}"/>
              </a:ext>
            </a:extLst>
          </p:cNvPr>
          <p:cNvSpPr>
            <a:spLocks noGrp="1"/>
          </p:cNvSpPr>
          <p:nvPr>
            <p:ph type="body" sz="quarter" idx="16" hasCustomPrompt="1"/>
          </p:nvPr>
        </p:nvSpPr>
        <p:spPr>
          <a:xfrm>
            <a:off x="1036638" y="2717800"/>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6" name="Text Placeholder 3">
            <a:extLst>
              <a:ext uri="{FF2B5EF4-FFF2-40B4-BE49-F238E27FC236}">
                <a16:creationId xmlns:a16="http://schemas.microsoft.com/office/drawing/2014/main" id="{9C3A63B0-4EEA-45BC-A016-5FDA0969EA00}"/>
              </a:ext>
            </a:extLst>
          </p:cNvPr>
          <p:cNvSpPr>
            <a:spLocks noGrp="1"/>
          </p:cNvSpPr>
          <p:nvPr>
            <p:ph type="body" sz="quarter" idx="17" hasCustomPrompt="1"/>
          </p:nvPr>
        </p:nvSpPr>
        <p:spPr>
          <a:xfrm>
            <a:off x="30861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7" name="Text Placeholder 3">
            <a:extLst>
              <a:ext uri="{FF2B5EF4-FFF2-40B4-BE49-F238E27FC236}">
                <a16:creationId xmlns:a16="http://schemas.microsoft.com/office/drawing/2014/main" id="{7080679B-5220-4478-B631-7112F870B7AC}"/>
              </a:ext>
            </a:extLst>
          </p:cNvPr>
          <p:cNvSpPr>
            <a:spLocks noGrp="1"/>
          </p:cNvSpPr>
          <p:nvPr>
            <p:ph type="body" sz="quarter" idx="18" hasCustomPrompt="1"/>
          </p:nvPr>
        </p:nvSpPr>
        <p:spPr>
          <a:xfrm>
            <a:off x="51435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8" name="Text Placeholder 3">
            <a:extLst>
              <a:ext uri="{FF2B5EF4-FFF2-40B4-BE49-F238E27FC236}">
                <a16:creationId xmlns:a16="http://schemas.microsoft.com/office/drawing/2014/main" id="{9E4F61A3-2797-46FB-ACA7-0443E3BBDD20}"/>
              </a:ext>
            </a:extLst>
          </p:cNvPr>
          <p:cNvSpPr>
            <a:spLocks noGrp="1"/>
          </p:cNvSpPr>
          <p:nvPr>
            <p:ph type="body" sz="quarter" idx="19" hasCustomPrompt="1"/>
          </p:nvPr>
        </p:nvSpPr>
        <p:spPr>
          <a:xfrm>
            <a:off x="723907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9" name="Text Placeholder 3">
            <a:extLst>
              <a:ext uri="{FF2B5EF4-FFF2-40B4-BE49-F238E27FC236}">
                <a16:creationId xmlns:a16="http://schemas.microsoft.com/office/drawing/2014/main" id="{14ED733B-1DE9-4FDC-BD5F-2BE3BB07C93E}"/>
              </a:ext>
            </a:extLst>
          </p:cNvPr>
          <p:cNvSpPr>
            <a:spLocks noGrp="1"/>
          </p:cNvSpPr>
          <p:nvPr>
            <p:ph type="body" sz="quarter" idx="20" hasCustomPrompt="1"/>
          </p:nvPr>
        </p:nvSpPr>
        <p:spPr>
          <a:xfrm>
            <a:off x="930402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Tree>
    <p:extLst>
      <p:ext uri="{BB962C8B-B14F-4D97-AF65-F5344CB8AC3E}">
        <p14:creationId xmlns:p14="http://schemas.microsoft.com/office/powerpoint/2010/main" val="2405858091"/>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1 Column">
    <p:bg>
      <p:bgPr>
        <a:solidFill>
          <a:schemeClr val="bg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275B11D-8F3F-472B-BBCC-A4F7415AC0A5}"/>
              </a:ext>
            </a:extLst>
          </p:cNvPr>
          <p:cNvSpPr>
            <a:spLocks noGrp="1"/>
          </p:cNvSpPr>
          <p:nvPr>
            <p:ph type="pic" sz="quarter" idx="10"/>
          </p:nvPr>
        </p:nvSpPr>
        <p:spPr>
          <a:xfrm>
            <a:off x="1028700" y="3543300"/>
            <a:ext cx="3924300" cy="3314700"/>
          </a:xfrm>
        </p:spPr>
        <p:txBody>
          <a:bodyPr/>
          <a:lstStyle/>
          <a:p>
            <a:r>
              <a:rPr lang="en-US"/>
              <a:t>Click icon to add picture</a:t>
            </a:r>
          </a:p>
        </p:txBody>
      </p:sp>
      <p:sp>
        <p:nvSpPr>
          <p:cNvPr id="6" name="Content Placeholder 2">
            <a:extLst>
              <a:ext uri="{FF2B5EF4-FFF2-40B4-BE49-F238E27FC236}">
                <a16:creationId xmlns:a16="http://schemas.microsoft.com/office/drawing/2014/main" id="{99F0629D-1A5F-4F4F-90D6-430379624EFF}"/>
              </a:ext>
            </a:extLst>
          </p:cNvPr>
          <p:cNvSpPr>
            <a:spLocks noGrp="1"/>
          </p:cNvSpPr>
          <p:nvPr>
            <p:ph idx="4294967295"/>
          </p:nvPr>
        </p:nvSpPr>
        <p:spPr>
          <a:xfrm>
            <a:off x="6191250" y="1981200"/>
            <a:ext cx="4972050" cy="4473575"/>
          </a:xfrm>
        </p:spPr>
        <p:txBody>
          <a:bodyPr>
            <a:normAutofit/>
          </a:bodyPr>
          <a:lstStyle>
            <a:lvl1pPr marL="0" indent="0">
              <a:buNone/>
              <a:defRPr/>
            </a:lvl1pPr>
          </a:lstStyle>
          <a:p>
            <a:pPr lvl="0"/>
            <a:r>
              <a:rPr lang="en-US" sz="1600">
                <a:solidFill>
                  <a:schemeClr val="tx2">
                    <a:lumMod val="50000"/>
                  </a:schemeClr>
                </a:solidFill>
                <a:latin typeface="Biome Light" panose="020B0303030204020804" pitchFamily="34" charset="0"/>
                <a:cs typeface="Biome Light" panose="020B0303030204020804" pitchFamily="34" charset="0"/>
              </a:rPr>
              <a:t>Click to edit Master text styles</a:t>
            </a:r>
          </a:p>
        </p:txBody>
      </p:sp>
      <p:sp>
        <p:nvSpPr>
          <p:cNvPr id="17" name="Date Placeholder 3">
            <a:extLst>
              <a:ext uri="{FF2B5EF4-FFF2-40B4-BE49-F238E27FC236}">
                <a16:creationId xmlns:a16="http://schemas.microsoft.com/office/drawing/2014/main" id="{218C063B-0EE9-4FD5-A116-241C245452A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18" name="Slide Number Placeholder 5">
            <a:extLst>
              <a:ext uri="{FF2B5EF4-FFF2-40B4-BE49-F238E27FC236}">
                <a16:creationId xmlns:a16="http://schemas.microsoft.com/office/drawing/2014/main" id="{D417B369-6569-4DCC-B684-BE1A7C5D0B8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4AEEC1A7-43C3-481E-95D0-5616242E1A01}"/>
              </a:ext>
            </a:extLst>
          </p:cNvPr>
          <p:cNvSpPr>
            <a:spLocks noGrp="1"/>
          </p:cNvSpPr>
          <p:nvPr>
            <p:ph type="title" hasCustomPrompt="1"/>
          </p:nvPr>
        </p:nvSpPr>
        <p:spPr>
          <a:xfrm>
            <a:off x="895534" y="539225"/>
            <a:ext cx="3924300" cy="2434386"/>
          </a:xfrm>
        </p:spPr>
        <p:txBody>
          <a:bodyPr vert="horz" lIns="91440" tIns="45720" rIns="91440" bIns="45720" rtlCol="0" anchor="ctr">
            <a:norm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DC6CF0E0-8FF2-4FE7-AC69-85BEFA656508}"/>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5107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9" r:id="rId8"/>
    <p:sldLayoutId id="2147483655" r:id="rId9"/>
    <p:sldLayoutId id="2147483656" r:id="rId10"/>
    <p:sldLayoutId id="2147483658" r:id="rId11"/>
    <p:sldLayoutId id="2147483657"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8" userDrawn="1">
          <p15:clr>
            <a:srgbClr val="F26B43"/>
          </p15:clr>
        </p15:guide>
        <p15:guide id="2" pos="1176" userDrawn="1">
          <p15:clr>
            <a:srgbClr val="F26B43"/>
          </p15:clr>
        </p15:guide>
        <p15:guide id="3" pos="1296" userDrawn="1">
          <p15:clr>
            <a:srgbClr val="F26B43"/>
          </p15:clr>
        </p15:guide>
        <p15:guide id="4" pos="1824" userDrawn="1">
          <p15:clr>
            <a:srgbClr val="F26B43"/>
          </p15:clr>
        </p15:guide>
        <p15:guide id="5" pos="1944" userDrawn="1">
          <p15:clr>
            <a:srgbClr val="F26B43"/>
          </p15:clr>
        </p15:guide>
        <p15:guide id="6" pos="2472" userDrawn="1">
          <p15:clr>
            <a:srgbClr val="F26B43"/>
          </p15:clr>
        </p15:guide>
        <p15:guide id="7" pos="2592" userDrawn="1">
          <p15:clr>
            <a:srgbClr val="F26B43"/>
          </p15:clr>
        </p15:guide>
        <p15:guide id="8" pos="3120" userDrawn="1">
          <p15:clr>
            <a:srgbClr val="F26B43"/>
          </p15:clr>
        </p15:guide>
        <p15:guide id="9" pos="3240" userDrawn="1">
          <p15:clr>
            <a:srgbClr val="F26B43"/>
          </p15:clr>
        </p15:guide>
        <p15:guide id="10" pos="3792" userDrawn="1">
          <p15:clr>
            <a:srgbClr val="F26B43"/>
          </p15:clr>
        </p15:guide>
        <p15:guide id="11" pos="3912" userDrawn="1">
          <p15:clr>
            <a:srgbClr val="F26B43"/>
          </p15:clr>
        </p15:guide>
        <p15:guide id="12" pos="4416" userDrawn="1">
          <p15:clr>
            <a:srgbClr val="F26B43"/>
          </p15:clr>
        </p15:guide>
        <p15:guide id="13" pos="4560" userDrawn="1">
          <p15:clr>
            <a:srgbClr val="F26B43"/>
          </p15:clr>
        </p15:guide>
        <p15:guide id="14" pos="5088" userDrawn="1">
          <p15:clr>
            <a:srgbClr val="F26B43"/>
          </p15:clr>
        </p15:guide>
        <p15:guide id="15" pos="5208" userDrawn="1">
          <p15:clr>
            <a:srgbClr val="F26B43"/>
          </p15:clr>
        </p15:guide>
        <p15:guide id="16" pos="5736" userDrawn="1">
          <p15:clr>
            <a:srgbClr val="F26B43"/>
          </p15:clr>
        </p15:guide>
        <p15:guide id="17" pos="5856" userDrawn="1">
          <p15:clr>
            <a:srgbClr val="F26B43"/>
          </p15:clr>
        </p15:guide>
        <p15:guide id="18" pos="6384" userDrawn="1">
          <p15:clr>
            <a:srgbClr val="F26B43"/>
          </p15:clr>
        </p15:guide>
        <p15:guide id="19" pos="6504" userDrawn="1">
          <p15:clr>
            <a:srgbClr val="F26B43"/>
          </p15:clr>
        </p15:guide>
        <p15:guide id="20" pos="7032" userDrawn="1">
          <p15:clr>
            <a:srgbClr val="F26B43"/>
          </p15:clr>
        </p15:guide>
        <p15:guide id="21" orient="horz" pos="288" userDrawn="1">
          <p15:clr>
            <a:srgbClr val="F26B43"/>
          </p15:clr>
        </p15:guide>
        <p15:guide id="22" orient="horz" pos="1128" userDrawn="1">
          <p15:clr>
            <a:srgbClr val="F26B43"/>
          </p15:clr>
        </p15:guide>
        <p15:guide id="23" orient="horz" pos="1248" userDrawn="1">
          <p15:clr>
            <a:srgbClr val="F26B43"/>
          </p15:clr>
        </p15:guide>
        <p15:guide id="24" orient="horz" pos="2088" userDrawn="1">
          <p15:clr>
            <a:srgbClr val="F26B43"/>
          </p15:clr>
        </p15:guide>
        <p15:guide id="25" orient="horz" pos="2232" userDrawn="1">
          <p15:clr>
            <a:srgbClr val="F26B43"/>
          </p15:clr>
        </p15:guide>
        <p15:guide id="26" orient="horz" pos="3048" userDrawn="1">
          <p15:clr>
            <a:srgbClr val="F26B43"/>
          </p15:clr>
        </p15:guide>
        <p15:guide id="27" orient="horz" pos="3192" userDrawn="1">
          <p15:clr>
            <a:srgbClr val="F26B43"/>
          </p15:clr>
        </p15:guide>
        <p15:guide id="28" orient="horz" pos="403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0C9C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67C95-DF23-40B9-B265-2E6F3DE29030}"/>
              </a:ext>
            </a:extLst>
          </p:cNvPr>
          <p:cNvSpPr>
            <a:spLocks noGrp="1"/>
          </p:cNvSpPr>
          <p:nvPr>
            <p:ph type="title"/>
          </p:nvPr>
        </p:nvSpPr>
        <p:spPr>
          <a:xfrm>
            <a:off x="787902" y="815193"/>
            <a:ext cx="9660242" cy="3352073"/>
          </a:xfrm>
        </p:spPr>
        <p:txBody>
          <a:bodyPr>
            <a:noAutofit/>
          </a:bodyPr>
          <a:lstStyle/>
          <a:p>
            <a:r>
              <a:rPr lang="en-US" dirty="0">
                <a:solidFill>
                  <a:schemeClr val="bg1"/>
                </a:solidFill>
                <a:latin typeface="Times New Roman" panose="02020603050405020304" pitchFamily="18" charset="0"/>
                <a:cs typeface="Times New Roman" panose="02020603050405020304" pitchFamily="18" charset="0"/>
              </a:rPr>
              <a:t>INTEL UNNATI INDUSTRIAL  TRAINING PROGRAM</a:t>
            </a:r>
          </a:p>
        </p:txBody>
      </p:sp>
      <p:sp>
        <p:nvSpPr>
          <p:cNvPr id="18" name="Text Placeholder 17">
            <a:extLst>
              <a:ext uri="{FF2B5EF4-FFF2-40B4-BE49-F238E27FC236}">
                <a16:creationId xmlns:a16="http://schemas.microsoft.com/office/drawing/2014/main" id="{27A48A35-E5E4-4A5F-9F91-BAEA4F5DF21D}"/>
              </a:ext>
            </a:extLst>
          </p:cNvPr>
          <p:cNvSpPr>
            <a:spLocks noGrp="1"/>
          </p:cNvSpPr>
          <p:nvPr>
            <p:ph type="body" sz="quarter" idx="12"/>
          </p:nvPr>
        </p:nvSpPr>
        <p:spPr>
          <a:xfrm>
            <a:off x="6794695" y="4740812"/>
            <a:ext cx="4360985" cy="1505243"/>
          </a:xfrm>
        </p:spPr>
        <p:txBody>
          <a:bodyPr/>
          <a:lstStyle/>
          <a:p>
            <a:endParaRPr lang="en-US" dirty="0"/>
          </a:p>
          <a:p>
            <a:endParaRPr lang="en-US" dirty="0"/>
          </a:p>
        </p:txBody>
      </p:sp>
      <p:sp>
        <p:nvSpPr>
          <p:cNvPr id="2" name="TextBox 1">
            <a:extLst>
              <a:ext uri="{FF2B5EF4-FFF2-40B4-BE49-F238E27FC236}">
                <a16:creationId xmlns:a16="http://schemas.microsoft.com/office/drawing/2014/main" id="{1583A3A4-61E6-223F-5E8D-282FF5177EF6}"/>
              </a:ext>
            </a:extLst>
          </p:cNvPr>
          <p:cNvSpPr txBox="1"/>
          <p:nvPr/>
        </p:nvSpPr>
        <p:spPr>
          <a:xfrm>
            <a:off x="787902" y="4916774"/>
            <a:ext cx="10550659" cy="861774"/>
          </a:xfrm>
          <a:prstGeom prst="rect">
            <a:avLst/>
          </a:prstGeom>
          <a:noFill/>
        </p:spPr>
        <p:txBody>
          <a:bodyPr wrap="square" rtlCol="0">
            <a:spAutoFit/>
          </a:bodyPr>
          <a:lstStyle/>
          <a:p>
            <a:r>
              <a:rPr lang="en-US" sz="3200" dirty="0">
                <a:solidFill>
                  <a:schemeClr val="bg1"/>
                </a:solidFill>
                <a:latin typeface="Times New Roman" panose="02020603050405020304" pitchFamily="18" charset="0"/>
                <a:cs typeface="Times New Roman" panose="02020603050405020304" pitchFamily="18" charset="0"/>
              </a:rPr>
              <a:t>Project Report                                    </a:t>
            </a:r>
            <a:r>
              <a:rPr lang="en-US" dirty="0">
                <a:solidFill>
                  <a:schemeClr val="bg1"/>
                </a:solidFill>
                <a:latin typeface="Times New Roman" panose="02020603050405020304" pitchFamily="18" charset="0"/>
                <a:cs typeface="Times New Roman" panose="02020603050405020304" pitchFamily="18" charset="0"/>
              </a:rPr>
              <a:t>Kalpana N N-BU22CSEN0102309</a:t>
            </a:r>
          </a:p>
          <a:p>
            <a:r>
              <a:rPr lang="en-US" dirty="0">
                <a:solidFill>
                  <a:schemeClr val="bg1"/>
                </a:solidFill>
                <a:latin typeface="Times New Roman" panose="02020603050405020304" pitchFamily="18" charset="0"/>
                <a:cs typeface="Times New Roman" panose="02020603050405020304" pitchFamily="18" charset="0"/>
              </a:rPr>
              <a:t>                                                                                                         G Moukthika Sri Srujana-BU22CSEN0102316</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8" name="Title 27">
            <a:extLst>
              <a:ext uri="{FF2B5EF4-FFF2-40B4-BE49-F238E27FC236}">
                <a16:creationId xmlns:a16="http://schemas.microsoft.com/office/drawing/2014/main" id="{BF59AC89-2307-4F1C-962F-D954A6C80A28}"/>
              </a:ext>
            </a:extLst>
          </p:cNvPr>
          <p:cNvSpPr>
            <a:spLocks noGrp="1"/>
          </p:cNvSpPr>
          <p:nvPr>
            <p:ph type="title"/>
          </p:nvPr>
        </p:nvSpPr>
        <p:spPr>
          <a:xfrm>
            <a:off x="769034" y="1819305"/>
            <a:ext cx="10705514" cy="4155391"/>
          </a:xfrm>
        </p:spPr>
        <p:txBody>
          <a:bodyPr>
            <a:noAutofit/>
          </a:bodyPr>
          <a:lstStyle/>
          <a:p>
            <a:r>
              <a:rPr lang="en-IN" sz="3200" b="1" dirty="0">
                <a:solidFill>
                  <a:schemeClr val="tx1"/>
                </a:solidFill>
                <a:latin typeface="Times New Roman" panose="02020603050405020304" pitchFamily="18" charset="0"/>
                <a:cs typeface="Times New Roman" panose="02020603050405020304" pitchFamily="18" charset="0"/>
              </a:rPr>
              <a:t>Data Collection:</a:t>
            </a:r>
            <a:br>
              <a:rPr lang="en-IN" sz="3200" b="1" dirty="0">
                <a:solidFill>
                  <a:schemeClr val="tx1"/>
                </a:solidFill>
                <a:latin typeface="Times New Roman" panose="02020603050405020304" pitchFamily="18" charset="0"/>
                <a:cs typeface="Times New Roman" panose="02020603050405020304" pitchFamily="18" charset="0"/>
              </a:rPr>
            </a:br>
            <a:r>
              <a:rPr lang="en-IN" dirty="0">
                <a:solidFill>
                  <a:schemeClr val="tx1"/>
                </a:solidFill>
                <a:latin typeface="Times New Roman" panose="02020603050405020304" pitchFamily="18" charset="0"/>
                <a:cs typeface="Times New Roman" panose="02020603050405020304" pitchFamily="18" charset="0"/>
              </a:rPr>
              <a:t>Used </a:t>
            </a:r>
            <a:r>
              <a:rPr lang="en-IN" b="1" dirty="0">
                <a:solidFill>
                  <a:schemeClr val="tx1"/>
                </a:solidFill>
                <a:latin typeface="Times New Roman" panose="02020603050405020304" pitchFamily="18" charset="0"/>
                <a:cs typeface="Times New Roman" panose="02020603050405020304" pitchFamily="18" charset="0"/>
              </a:rPr>
              <a:t>public datasets</a:t>
            </a:r>
            <a:r>
              <a:rPr lang="en-IN" dirty="0">
                <a:solidFill>
                  <a:schemeClr val="tx1"/>
                </a:solidFill>
                <a:latin typeface="Times New Roman" panose="02020603050405020304" pitchFamily="18" charset="0"/>
                <a:cs typeface="Times New Roman" panose="02020603050405020304" pitchFamily="18" charset="0"/>
              </a:rPr>
              <a:t> like CIC-IDS2017 and live packet captures (via Wireshark/</a:t>
            </a:r>
            <a:r>
              <a:rPr lang="en-IN" dirty="0" err="1">
                <a:solidFill>
                  <a:schemeClr val="tx1"/>
                </a:solidFill>
                <a:latin typeface="Times New Roman" panose="02020603050405020304" pitchFamily="18" charset="0"/>
                <a:cs typeface="Times New Roman" panose="02020603050405020304" pitchFamily="18" charset="0"/>
              </a:rPr>
              <a:t>tcpdump</a:t>
            </a:r>
            <a:r>
              <a:rPr lang="en-IN" dirty="0">
                <a:solidFill>
                  <a:schemeClr val="tx1"/>
                </a:solidFill>
                <a:latin typeface="Times New Roman" panose="02020603050405020304" pitchFamily="18" charset="0"/>
                <a:cs typeface="Times New Roman" panose="02020603050405020304" pitchFamily="18" charset="0"/>
              </a:rPr>
              <a:t>).</a:t>
            </a:r>
            <a:br>
              <a:rPr lang="en-IN" dirty="0">
                <a:solidFill>
                  <a:schemeClr val="tx1"/>
                </a:solidFill>
                <a:latin typeface="Times New Roman" panose="02020603050405020304" pitchFamily="18" charset="0"/>
                <a:cs typeface="Times New Roman" panose="02020603050405020304" pitchFamily="18" charset="0"/>
              </a:rPr>
            </a:br>
            <a:r>
              <a:rPr lang="en-IN" dirty="0">
                <a:solidFill>
                  <a:schemeClr val="tx1"/>
                </a:solidFill>
                <a:latin typeface="Times New Roman" panose="02020603050405020304" pitchFamily="18" charset="0"/>
                <a:cs typeface="Times New Roman" panose="02020603050405020304" pitchFamily="18" charset="0"/>
              </a:rPr>
              <a:t>Collected metadata such as packet size, flow duration, protocol types, etc.</a:t>
            </a:r>
            <a:br>
              <a:rPr lang="en-IN" dirty="0">
                <a:solidFill>
                  <a:schemeClr val="tx1"/>
                </a:solidFill>
                <a:latin typeface="Times New Roman" panose="02020603050405020304" pitchFamily="18" charset="0"/>
                <a:cs typeface="Times New Roman" panose="02020603050405020304" pitchFamily="18" charset="0"/>
              </a:rPr>
            </a:br>
            <a:r>
              <a:rPr lang="en-US" sz="3200" b="1" dirty="0">
                <a:solidFill>
                  <a:schemeClr val="tx1"/>
                </a:solidFill>
                <a:latin typeface="Times New Roman" panose="02020603050405020304" pitchFamily="18" charset="0"/>
                <a:cs typeface="Times New Roman" panose="02020603050405020304" pitchFamily="18" charset="0"/>
              </a:rPr>
              <a:t>Feature Engineering:</a:t>
            </a:r>
            <a:br>
              <a:rPr lang="en-US" sz="3200" b="1"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Extracted features:</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Average packet size</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Bytes transferred per flow</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Inter-arrival time of packets</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Flow entropy (useful for encrypted traffic)</a:t>
            </a:r>
            <a:br>
              <a:rPr lang="en-US" dirty="0">
                <a:solidFill>
                  <a:schemeClr val="tx1"/>
                </a:solidFill>
                <a:latin typeface="Times New Roman" panose="02020603050405020304" pitchFamily="18" charset="0"/>
                <a:cs typeface="Times New Roman" panose="02020603050405020304" pitchFamily="18" charset="0"/>
              </a:rPr>
            </a:br>
            <a:endParaRPr lang="en-US" dirty="0">
              <a:solidFill>
                <a:schemeClr val="tx1"/>
              </a:solidFill>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9D25A50B-BB2E-4F06-82AE-76A92D7CC3B8}"/>
              </a:ext>
            </a:extLst>
          </p:cNvPr>
          <p:cNvSpPr txBox="1"/>
          <p:nvPr/>
        </p:nvSpPr>
        <p:spPr>
          <a:xfrm>
            <a:off x="6096000" y="4076935"/>
            <a:ext cx="5149850" cy="505459"/>
          </a:xfrm>
          <a:prstGeom prst="rect">
            <a:avLst/>
          </a:prstGeom>
        </p:spPr>
        <p:txBody>
          <a:bodyPr vert="horz" lIns="91440" tIns="45720" rIns="91440" bIns="45720" rtlCol="0" anchor="t">
            <a:normAutofit fontScale="97500"/>
          </a:bodyPr>
          <a:lstStyle>
            <a:lvl1pPr lvl="0">
              <a:lnSpc>
                <a:spcPct val="150000"/>
              </a:lnSpc>
              <a:spcBef>
                <a:spcPts val="0"/>
              </a:spcBef>
              <a:buNone/>
              <a:defRPr lang="en-US" sz="2000">
                <a:solidFill>
                  <a:schemeClr val="accent2">
                    <a:lumMod val="50000"/>
                  </a:schemeClr>
                </a:solidFill>
              </a:defRPr>
            </a:lvl1pPr>
          </a:lstStyle>
          <a:p>
            <a:pPr algn="r"/>
            <a:endParaRPr lang="en-US" dirty="0"/>
          </a:p>
        </p:txBody>
      </p:sp>
      <p:sp>
        <p:nvSpPr>
          <p:cNvPr id="4" name="TextBox 3">
            <a:extLst>
              <a:ext uri="{FF2B5EF4-FFF2-40B4-BE49-F238E27FC236}">
                <a16:creationId xmlns:a16="http://schemas.microsoft.com/office/drawing/2014/main" id="{F991C934-A80B-8008-B825-935C7C61B7D9}"/>
              </a:ext>
            </a:extLst>
          </p:cNvPr>
          <p:cNvSpPr txBox="1"/>
          <p:nvPr/>
        </p:nvSpPr>
        <p:spPr>
          <a:xfrm>
            <a:off x="717452" y="618976"/>
            <a:ext cx="10285328" cy="1200329"/>
          </a:xfrm>
          <a:prstGeom prst="rect">
            <a:avLst/>
          </a:prstGeom>
          <a:noFill/>
        </p:spPr>
        <p:txBody>
          <a:bodyPr wrap="square" rtlCol="0">
            <a:spAutoFit/>
          </a:bodyPr>
          <a:lstStyle/>
          <a:p>
            <a:r>
              <a:rPr lang="en-US" sz="7200" dirty="0">
                <a:latin typeface="Times New Roman" panose="02020603050405020304" pitchFamily="18" charset="0"/>
                <a:cs typeface="Times New Roman" panose="02020603050405020304" pitchFamily="18" charset="0"/>
              </a:rPr>
              <a:t>Technical Implementation</a:t>
            </a:r>
            <a:endParaRPr lang="en-IN" sz="7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3999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9E24BCE-48CF-4EA0-8CEE-DABDE8C63D2E}"/>
              </a:ext>
            </a:extLst>
          </p:cNvPr>
          <p:cNvSpPr>
            <a:spLocks noGrp="1"/>
          </p:cNvSpPr>
          <p:nvPr>
            <p:ph type="title"/>
          </p:nvPr>
        </p:nvSpPr>
        <p:spPr>
          <a:xfrm>
            <a:off x="1463040" y="787791"/>
            <a:ext cx="8489937" cy="4192172"/>
          </a:xfrm>
        </p:spPr>
        <p:txBody>
          <a:bodyPr/>
          <a:lstStyle/>
          <a:p>
            <a:r>
              <a:rPr lang="en-US" dirty="0"/>
              <a:t>.</a:t>
            </a:r>
            <a:br>
              <a:rPr lang="en-US" dirty="0"/>
            </a:br>
            <a:endParaRPr lang="en-US" dirty="0"/>
          </a:p>
        </p:txBody>
      </p:sp>
      <p:sp>
        <p:nvSpPr>
          <p:cNvPr id="15" name="TextBox 14">
            <a:extLst>
              <a:ext uri="{FF2B5EF4-FFF2-40B4-BE49-F238E27FC236}">
                <a16:creationId xmlns:a16="http://schemas.microsoft.com/office/drawing/2014/main" id="{C245A9A9-5D9B-8522-34C3-CC661F56DD8A}"/>
              </a:ext>
            </a:extLst>
          </p:cNvPr>
          <p:cNvSpPr txBox="1"/>
          <p:nvPr/>
        </p:nvSpPr>
        <p:spPr>
          <a:xfrm>
            <a:off x="1167618" y="787791"/>
            <a:ext cx="8932985" cy="4924425"/>
          </a:xfrm>
          <a:prstGeom prst="rect">
            <a:avLst/>
          </a:prstGeom>
          <a:noFill/>
        </p:spPr>
        <p:txBody>
          <a:bodyPr wrap="square" rtlCol="0">
            <a:spAutoFit/>
          </a:bodyPr>
          <a:lstStyle/>
          <a:p>
            <a:r>
              <a:rPr lang="en-US" sz="3200" b="1" dirty="0">
                <a:solidFill>
                  <a:schemeClr val="bg1"/>
                </a:solidFill>
                <a:latin typeface="Times New Roman" panose="02020603050405020304" pitchFamily="18" charset="0"/>
                <a:cs typeface="Times New Roman" panose="02020603050405020304" pitchFamily="18" charset="0"/>
              </a:rPr>
              <a:t>Model Development:</a:t>
            </a:r>
          </a:p>
          <a:p>
            <a:r>
              <a:rPr lang="en-US" sz="2000" dirty="0">
                <a:solidFill>
                  <a:schemeClr val="bg1"/>
                </a:solidFill>
                <a:latin typeface="Times New Roman" panose="02020603050405020304" pitchFamily="18" charset="0"/>
                <a:cs typeface="Times New Roman" panose="02020603050405020304" pitchFamily="18" charset="0"/>
              </a:rPr>
              <a:t>Random Forest and Support Vector Machine (SVM) for initial classification.</a:t>
            </a:r>
          </a:p>
          <a:p>
            <a:r>
              <a:rPr lang="en-US" sz="2000" dirty="0">
                <a:solidFill>
                  <a:schemeClr val="bg1"/>
                </a:solidFill>
                <a:latin typeface="Times New Roman" panose="02020603050405020304" pitchFamily="18" charset="0"/>
                <a:cs typeface="Times New Roman" panose="02020603050405020304" pitchFamily="18" charset="0"/>
              </a:rPr>
              <a:t>Tested Deep Learning (CNN) for improved accuracy on encrypted flows.</a:t>
            </a:r>
          </a:p>
          <a:p>
            <a:endParaRPr lang="en-US" sz="2000" dirty="0">
              <a:solidFill>
                <a:schemeClr val="bg1"/>
              </a:solidFill>
              <a:latin typeface="Times New Roman" panose="02020603050405020304" pitchFamily="18" charset="0"/>
              <a:cs typeface="Times New Roman" panose="02020603050405020304" pitchFamily="18" charset="0"/>
            </a:endParaRPr>
          </a:p>
          <a:p>
            <a:r>
              <a:rPr lang="en-US" sz="3200" b="1" dirty="0">
                <a:solidFill>
                  <a:schemeClr val="bg1"/>
                </a:solidFill>
                <a:latin typeface="Times New Roman" panose="02020603050405020304" pitchFamily="18" charset="0"/>
                <a:cs typeface="Times New Roman" panose="02020603050405020304" pitchFamily="18" charset="0"/>
              </a:rPr>
              <a:t>Real-Time Threat Detection:</a:t>
            </a:r>
          </a:p>
          <a:p>
            <a:r>
              <a:rPr lang="en-US" sz="2000" dirty="0">
                <a:solidFill>
                  <a:schemeClr val="bg1"/>
                </a:solidFill>
                <a:latin typeface="Times New Roman" panose="02020603050405020304" pitchFamily="18" charset="0"/>
                <a:cs typeface="Times New Roman" panose="02020603050405020304" pitchFamily="18" charset="0"/>
              </a:rPr>
              <a:t>Deployed the trained model on a Linux server to monitor live traffic.</a:t>
            </a:r>
          </a:p>
          <a:p>
            <a:r>
              <a:rPr lang="en-US" sz="2000" dirty="0">
                <a:solidFill>
                  <a:schemeClr val="bg1"/>
                </a:solidFill>
                <a:latin typeface="Times New Roman" panose="02020603050405020304" pitchFamily="18" charset="0"/>
                <a:cs typeface="Times New Roman" panose="02020603050405020304" pitchFamily="18" charset="0"/>
              </a:rPr>
              <a:t>Triggered alerts for suspicious or unknown behavior.</a:t>
            </a:r>
          </a:p>
          <a:p>
            <a:endParaRPr lang="en-US" sz="2000" dirty="0">
              <a:solidFill>
                <a:schemeClr val="bg1"/>
              </a:solidFill>
              <a:latin typeface="Times New Roman" panose="02020603050405020304" pitchFamily="18" charset="0"/>
              <a:cs typeface="Times New Roman" panose="02020603050405020304" pitchFamily="18" charset="0"/>
            </a:endParaRPr>
          </a:p>
          <a:p>
            <a:r>
              <a:rPr lang="en-US" sz="3200" b="1" dirty="0">
                <a:solidFill>
                  <a:schemeClr val="bg1"/>
                </a:solidFill>
                <a:latin typeface="Times New Roman" panose="02020603050405020304" pitchFamily="18" charset="0"/>
                <a:cs typeface="Times New Roman" panose="02020603050405020304" pitchFamily="18" charset="0"/>
              </a:rPr>
              <a:t>Visualization:</a:t>
            </a:r>
          </a:p>
          <a:p>
            <a:r>
              <a:rPr lang="en-US" sz="2000" dirty="0">
                <a:solidFill>
                  <a:schemeClr val="bg1"/>
                </a:solidFill>
                <a:latin typeface="Times New Roman" panose="02020603050405020304" pitchFamily="18" charset="0"/>
                <a:cs typeface="Times New Roman" panose="02020603050405020304" pitchFamily="18" charset="0"/>
              </a:rPr>
              <a:t>Built a Python Flask-based dashboard displaying:</a:t>
            </a:r>
          </a:p>
          <a:p>
            <a:pPr lvl="1"/>
            <a:r>
              <a:rPr lang="en-US" sz="2000" dirty="0">
                <a:solidFill>
                  <a:schemeClr val="bg1"/>
                </a:solidFill>
                <a:latin typeface="Times New Roman" panose="02020603050405020304" pitchFamily="18" charset="0"/>
                <a:cs typeface="Times New Roman" panose="02020603050405020304" pitchFamily="18" charset="0"/>
              </a:rPr>
              <a:t>Traffic types</a:t>
            </a:r>
          </a:p>
          <a:p>
            <a:pPr lvl="1"/>
            <a:r>
              <a:rPr lang="en-US" sz="2000" dirty="0">
                <a:solidFill>
                  <a:schemeClr val="bg1"/>
                </a:solidFill>
                <a:latin typeface="Times New Roman" panose="02020603050405020304" pitchFamily="18" charset="0"/>
                <a:cs typeface="Times New Roman" panose="02020603050405020304" pitchFamily="18" charset="0"/>
              </a:rPr>
              <a:t>Detected anomalies</a:t>
            </a:r>
          </a:p>
          <a:p>
            <a:pPr lvl="1"/>
            <a:r>
              <a:rPr lang="en-US" sz="2000" dirty="0">
                <a:solidFill>
                  <a:schemeClr val="bg1"/>
                </a:solidFill>
                <a:latin typeface="Times New Roman" panose="02020603050405020304" pitchFamily="18" charset="0"/>
                <a:cs typeface="Times New Roman" panose="02020603050405020304" pitchFamily="18" charset="0"/>
              </a:rPr>
              <a:t>Bandwidth usage trends</a:t>
            </a:r>
          </a:p>
          <a:p>
            <a:endParaRPr lang="en-US" dirty="0"/>
          </a:p>
        </p:txBody>
      </p:sp>
    </p:spTree>
    <p:extLst>
      <p:ext uri="{BB962C8B-B14F-4D97-AF65-F5344CB8AC3E}">
        <p14:creationId xmlns:p14="http://schemas.microsoft.com/office/powerpoint/2010/main" val="4083546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3F1DCC0-08ED-D5B6-1875-9796EC8535B4}"/>
              </a:ext>
            </a:extLst>
          </p:cNvPr>
          <p:cNvSpPr txBox="1"/>
          <p:nvPr/>
        </p:nvSpPr>
        <p:spPr>
          <a:xfrm>
            <a:off x="404734" y="299803"/>
            <a:ext cx="11512446" cy="5693866"/>
          </a:xfrm>
          <a:prstGeom prst="rect">
            <a:avLst/>
          </a:prstGeom>
          <a:noFill/>
        </p:spPr>
        <p:txBody>
          <a:bodyPr wrap="square" rtlCol="0">
            <a:spAutoFit/>
          </a:bodyPr>
          <a:lstStyle/>
          <a:p>
            <a:r>
              <a:rPr lang="en-US" sz="7200" b="1" dirty="0">
                <a:latin typeface="Times New Roman" panose="02020603050405020304" pitchFamily="18" charset="0"/>
                <a:cs typeface="Times New Roman" panose="02020603050405020304" pitchFamily="18" charset="0"/>
              </a:rPr>
              <a:t>RESULTS &amp; DISCUSSION</a:t>
            </a:r>
          </a:p>
          <a:p>
            <a:endParaRPr lang="en-US" b="1" dirty="0"/>
          </a:p>
          <a:p>
            <a:endParaRPr lang="en-US" dirty="0"/>
          </a:p>
          <a:p>
            <a:r>
              <a:rPr lang="en-US" sz="3200" b="1" dirty="0">
                <a:latin typeface="Times New Roman" panose="02020603050405020304" pitchFamily="18" charset="0"/>
                <a:cs typeface="Times New Roman" panose="02020603050405020304" pitchFamily="18" charset="0"/>
              </a:rPr>
              <a:t>Dataset 1: Tuesday-WorkingHours.pcap_ISCX.csv</a:t>
            </a:r>
            <a:endParaRPr lang="en-US" sz="32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Large real-world dataset (128MB) from CICIDS2017.</a:t>
            </a:r>
          </a:p>
          <a:p>
            <a:pPr lvl="1"/>
            <a:r>
              <a:rPr lang="en-US" sz="2000" dirty="0">
                <a:latin typeface="Times New Roman" panose="02020603050405020304" pitchFamily="18" charset="0"/>
                <a:cs typeface="Times New Roman" panose="02020603050405020304" pitchFamily="18" charset="0"/>
              </a:rPr>
              <a:t>Only 1/9 required features present → system filled missing values with defaults.</a:t>
            </a:r>
          </a:p>
          <a:p>
            <a:pPr lvl="1"/>
            <a:r>
              <a:rPr lang="en-US" sz="2000" b="1" dirty="0">
                <a:latin typeface="Times New Roman" panose="02020603050405020304" pitchFamily="18" charset="0"/>
                <a:cs typeface="Times New Roman" panose="02020603050405020304" pitchFamily="18" charset="0"/>
              </a:rPr>
              <a:t>Result:</a:t>
            </a:r>
            <a:r>
              <a:rPr lang="en-US" sz="2000" dirty="0">
                <a:latin typeface="Times New Roman" panose="02020603050405020304" pitchFamily="18" charset="0"/>
                <a:cs typeface="Times New Roman" panose="02020603050405020304" pitchFamily="18" charset="0"/>
              </a:rPr>
              <a:t> All rows predicted as BENIGN (due to missing critical features).</a:t>
            </a:r>
          </a:p>
          <a:p>
            <a:pPr lvl="1"/>
            <a:r>
              <a:rPr lang="en-US" sz="2000" b="1" dirty="0">
                <a:latin typeface="Times New Roman" panose="02020603050405020304" pitchFamily="18" charset="0"/>
                <a:cs typeface="Times New Roman" panose="02020603050405020304" pitchFamily="18" charset="0"/>
              </a:rPr>
              <a:t>Observation:</a:t>
            </a:r>
            <a:r>
              <a:rPr lang="en-US" sz="2000" dirty="0">
                <a:latin typeface="Times New Roman" panose="02020603050405020304" pitchFamily="18" charset="0"/>
                <a:cs typeface="Times New Roman" panose="02020603050405020304" pitchFamily="18" charset="0"/>
              </a:rPr>
              <a:t> Highlights importance of complete feature data for accuracy.</a:t>
            </a:r>
          </a:p>
          <a:p>
            <a:pPr lvl="1"/>
            <a:endParaRPr lang="en-US" sz="2000" dirty="0">
              <a:latin typeface="Times New Roman" panose="02020603050405020304" pitchFamily="18" charset="0"/>
              <a:cs typeface="Times New Roman" panose="02020603050405020304" pitchFamily="18" charset="0"/>
            </a:endParaRPr>
          </a:p>
          <a:p>
            <a:pPr lvl="1"/>
            <a:endParaRPr lang="en-US" sz="2000" dirty="0">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Dataset 2: sample_attack_data.csv</a:t>
            </a:r>
            <a:endParaRPr lang="en-US" sz="3200"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Small test file with 5/9 features present.</a:t>
            </a:r>
          </a:p>
          <a:p>
            <a:pPr lvl="1"/>
            <a:r>
              <a:rPr lang="en-US" b="1" dirty="0">
                <a:latin typeface="Times New Roman" panose="02020603050405020304" pitchFamily="18" charset="0"/>
                <a:cs typeface="Times New Roman" panose="02020603050405020304" pitchFamily="18" charset="0"/>
              </a:rPr>
              <a:t>Result:</a:t>
            </a:r>
            <a:r>
              <a:rPr lang="en-US" dirty="0">
                <a:latin typeface="Times New Roman" panose="02020603050405020304" pitchFamily="18" charset="0"/>
                <a:cs typeface="Times New Roman" panose="02020603050405020304" pitchFamily="18" charset="0"/>
              </a:rPr>
              <a:t> Detected DDoS (4), PortScan (3), BENIGN (3).</a:t>
            </a:r>
          </a:p>
          <a:p>
            <a:pPr lvl="1"/>
            <a:r>
              <a:rPr lang="en-US" b="1" dirty="0">
                <a:latin typeface="Times New Roman" panose="02020603050405020304" pitchFamily="18" charset="0"/>
                <a:cs typeface="Times New Roman" panose="02020603050405020304" pitchFamily="18" charset="0"/>
              </a:rPr>
              <a:t>Observation:</a:t>
            </a:r>
            <a:r>
              <a:rPr lang="en-US" dirty="0">
                <a:latin typeface="Times New Roman" panose="02020603050405020304" pitchFamily="18" charset="0"/>
                <a:cs typeface="Times New Roman" panose="02020603050405020304" pitchFamily="18" charset="0"/>
              </a:rPr>
              <a:t> Model successfully classified attacks when data was clean and sufficient.</a:t>
            </a:r>
          </a:p>
          <a:p>
            <a:endParaRPr lang="en-IN" dirty="0"/>
          </a:p>
        </p:txBody>
      </p:sp>
    </p:spTree>
    <p:extLst>
      <p:ext uri="{BB962C8B-B14F-4D97-AF65-F5344CB8AC3E}">
        <p14:creationId xmlns:p14="http://schemas.microsoft.com/office/powerpoint/2010/main" val="675137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764498" y="1783830"/>
            <a:ext cx="5501390" cy="2683239"/>
          </a:xfrm>
        </p:spPr>
        <p:txBody>
          <a:bodyPr>
            <a:normAutofit/>
          </a:bodyPr>
          <a:lstStyle/>
          <a:p>
            <a:pPr algn="ctr"/>
            <a:r>
              <a:rPr lang="en-US" sz="7200" dirty="0">
                <a:solidFill>
                  <a:schemeClr val="tx1"/>
                </a:solidFill>
                <a:latin typeface="Times New Roman" panose="02020603050405020304" pitchFamily="18" charset="0"/>
                <a:cs typeface="Times New Roman" panose="02020603050405020304" pitchFamily="18" charset="0"/>
              </a:rPr>
              <a:t>Advantages</a:t>
            </a:r>
          </a:p>
        </p:txBody>
      </p:sp>
      <p:sp>
        <p:nvSpPr>
          <p:cNvPr id="3" name="TextBox 2">
            <a:extLst>
              <a:ext uri="{FF2B5EF4-FFF2-40B4-BE49-F238E27FC236}">
                <a16:creationId xmlns:a16="http://schemas.microsoft.com/office/drawing/2014/main" id="{5A1CED94-531E-7B8C-A9E1-9879EB5DFB7E}"/>
              </a:ext>
            </a:extLst>
          </p:cNvPr>
          <p:cNvSpPr txBox="1"/>
          <p:nvPr/>
        </p:nvSpPr>
        <p:spPr>
          <a:xfrm>
            <a:off x="6880484" y="404734"/>
            <a:ext cx="4401803" cy="6278642"/>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Handles Encrypted Traffic:</a:t>
            </a:r>
            <a:endParaRPr lang="en-US" sz="28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Uses flow-level metadata and statistical features for analysis.</a:t>
            </a:r>
          </a:p>
          <a:p>
            <a:r>
              <a:rPr lang="en-US" sz="2000" dirty="0">
                <a:latin typeface="Times New Roman" panose="02020603050405020304" pitchFamily="18" charset="0"/>
                <a:cs typeface="Times New Roman" panose="02020603050405020304" pitchFamily="18" charset="0"/>
              </a:rPr>
              <a:t>No need to decrypt packets, ensuring user privacy and GDPR compliance.</a:t>
            </a:r>
          </a:p>
          <a:p>
            <a:endParaRPr lang="en-US" sz="20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Adaptive Defense:</a:t>
            </a:r>
          </a:p>
          <a:p>
            <a:r>
              <a:rPr lang="en-US" sz="2000" dirty="0">
                <a:latin typeface="Times New Roman" panose="02020603050405020304" pitchFamily="18" charset="0"/>
                <a:cs typeface="Times New Roman" panose="02020603050405020304" pitchFamily="18" charset="0"/>
              </a:rPr>
              <a:t>ML models can dynamically learn from new traffic patterns and emerging threats.</a:t>
            </a:r>
          </a:p>
          <a:p>
            <a:r>
              <a:rPr lang="en-US" sz="2000" dirty="0">
                <a:latin typeface="Times New Roman" panose="02020603050405020304" pitchFamily="18" charset="0"/>
                <a:cs typeface="Times New Roman" panose="02020603050405020304" pitchFamily="18" charset="0"/>
              </a:rPr>
              <a:t>Supports retraining with updated datasets for zero-day attacks.</a:t>
            </a:r>
          </a:p>
          <a:p>
            <a:endParaRPr lang="en-US" sz="20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Highly Scalable:</a:t>
            </a:r>
            <a:endParaRPr lang="en-US" sz="28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Optimized to handle high-speed enterprise networks (up to Gbps throughput).</a:t>
            </a:r>
          </a:p>
          <a:p>
            <a:r>
              <a:rPr lang="en-US" sz="2000" dirty="0">
                <a:latin typeface="Times New Roman" panose="02020603050405020304" pitchFamily="18" charset="0"/>
                <a:cs typeface="Times New Roman" panose="02020603050405020304" pitchFamily="18" charset="0"/>
              </a:rPr>
              <a:t>Can be deployed in cloud, edge, or hybrid environments for flexibility.</a:t>
            </a:r>
          </a:p>
          <a:p>
            <a:endParaRPr lang="en-US" dirty="0"/>
          </a:p>
        </p:txBody>
      </p:sp>
    </p:spTree>
    <p:extLst>
      <p:ext uri="{BB962C8B-B14F-4D97-AF65-F5344CB8AC3E}">
        <p14:creationId xmlns:p14="http://schemas.microsoft.com/office/powerpoint/2010/main" val="700209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E387AA62-1162-E19B-41B0-14E4C591FDD2}"/>
              </a:ext>
            </a:extLst>
          </p:cNvPr>
          <p:cNvSpPr txBox="1"/>
          <p:nvPr/>
        </p:nvSpPr>
        <p:spPr>
          <a:xfrm>
            <a:off x="1169233" y="1169233"/>
            <a:ext cx="9593704" cy="3785652"/>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Low False Alarms:</a:t>
            </a:r>
            <a:endParaRPr lang="en-US" sz="28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Advanced feature engineering reduces false positives and negatives.</a:t>
            </a:r>
          </a:p>
          <a:p>
            <a:r>
              <a:rPr lang="en-US" sz="2000" dirty="0">
                <a:latin typeface="Times New Roman" panose="02020603050405020304" pitchFamily="18" charset="0"/>
                <a:cs typeface="Times New Roman" panose="02020603050405020304" pitchFamily="18" charset="0"/>
              </a:rPr>
              <a:t>Allows SOC teams to focus on real threats without alert fatigue.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Real-Time Monitoring:</a:t>
            </a:r>
            <a:endParaRPr lang="en-US" sz="28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Achieves latency of ~700ms per flow, enabling quick detection and response.</a:t>
            </a:r>
          </a:p>
          <a:p>
            <a:endParaRPr lang="en-US" sz="20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Cost-Effective Solution:</a:t>
            </a:r>
          </a:p>
          <a:p>
            <a:r>
              <a:rPr lang="en-US" sz="2000" dirty="0">
                <a:latin typeface="Times New Roman" panose="02020603050405020304" pitchFamily="18" charset="0"/>
                <a:cs typeface="Times New Roman" panose="02020603050405020304" pitchFamily="18" charset="0"/>
              </a:rPr>
              <a:t>Eliminates need for expensive DPI hardware appliances.</a:t>
            </a:r>
          </a:p>
          <a:p>
            <a:r>
              <a:rPr lang="en-US" sz="2000" dirty="0">
                <a:latin typeface="Times New Roman" panose="02020603050405020304" pitchFamily="18" charset="0"/>
                <a:cs typeface="Times New Roman" panose="02020603050405020304" pitchFamily="18" charset="0"/>
              </a:rPr>
              <a:t>Can run on standard Intel CPUs without GPU acceleration</a:t>
            </a:r>
            <a:r>
              <a:rPr lang="en-US" dirty="0">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2563119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333FBC0-9211-41C0-00D1-14BAE1C06EDB}"/>
              </a:ext>
            </a:extLst>
          </p:cNvPr>
          <p:cNvSpPr>
            <a:spLocks noGrp="1"/>
          </p:cNvSpPr>
          <p:nvPr>
            <p:ph type="title"/>
          </p:nvPr>
        </p:nvSpPr>
        <p:spPr>
          <a:xfrm>
            <a:off x="764498" y="929390"/>
            <a:ext cx="5018630" cy="4347148"/>
          </a:xfrm>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Limitations</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507971F2-3636-5241-780F-5B450E4EF005}"/>
              </a:ext>
            </a:extLst>
          </p:cNvPr>
          <p:cNvSpPr txBox="1"/>
          <p:nvPr/>
        </p:nvSpPr>
        <p:spPr>
          <a:xfrm>
            <a:off x="6295868" y="824459"/>
            <a:ext cx="5131633" cy="5601533"/>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High Computational Requirements:</a:t>
            </a:r>
            <a:endParaRPr lang="en-US" sz="28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Deep learning models require significant CPU/GPU resources for large-scale deployments.</a:t>
            </a:r>
          </a:p>
          <a:p>
            <a:r>
              <a:rPr lang="en-US" sz="2800" b="1" dirty="0">
                <a:latin typeface="Times New Roman" panose="02020603050405020304" pitchFamily="18" charset="0"/>
                <a:cs typeface="Times New Roman" panose="02020603050405020304" pitchFamily="18" charset="0"/>
              </a:rPr>
              <a:t>Periodic Retraining Needed:</a:t>
            </a:r>
            <a:endParaRPr lang="en-US" sz="28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Models need regular updates with new labeled data to stay effective against evolving threats.</a:t>
            </a:r>
          </a:p>
          <a:p>
            <a:r>
              <a:rPr lang="en-US" sz="2800" b="1" dirty="0">
                <a:latin typeface="Times New Roman" panose="02020603050405020304" pitchFamily="18" charset="0"/>
                <a:cs typeface="Times New Roman" panose="02020603050405020304" pitchFamily="18" charset="0"/>
              </a:rPr>
              <a:t>Dataset Dependency:</a:t>
            </a:r>
            <a:endParaRPr lang="en-US" sz="28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System performance depends on the quality and completeness of input datasets (missing features can affect accuracy).</a:t>
            </a:r>
          </a:p>
          <a:p>
            <a:r>
              <a:rPr lang="en-US" sz="2800" b="1" dirty="0">
                <a:latin typeface="Times New Roman" panose="02020603050405020304" pitchFamily="18" charset="0"/>
                <a:cs typeface="Times New Roman" panose="02020603050405020304" pitchFamily="18" charset="0"/>
              </a:rPr>
              <a:t>Initial Processing Latency:</a:t>
            </a:r>
          </a:p>
          <a:p>
            <a:r>
              <a:rPr lang="en-US" sz="2000" dirty="0">
                <a:latin typeface="Times New Roman" panose="02020603050405020304" pitchFamily="18" charset="0"/>
                <a:cs typeface="Times New Roman" panose="02020603050405020304" pitchFamily="18" charset="0"/>
              </a:rPr>
              <a:t>First-time processing of very large datasets may take longer due to feature extraction overhead.</a:t>
            </a:r>
          </a:p>
          <a:p>
            <a:endParaRPr lang="en-IN" dirty="0"/>
          </a:p>
        </p:txBody>
      </p:sp>
    </p:spTree>
    <p:extLst>
      <p:ext uri="{BB962C8B-B14F-4D97-AF65-F5344CB8AC3E}">
        <p14:creationId xmlns:p14="http://schemas.microsoft.com/office/powerpoint/2010/main" val="344939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3A48F-6C9B-4B6F-9063-4E2B2F6CF465}"/>
              </a:ext>
            </a:extLst>
          </p:cNvPr>
          <p:cNvSpPr>
            <a:spLocks noGrp="1"/>
          </p:cNvSpPr>
          <p:nvPr>
            <p:ph type="title"/>
          </p:nvPr>
        </p:nvSpPr>
        <p:spPr/>
        <p:txBody>
          <a:bodyPr/>
          <a:lstStyle/>
          <a:p>
            <a:r>
              <a:rPr lang="en-US" dirty="0">
                <a:solidFill>
                  <a:schemeClr val="bg1"/>
                </a:solidFill>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E695BE66-BDA4-4C42-756F-14CAE2E02575}"/>
              </a:ext>
            </a:extLst>
          </p:cNvPr>
          <p:cNvSpPr txBox="1"/>
          <p:nvPr/>
        </p:nvSpPr>
        <p:spPr>
          <a:xfrm>
            <a:off x="896829" y="2293034"/>
            <a:ext cx="10638679" cy="2954655"/>
          </a:xfrm>
          <a:prstGeom prst="rect">
            <a:avLst/>
          </a:prstGeom>
          <a:no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The developed AI/ML-powered system demonstrates a robust, scalable, and privacy-preserving approach to network traffic analysis and threat detection. It moves beyond static, signature-based systems to provide real-time insights and defense against modern cyberattacks.</a:t>
            </a:r>
          </a:p>
          <a:p>
            <a:r>
              <a:rPr lang="en-US" sz="2800" dirty="0">
                <a:solidFill>
                  <a:schemeClr val="bg1"/>
                </a:solidFill>
                <a:latin typeface="Times New Roman" panose="02020603050405020304" pitchFamily="18" charset="0"/>
                <a:cs typeface="Times New Roman" panose="02020603050405020304" pitchFamily="18" charset="0"/>
              </a:rPr>
              <a:t>This project proves the potential of AI/ML as a critical enabler in next-generation network security frameworks.</a:t>
            </a:r>
          </a:p>
          <a:p>
            <a:endParaRPr lang="en-IN" dirty="0"/>
          </a:p>
        </p:txBody>
      </p:sp>
    </p:spTree>
    <p:extLst>
      <p:ext uri="{BB962C8B-B14F-4D97-AF65-F5344CB8AC3E}">
        <p14:creationId xmlns:p14="http://schemas.microsoft.com/office/powerpoint/2010/main" val="445070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0F34300E-1F96-433C-BBA9-C319B37E1361}"/>
              </a:ext>
            </a:extLst>
          </p:cNvPr>
          <p:cNvSpPr>
            <a:spLocks noGrp="1"/>
          </p:cNvSpPr>
          <p:nvPr>
            <p:ph type="body" sz="quarter" idx="16"/>
          </p:nvPr>
        </p:nvSpPr>
        <p:spPr/>
        <p:txBody>
          <a:bodyPr/>
          <a:lstStyle/>
          <a:p>
            <a:pPr marL="0" indent="0">
              <a:lnSpc>
                <a:spcPct val="150000"/>
              </a:lnSpc>
              <a:buNone/>
            </a:pPr>
            <a:endParaRPr lang="en-US" sz="1600" dirty="0">
              <a:solidFill>
                <a:schemeClr val="accent2">
                  <a:lumMod val="50000"/>
                </a:schemeClr>
              </a:solidFill>
              <a:cs typeface="Biome Light" panose="020B0303030204020804" pitchFamily="34" charset="0"/>
            </a:endParaRPr>
          </a:p>
          <a:p>
            <a:endParaRPr lang="en-US" dirty="0">
              <a:solidFill>
                <a:schemeClr val="accent2">
                  <a:lumMod val="50000"/>
                </a:schemeClr>
              </a:solidFill>
            </a:endParaRPr>
          </a:p>
        </p:txBody>
      </p:sp>
      <p:sp>
        <p:nvSpPr>
          <p:cNvPr id="9" name="Text Placeholder 8">
            <a:extLst>
              <a:ext uri="{FF2B5EF4-FFF2-40B4-BE49-F238E27FC236}">
                <a16:creationId xmlns:a16="http://schemas.microsoft.com/office/drawing/2014/main" id="{EE4C44B2-E5AC-52CF-850F-0A6944F43817}"/>
              </a:ext>
            </a:extLst>
          </p:cNvPr>
          <p:cNvSpPr>
            <a:spLocks noGrp="1"/>
          </p:cNvSpPr>
          <p:nvPr>
            <p:ph type="body" sz="quarter" idx="13"/>
          </p:nvPr>
        </p:nvSpPr>
        <p:spPr>
          <a:xfrm>
            <a:off x="2623279" y="2113612"/>
            <a:ext cx="6550701" cy="2233535"/>
          </a:xfrm>
        </p:spPr>
        <p:txBody>
          <a:bodyPr>
            <a:noAutofit/>
          </a:bodyPr>
          <a:lstStyle/>
          <a:p>
            <a:r>
              <a:rPr lang="en-US" sz="8000" dirty="0">
                <a:solidFill>
                  <a:schemeClr val="tx1"/>
                </a:solidFill>
                <a:latin typeface="Times New Roman" panose="02020603050405020304" pitchFamily="18" charset="0"/>
                <a:cs typeface="Times New Roman" panose="02020603050405020304" pitchFamily="18" charset="0"/>
              </a:rPr>
              <a:t>THANK YOU</a:t>
            </a:r>
            <a:endParaRPr lang="en-IN" sz="8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7778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BEC46ADB-55E5-43DA-8E91-C49412A33045}"/>
              </a:ext>
            </a:extLst>
          </p:cNvPr>
          <p:cNvSpPr>
            <a:spLocks noGrp="1"/>
          </p:cNvSpPr>
          <p:nvPr>
            <p:ph type="title"/>
          </p:nvPr>
        </p:nvSpPr>
        <p:spPr>
          <a:xfrm>
            <a:off x="779489" y="1349115"/>
            <a:ext cx="4986726" cy="1514793"/>
          </a:xfrm>
        </p:spPr>
        <p:txBody>
          <a:bodyPr/>
          <a:lstStyle/>
          <a:p>
            <a:r>
              <a:rPr lang="en-US" dirty="0">
                <a:solidFill>
                  <a:schemeClr val="tx1"/>
                </a:solidFill>
                <a:latin typeface="Times New Roman" panose="02020603050405020304" pitchFamily="18" charset="0"/>
                <a:cs typeface="Times New Roman" panose="02020603050405020304" pitchFamily="18" charset="0"/>
              </a:rPr>
              <a:t>Agenda</a:t>
            </a:r>
          </a:p>
        </p:txBody>
      </p:sp>
      <p:sp>
        <p:nvSpPr>
          <p:cNvPr id="2" name="Text Placeholder 1">
            <a:extLst>
              <a:ext uri="{FF2B5EF4-FFF2-40B4-BE49-F238E27FC236}">
                <a16:creationId xmlns:a16="http://schemas.microsoft.com/office/drawing/2014/main" id="{C11A7FF5-E7DB-4462-BC64-12126BDC0DFB}"/>
              </a:ext>
            </a:extLst>
          </p:cNvPr>
          <p:cNvSpPr>
            <a:spLocks noGrp="1"/>
          </p:cNvSpPr>
          <p:nvPr>
            <p:ph type="body" sz="quarter" idx="11"/>
          </p:nvPr>
        </p:nvSpPr>
        <p:spPr>
          <a:xfrm>
            <a:off x="6095999" y="464234"/>
            <a:ext cx="5806191" cy="5951556"/>
          </a:xfrm>
        </p:spPr>
        <p:txBody>
          <a:bodyPr>
            <a:normAutofit fontScale="77500" lnSpcReduction="20000"/>
          </a:bodyPr>
          <a:lstStyle/>
          <a:p>
            <a:pPr marL="342900" indent="-342900">
              <a:buFont typeface="Wingdings" panose="05000000000000000000" pitchFamily="2" charset="2"/>
              <a:buChar char="§"/>
            </a:pPr>
            <a:r>
              <a:rPr lang="en-US" sz="2600" dirty="0">
                <a:solidFill>
                  <a:schemeClr val="tx1"/>
                </a:solidFill>
                <a:latin typeface="Times New Roman" panose="02020603050405020304" pitchFamily="18" charset="0"/>
                <a:cs typeface="Times New Roman" panose="02020603050405020304" pitchFamily="18" charset="0"/>
              </a:rPr>
              <a:t> Introduction</a:t>
            </a:r>
          </a:p>
          <a:p>
            <a:pPr marL="342900" indent="-342900">
              <a:buFont typeface="Wingdings" panose="05000000000000000000" pitchFamily="2" charset="2"/>
              <a:buChar char="§"/>
            </a:pPr>
            <a:r>
              <a:rPr lang="en-US" sz="2600" dirty="0">
                <a:solidFill>
                  <a:schemeClr val="tx1"/>
                </a:solidFill>
                <a:latin typeface="Times New Roman" panose="02020603050405020304" pitchFamily="18" charset="0"/>
                <a:cs typeface="Times New Roman" panose="02020603050405020304" pitchFamily="18" charset="0"/>
              </a:rPr>
              <a:t>Problem Definition</a:t>
            </a:r>
          </a:p>
          <a:p>
            <a:pPr marL="342900" indent="-342900">
              <a:buFont typeface="Wingdings" panose="05000000000000000000" pitchFamily="2" charset="2"/>
              <a:buChar char="§"/>
            </a:pPr>
            <a:r>
              <a:rPr lang="en-US" sz="2600" dirty="0">
                <a:solidFill>
                  <a:schemeClr val="tx1"/>
                </a:solidFill>
                <a:latin typeface="Times New Roman" panose="02020603050405020304" pitchFamily="18" charset="0"/>
                <a:cs typeface="Times New Roman" panose="02020603050405020304" pitchFamily="18" charset="0"/>
              </a:rPr>
              <a:t> Objective</a:t>
            </a:r>
          </a:p>
          <a:p>
            <a:pPr marL="342900" indent="-342900">
              <a:buFont typeface="Wingdings" panose="05000000000000000000" pitchFamily="2" charset="2"/>
              <a:buChar char="§"/>
            </a:pPr>
            <a:r>
              <a:rPr lang="en-US" sz="2600" dirty="0">
                <a:solidFill>
                  <a:schemeClr val="tx1"/>
                </a:solidFill>
                <a:latin typeface="Times New Roman" panose="02020603050405020304" pitchFamily="18" charset="0"/>
                <a:cs typeface="Times New Roman" panose="02020603050405020304" pitchFamily="18" charset="0"/>
              </a:rPr>
              <a:t> Solution overview</a:t>
            </a:r>
          </a:p>
          <a:p>
            <a:pPr marL="342900" indent="-342900">
              <a:buFont typeface="Wingdings" panose="05000000000000000000" pitchFamily="2" charset="2"/>
              <a:buChar char="§"/>
            </a:pPr>
            <a:r>
              <a:rPr lang="en-US" sz="2600" dirty="0">
                <a:solidFill>
                  <a:schemeClr val="tx1"/>
                </a:solidFill>
                <a:latin typeface="Times New Roman" panose="02020603050405020304" pitchFamily="18" charset="0"/>
                <a:cs typeface="Times New Roman" panose="02020603050405020304" pitchFamily="18" charset="0"/>
              </a:rPr>
              <a:t>Model Architecture</a:t>
            </a:r>
          </a:p>
          <a:p>
            <a:pPr marL="342900" indent="-342900">
              <a:buFont typeface="Wingdings" panose="05000000000000000000" pitchFamily="2" charset="2"/>
              <a:buChar char="§"/>
            </a:pPr>
            <a:r>
              <a:rPr lang="en-US" sz="2600" dirty="0">
                <a:solidFill>
                  <a:schemeClr val="tx1"/>
                </a:solidFill>
                <a:latin typeface="Times New Roman" panose="02020603050405020304" pitchFamily="18" charset="0"/>
                <a:cs typeface="Times New Roman" panose="02020603050405020304" pitchFamily="18" charset="0"/>
              </a:rPr>
              <a:t>Methodology</a:t>
            </a:r>
          </a:p>
          <a:p>
            <a:pPr marL="342900" indent="-342900">
              <a:buFont typeface="Wingdings" panose="05000000000000000000" pitchFamily="2" charset="2"/>
              <a:buChar char="§"/>
            </a:pPr>
            <a:r>
              <a:rPr lang="en-US" sz="2600" dirty="0">
                <a:solidFill>
                  <a:schemeClr val="tx1"/>
                </a:solidFill>
                <a:latin typeface="Times New Roman" panose="02020603050405020304" pitchFamily="18" charset="0"/>
                <a:cs typeface="Times New Roman" panose="02020603050405020304" pitchFamily="18" charset="0"/>
              </a:rPr>
              <a:t> Technical Implementation</a:t>
            </a:r>
          </a:p>
          <a:p>
            <a:pPr marL="342900" indent="-342900">
              <a:buFont typeface="Wingdings" panose="05000000000000000000" pitchFamily="2" charset="2"/>
              <a:buChar char="§"/>
            </a:pPr>
            <a:r>
              <a:rPr lang="en-US" sz="2600" dirty="0">
                <a:solidFill>
                  <a:schemeClr val="tx1"/>
                </a:solidFill>
                <a:latin typeface="Times New Roman" panose="02020603050405020304" pitchFamily="18" charset="0"/>
                <a:cs typeface="Times New Roman" panose="02020603050405020304" pitchFamily="18" charset="0"/>
              </a:rPr>
              <a:t> Results</a:t>
            </a:r>
          </a:p>
          <a:p>
            <a:pPr marL="342900" indent="-342900">
              <a:buFont typeface="Wingdings" panose="05000000000000000000" pitchFamily="2" charset="2"/>
              <a:buChar char="§"/>
            </a:pPr>
            <a:r>
              <a:rPr lang="en-US" sz="2600" dirty="0">
                <a:solidFill>
                  <a:schemeClr val="tx1"/>
                </a:solidFill>
                <a:latin typeface="Times New Roman" panose="02020603050405020304" pitchFamily="18" charset="0"/>
                <a:cs typeface="Times New Roman" panose="02020603050405020304" pitchFamily="18" charset="0"/>
              </a:rPr>
              <a:t> Advantages</a:t>
            </a:r>
          </a:p>
          <a:p>
            <a:pPr marL="342900" indent="-342900">
              <a:buFont typeface="Wingdings" panose="05000000000000000000" pitchFamily="2" charset="2"/>
              <a:buChar char="§"/>
            </a:pPr>
            <a:r>
              <a:rPr lang="en-US" sz="2600" dirty="0">
                <a:solidFill>
                  <a:schemeClr val="tx1"/>
                </a:solidFill>
                <a:latin typeface="Times New Roman" panose="02020603050405020304" pitchFamily="18" charset="0"/>
                <a:cs typeface="Times New Roman" panose="02020603050405020304" pitchFamily="18" charset="0"/>
              </a:rPr>
              <a:t>Limitations</a:t>
            </a:r>
          </a:p>
          <a:p>
            <a:pPr marL="342900" indent="-342900">
              <a:buFont typeface="Wingdings" panose="05000000000000000000" pitchFamily="2" charset="2"/>
              <a:buChar char="§"/>
            </a:pPr>
            <a:r>
              <a:rPr lang="en-US" sz="2600" dirty="0">
                <a:solidFill>
                  <a:schemeClr val="tx1"/>
                </a:solidFill>
                <a:latin typeface="Times New Roman" panose="02020603050405020304" pitchFamily="18" charset="0"/>
                <a:cs typeface="Times New Roman" panose="02020603050405020304" pitchFamily="18" charset="0"/>
              </a:rPr>
              <a:t> Conclusion</a:t>
            </a:r>
          </a:p>
          <a:p>
            <a:endParaRPr lang="en-US" dirty="0">
              <a:solidFill>
                <a:schemeClr val="tx1"/>
              </a:solidFill>
            </a:endParaRPr>
          </a:p>
          <a:p>
            <a:endParaRPr lang="en-US" dirty="0">
              <a:solidFill>
                <a:schemeClr val="tx1"/>
              </a:solidFill>
            </a:endParaRPr>
          </a:p>
          <a:p>
            <a:endParaRPr lang="en-US" dirty="0"/>
          </a:p>
        </p:txBody>
      </p:sp>
    </p:spTree>
    <p:extLst>
      <p:ext uri="{BB962C8B-B14F-4D97-AF65-F5344CB8AC3E}">
        <p14:creationId xmlns:p14="http://schemas.microsoft.com/office/powerpoint/2010/main" val="2865516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877D3D-1584-1E7B-44B5-A1CEE3556D58}"/>
              </a:ext>
            </a:extLst>
          </p:cNvPr>
          <p:cNvSpPr txBox="1"/>
          <p:nvPr/>
        </p:nvSpPr>
        <p:spPr>
          <a:xfrm>
            <a:off x="839449" y="267640"/>
            <a:ext cx="10163331" cy="1200329"/>
          </a:xfrm>
          <a:prstGeom prst="rect">
            <a:avLst/>
          </a:prstGeom>
          <a:noFill/>
        </p:spPr>
        <p:txBody>
          <a:bodyPr wrap="square" rtlCol="0">
            <a:spAutoFit/>
          </a:bodyPr>
          <a:lstStyle/>
          <a:p>
            <a:r>
              <a:rPr lang="en-US" sz="7200" dirty="0">
                <a:latin typeface="Times New Roman" panose="02020603050405020304" pitchFamily="18" charset="0"/>
                <a:cs typeface="Times New Roman" panose="02020603050405020304" pitchFamily="18" charset="0"/>
              </a:rPr>
              <a:t>INTEL</a:t>
            </a:r>
            <a:endParaRPr lang="en-IN" sz="7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2FA9C31-5522-DA83-0EDD-DE04076310AA}"/>
              </a:ext>
            </a:extLst>
          </p:cNvPr>
          <p:cNvSpPr txBox="1"/>
          <p:nvPr/>
        </p:nvSpPr>
        <p:spPr>
          <a:xfrm>
            <a:off x="1750103" y="1736867"/>
            <a:ext cx="6093500" cy="193899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FOUNDED</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July 18, 1968</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FOUNDERS</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Gordon Moore and Robert Noyce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HEADQUARTERS</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Santa Clara, California, USA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INDUSTRY</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Semiconductors, Computing, Artificial Intelligence </a:t>
            </a:r>
          </a:p>
          <a:p>
            <a:pPr marL="0" marR="0" lvl="0" indent="0" algn="l" defTabSz="914400" rtl="0" eaLnBrk="0" fontAlgn="base" latinLnBrk="0" hangingPunct="0">
              <a:lnSpc>
                <a:spcPct val="100000"/>
              </a:lnSpc>
              <a:spcBef>
                <a:spcPct val="0"/>
              </a:spcBef>
              <a:spcAft>
                <a:spcPct val="0"/>
              </a:spcAft>
              <a:buClrTx/>
              <a:buSzTx/>
              <a:buFontTx/>
              <a:buChar char="•"/>
              <a:tabLst/>
            </a:pPr>
            <a:r>
              <a:rPr lang="en-IN" sz="2000" b="1" dirty="0">
                <a:latin typeface="Times New Roman" panose="02020603050405020304" pitchFamily="18" charset="0"/>
                <a:cs typeface="Times New Roman" panose="02020603050405020304" pitchFamily="18" charset="0"/>
              </a:rPr>
              <a:t>CEO:</a:t>
            </a:r>
            <a:r>
              <a:rPr lang="en-IN" sz="2000" dirty="0">
                <a:latin typeface="Times New Roman" panose="02020603050405020304" pitchFamily="18" charset="0"/>
                <a:cs typeface="Times New Roman" panose="02020603050405020304" pitchFamily="18" charset="0"/>
              </a:rPr>
              <a:t> Pat Gelsinger</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BFA1FF6-5325-64DD-DF29-5CA8B7A3CCAB}"/>
              </a:ext>
            </a:extLst>
          </p:cNvPr>
          <p:cNvSpPr txBox="1"/>
          <p:nvPr/>
        </p:nvSpPr>
        <p:spPr>
          <a:xfrm>
            <a:off x="-326034" y="4037496"/>
            <a:ext cx="6093500" cy="723275"/>
          </a:xfrm>
          <a:prstGeom prst="rect">
            <a:avLst/>
          </a:prstGeom>
          <a:noFill/>
        </p:spPr>
        <p:txBody>
          <a:bodyPr wrap="square">
            <a:spAutoFit/>
          </a:bodyPr>
          <a:lstStyle/>
          <a:p>
            <a:pPr algn="ctr"/>
            <a:r>
              <a:rPr lang="en-US" sz="2300" b="1" dirty="0">
                <a:latin typeface="Times New Roman" panose="02020603050405020304" pitchFamily="18" charset="0"/>
                <a:cs typeface="Times New Roman" panose="02020603050405020304" pitchFamily="18" charset="0"/>
              </a:rPr>
              <a:t>     INTEL UNNATI PROGRAM</a:t>
            </a:r>
          </a:p>
          <a:p>
            <a:pPr algn="ctr"/>
            <a:endParaRPr lang="en-US" dirty="0"/>
          </a:p>
        </p:txBody>
      </p:sp>
      <p:sp>
        <p:nvSpPr>
          <p:cNvPr id="8" name="TextBox 7">
            <a:extLst>
              <a:ext uri="{FF2B5EF4-FFF2-40B4-BE49-F238E27FC236}">
                <a16:creationId xmlns:a16="http://schemas.microsoft.com/office/drawing/2014/main" id="{86A8ACA6-FD96-C6BC-9857-AA3C0F5B27BE}"/>
              </a:ext>
            </a:extLst>
          </p:cNvPr>
          <p:cNvSpPr txBox="1"/>
          <p:nvPr/>
        </p:nvSpPr>
        <p:spPr>
          <a:xfrm>
            <a:off x="1633929" y="4760771"/>
            <a:ext cx="6565690" cy="1906740"/>
          </a:xfrm>
          <a:prstGeom prst="rect">
            <a:avLst/>
          </a:prstGeom>
          <a:noFill/>
        </p:spPr>
        <p:txBody>
          <a:bodyPr wrap="square">
            <a:spAutoFit/>
          </a:bodyPr>
          <a:lstStyle/>
          <a:p>
            <a:pPr marL="342900" marR="0" lvl="0" indent="-342900">
              <a:lnSpc>
                <a:spcPct val="120000"/>
              </a:lnSpc>
              <a:spcBef>
                <a:spcPts val="0"/>
              </a:spcBef>
              <a:spcAft>
                <a:spcPts val="900"/>
              </a:spcAft>
              <a:buSzPts val="1000"/>
              <a:buFont typeface="Symbol" panose="05050102010706020507" pitchFamily="18" charset="2"/>
              <a:buChar char=""/>
              <a:tabLst>
                <a:tab pos="457200" algn="l"/>
              </a:tabLst>
            </a:pPr>
            <a:r>
              <a:rPr lang="en-US" sz="2000" dirty="0">
                <a:latin typeface="Times New Roman" panose="02020603050405020304" pitchFamily="18" charset="0"/>
                <a:cs typeface="Times New Roman" panose="02020603050405020304" pitchFamily="18" charset="0"/>
              </a:rPr>
              <a:t>Intel Unnati is an initiative by Intel India aimed at fostering innovation and research among students and educators. The program provides access to the latest technology and resources, encouraging skill development in fields like AI, machine learning, IoT, and robotics.</a:t>
            </a:r>
          </a:p>
        </p:txBody>
      </p:sp>
    </p:spTree>
    <p:extLst>
      <p:ext uri="{BB962C8B-B14F-4D97-AF65-F5344CB8AC3E}">
        <p14:creationId xmlns:p14="http://schemas.microsoft.com/office/powerpoint/2010/main" val="428366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EA6B7DE5-BFCC-4EEF-9609-8AA1C7CAD3B0}"/>
              </a:ext>
            </a:extLst>
          </p:cNvPr>
          <p:cNvSpPr>
            <a:spLocks noGrp="1"/>
          </p:cNvSpPr>
          <p:nvPr>
            <p:ph type="title"/>
          </p:nvPr>
        </p:nvSpPr>
        <p:spPr>
          <a:xfrm>
            <a:off x="914400" y="576775"/>
            <a:ext cx="9256542" cy="1228977"/>
          </a:xfrm>
        </p:spPr>
        <p:txBody>
          <a:bodyPr/>
          <a:lstStyle/>
          <a:p>
            <a:r>
              <a:rPr lang="en-US" dirty="0">
                <a:solidFill>
                  <a:schemeClr val="tx1"/>
                </a:solidFill>
                <a:latin typeface="Times New Roman" panose="02020603050405020304" pitchFamily="18" charset="0"/>
                <a:cs typeface="Times New Roman" panose="02020603050405020304" pitchFamily="18" charset="0"/>
              </a:rPr>
              <a:t>                   </a:t>
            </a:r>
            <a:r>
              <a:rPr lang="en-US" sz="7200" dirty="0">
                <a:solidFill>
                  <a:schemeClr val="tx1"/>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sz="quarter" idx="13"/>
          </p:nvPr>
        </p:nvSpPr>
        <p:spPr>
          <a:xfrm>
            <a:off x="1040129" y="2009775"/>
            <a:ext cx="9890467" cy="4391025"/>
          </a:xfrm>
        </p:spPr>
        <p:txBody>
          <a:bodyPr>
            <a:normAutofit fontScale="92500" lnSpcReduction="20000"/>
          </a:bodyPr>
          <a:lstStyle/>
          <a:p>
            <a:r>
              <a:rPr lang="en-US" sz="2200" dirty="0">
                <a:solidFill>
                  <a:schemeClr val="tx1"/>
                </a:solidFill>
                <a:latin typeface="Times New Roman" panose="02020603050405020304" pitchFamily="18" charset="0"/>
                <a:cs typeface="Times New Roman" panose="02020603050405020304" pitchFamily="18" charset="0"/>
              </a:rPr>
              <a:t>As networks grow in scale and complexity, securing them has become one of the biggest challenges for enterprises and service providers. Traditional security systems, heavily reliant on rule-based approaches and deep packet inspection (DPI), are now insufficient in handling:</a:t>
            </a:r>
          </a:p>
          <a:p>
            <a:r>
              <a:rPr lang="en-US" sz="2200" b="1" dirty="0">
                <a:solidFill>
                  <a:schemeClr val="tx1"/>
                </a:solidFill>
                <a:latin typeface="Times New Roman" panose="02020603050405020304" pitchFamily="18" charset="0"/>
                <a:cs typeface="Times New Roman" panose="02020603050405020304" pitchFamily="18" charset="0"/>
              </a:rPr>
              <a:t>Encrypted traffic (TLS, SSL)</a:t>
            </a:r>
            <a:endParaRPr lang="en-US" sz="2200" dirty="0">
              <a:solidFill>
                <a:schemeClr val="tx1"/>
              </a:solidFill>
              <a:latin typeface="Times New Roman" panose="02020603050405020304" pitchFamily="18" charset="0"/>
              <a:cs typeface="Times New Roman" panose="02020603050405020304" pitchFamily="18" charset="0"/>
            </a:endParaRPr>
          </a:p>
          <a:p>
            <a:r>
              <a:rPr lang="en-US" sz="2200" b="1" dirty="0">
                <a:solidFill>
                  <a:schemeClr val="tx1"/>
                </a:solidFill>
                <a:latin typeface="Times New Roman" panose="02020603050405020304" pitchFamily="18" charset="0"/>
                <a:cs typeface="Times New Roman" panose="02020603050405020304" pitchFamily="18" charset="0"/>
              </a:rPr>
              <a:t>Sophisticated cyberattacks (DDoS, malware, APTs)</a:t>
            </a:r>
            <a:endParaRPr lang="en-US" sz="2200" dirty="0">
              <a:solidFill>
                <a:schemeClr val="tx1"/>
              </a:solidFill>
              <a:latin typeface="Times New Roman" panose="02020603050405020304" pitchFamily="18" charset="0"/>
              <a:cs typeface="Times New Roman" panose="02020603050405020304" pitchFamily="18" charset="0"/>
            </a:endParaRPr>
          </a:p>
          <a:p>
            <a:r>
              <a:rPr lang="en-US" sz="2200" b="1" dirty="0">
                <a:solidFill>
                  <a:schemeClr val="tx1"/>
                </a:solidFill>
                <a:latin typeface="Times New Roman" panose="02020603050405020304" pitchFamily="18" charset="0"/>
                <a:cs typeface="Times New Roman" panose="02020603050405020304" pitchFamily="18" charset="0"/>
              </a:rPr>
              <a:t>High-speed, high-volume traffic environments</a:t>
            </a:r>
            <a:endParaRPr lang="en-US" sz="2200" dirty="0">
              <a:solidFill>
                <a:schemeClr val="tx1"/>
              </a:solidFill>
              <a:latin typeface="Times New Roman" panose="02020603050405020304" pitchFamily="18" charset="0"/>
              <a:cs typeface="Times New Roman" panose="02020603050405020304" pitchFamily="18" charset="0"/>
            </a:endParaRPr>
          </a:p>
          <a:p>
            <a:r>
              <a:rPr lang="en-US" sz="2200" dirty="0">
                <a:solidFill>
                  <a:schemeClr val="tx1"/>
                </a:solidFill>
                <a:latin typeface="Times New Roman" panose="02020603050405020304" pitchFamily="18" charset="0"/>
                <a:cs typeface="Times New Roman" panose="02020603050405020304" pitchFamily="18" charset="0"/>
              </a:rPr>
              <a:t>This project introduces an </a:t>
            </a:r>
            <a:r>
              <a:rPr lang="en-US" sz="2200" b="1" dirty="0">
                <a:solidFill>
                  <a:schemeClr val="tx1"/>
                </a:solidFill>
                <a:latin typeface="Times New Roman" panose="02020603050405020304" pitchFamily="18" charset="0"/>
                <a:cs typeface="Times New Roman" panose="02020603050405020304" pitchFamily="18" charset="0"/>
              </a:rPr>
              <a:t>AI/ML-powered system</a:t>
            </a:r>
            <a:r>
              <a:rPr lang="en-US" sz="2200" dirty="0">
                <a:solidFill>
                  <a:schemeClr val="tx1"/>
                </a:solidFill>
                <a:latin typeface="Times New Roman" panose="02020603050405020304" pitchFamily="18" charset="0"/>
                <a:cs typeface="Times New Roman" panose="02020603050405020304" pitchFamily="18" charset="0"/>
              </a:rPr>
              <a:t> capable of performing real-time network traffic analysis, detecting anomalies, and classifying encrypted and unencrypted traffic without violating user privacy.</a:t>
            </a:r>
          </a:p>
          <a:p>
            <a:endParaRPr lang="en-US" dirty="0"/>
          </a:p>
        </p:txBody>
      </p:sp>
    </p:spTree>
    <p:extLst>
      <p:ext uri="{BB962C8B-B14F-4D97-AF65-F5344CB8AC3E}">
        <p14:creationId xmlns:p14="http://schemas.microsoft.com/office/powerpoint/2010/main" val="2371293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BB74BB8A-7BAA-4A6E-9CC4-CB382C68DEEC}"/>
              </a:ext>
            </a:extLst>
          </p:cNvPr>
          <p:cNvSpPr>
            <a:spLocks noGrp="1"/>
          </p:cNvSpPr>
          <p:nvPr>
            <p:ph type="body" sz="quarter" idx="13"/>
          </p:nvPr>
        </p:nvSpPr>
        <p:spPr>
          <a:xfrm>
            <a:off x="844063" y="337626"/>
            <a:ext cx="8599740" cy="1280160"/>
          </a:xfrm>
        </p:spPr>
        <p:txBody>
          <a:bodyPr/>
          <a:lstStyle/>
          <a:p>
            <a:r>
              <a:rPr lang="en-US" sz="7200" dirty="0">
                <a:solidFill>
                  <a:schemeClr val="tx1"/>
                </a:solidFill>
                <a:latin typeface="Times New Roman" panose="02020603050405020304" pitchFamily="18" charset="0"/>
                <a:cs typeface="Times New Roman" panose="02020603050405020304" pitchFamily="18" charset="0"/>
              </a:rPr>
              <a:t>    Problem Definition</a:t>
            </a:r>
          </a:p>
        </p:txBody>
      </p:sp>
      <p:sp>
        <p:nvSpPr>
          <p:cNvPr id="2" name="TextBox 1">
            <a:extLst>
              <a:ext uri="{FF2B5EF4-FFF2-40B4-BE49-F238E27FC236}">
                <a16:creationId xmlns:a16="http://schemas.microsoft.com/office/drawing/2014/main" id="{DE205498-7214-6246-38A1-5CA47ACA06AC}"/>
              </a:ext>
            </a:extLst>
          </p:cNvPr>
          <p:cNvSpPr txBox="1"/>
          <p:nvPr/>
        </p:nvSpPr>
        <p:spPr>
          <a:xfrm>
            <a:off x="633046" y="1617786"/>
            <a:ext cx="11296357" cy="4370427"/>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Objective</a:t>
            </a:r>
          </a:p>
          <a:p>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To design and implement an intelligent system that:</a:t>
            </a:r>
          </a:p>
          <a:p>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Automatically classifies network traffic by application or behavior.</a:t>
            </a:r>
          </a:p>
          <a:p>
            <a:pPr marL="342900" indent="-34290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Detects anomalies and potential threats like malware and port scanning.</a:t>
            </a:r>
          </a:p>
          <a:p>
            <a:pPr marL="342900" indent="-34290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Supports encrypted traffic analysis without needing decryption.</a:t>
            </a:r>
          </a:p>
          <a:p>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Scales efficiently for high-speed networks while maintaining low latency.</a:t>
            </a:r>
          </a:p>
          <a:p>
            <a:endParaRPr lang="en-US" sz="2000" dirty="0"/>
          </a:p>
          <a:p>
            <a:endParaRPr lang="en-IN" dirty="0"/>
          </a:p>
        </p:txBody>
      </p:sp>
    </p:spTree>
    <p:extLst>
      <p:ext uri="{BB962C8B-B14F-4D97-AF65-F5344CB8AC3E}">
        <p14:creationId xmlns:p14="http://schemas.microsoft.com/office/powerpoint/2010/main" val="1912012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8120E3-D997-4BDE-ED06-B84FBADE405F}"/>
              </a:ext>
            </a:extLst>
          </p:cNvPr>
          <p:cNvSpPr>
            <a:spLocks noGrp="1"/>
          </p:cNvSpPr>
          <p:nvPr>
            <p:ph sz="quarter" idx="11"/>
          </p:nvPr>
        </p:nvSpPr>
        <p:spPr>
          <a:xfrm>
            <a:off x="591487" y="493036"/>
            <a:ext cx="11009026" cy="5871928"/>
          </a:xfrm>
        </p:spPr>
        <p:txBody>
          <a:bodyPr>
            <a:normAutofit/>
          </a:bodyPr>
          <a:lstStyle/>
          <a:p>
            <a:pPr marL="0" indent="0">
              <a:buNone/>
            </a:pPr>
            <a:r>
              <a:rPr lang="en-US" sz="4000" b="1" dirty="0">
                <a:latin typeface="Times New Roman" panose="02020603050405020304" pitchFamily="18" charset="0"/>
                <a:cs typeface="Times New Roman" panose="02020603050405020304" pitchFamily="18" charset="0"/>
              </a:rPr>
              <a:t>CHALLENGES WITH CURRENT NETWORK SECURITY SOLUTIONS:</a:t>
            </a:r>
          </a:p>
          <a:p>
            <a:pPr marL="0" indent="0">
              <a:buNone/>
            </a:pPr>
            <a:r>
              <a:rPr lang="en-US" sz="2000" dirty="0">
                <a:latin typeface="Times New Roman" panose="02020603050405020304" pitchFamily="18" charset="0"/>
                <a:cs typeface="Times New Roman" panose="02020603050405020304" pitchFamily="18" charset="0"/>
              </a:rPr>
              <a:t>Ineffective for Encrypted Traffic: Traditional DPI fails to analyze encrypted flows, creating blind spots in security.</a:t>
            </a:r>
          </a:p>
          <a:p>
            <a:pPr marL="0" indent="0">
              <a:buNone/>
            </a:pPr>
            <a:r>
              <a:rPr lang="en-US" sz="2000" dirty="0">
                <a:latin typeface="Times New Roman" panose="02020603050405020304" pitchFamily="18" charset="0"/>
                <a:cs typeface="Times New Roman" panose="02020603050405020304" pitchFamily="18" charset="0"/>
              </a:rPr>
              <a:t>High False Positives/Negatives: Rule-based systems often misclassify benign behavior as threats and miss zero-day attacks.</a:t>
            </a:r>
          </a:p>
          <a:p>
            <a:pPr marL="0" indent="0">
              <a:buNone/>
            </a:pPr>
            <a:r>
              <a:rPr lang="en-US" sz="2000" dirty="0">
                <a:latin typeface="Times New Roman" panose="02020603050405020304" pitchFamily="18" charset="0"/>
                <a:cs typeface="Times New Roman" panose="02020603050405020304" pitchFamily="18" charset="0"/>
              </a:rPr>
              <a:t>Scalability Issues: Existing solutions struggle to handle high-volume, high-speed </a:t>
            </a:r>
            <a:r>
              <a:rPr lang="en-US" sz="2000" dirty="0" err="1">
                <a:latin typeface="Times New Roman" panose="02020603050405020304" pitchFamily="18" charset="0"/>
                <a:cs typeface="Times New Roman" panose="02020603050405020304" pitchFamily="18" charset="0"/>
              </a:rPr>
              <a:t>networks.Delayed</a:t>
            </a:r>
            <a:r>
              <a:rPr lang="en-US" sz="2000" dirty="0">
                <a:latin typeface="Times New Roman" panose="02020603050405020304" pitchFamily="18" charset="0"/>
                <a:cs typeface="Times New Roman" panose="02020603050405020304" pitchFamily="18" charset="0"/>
              </a:rPr>
              <a:t> Detection: Manual analysis leads to slower threat response times</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7386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dirty="0"/>
              <a:t> </a:t>
            </a:r>
          </a:p>
        </p:txBody>
      </p:sp>
      <p:sp>
        <p:nvSpPr>
          <p:cNvPr id="5" name="Content Placeholder 4">
            <a:extLst>
              <a:ext uri="{FF2B5EF4-FFF2-40B4-BE49-F238E27FC236}">
                <a16:creationId xmlns:a16="http://schemas.microsoft.com/office/drawing/2014/main" id="{59EFC110-D8A4-A35F-4D43-7AACCD25DF97}"/>
              </a:ext>
            </a:extLst>
          </p:cNvPr>
          <p:cNvSpPr>
            <a:spLocks noGrp="1"/>
          </p:cNvSpPr>
          <p:nvPr>
            <p:ph sz="quarter" idx="11"/>
          </p:nvPr>
        </p:nvSpPr>
        <p:spPr>
          <a:xfrm>
            <a:off x="838201" y="1334124"/>
            <a:ext cx="3778769" cy="2480445"/>
          </a:xfrm>
        </p:spPr>
        <p:txBody>
          <a:bodyPr>
            <a:noAutofit/>
          </a:bodyPr>
          <a:lstStyle/>
          <a:p>
            <a:pPr marL="0" indent="0">
              <a:buNone/>
            </a:pPr>
            <a:r>
              <a:rPr lang="en-US" sz="7200" dirty="0">
                <a:latin typeface="Times New Roman" panose="02020603050405020304" pitchFamily="18" charset="0"/>
                <a:cs typeface="Times New Roman" panose="02020603050405020304" pitchFamily="18" charset="0"/>
              </a:rPr>
              <a:t>Solution</a:t>
            </a:r>
          </a:p>
          <a:p>
            <a:pPr marL="0" indent="0">
              <a:buNone/>
            </a:pPr>
            <a:r>
              <a:rPr lang="en-US" sz="7200" dirty="0">
                <a:latin typeface="Times New Roman" panose="02020603050405020304" pitchFamily="18" charset="0"/>
                <a:cs typeface="Times New Roman" panose="02020603050405020304" pitchFamily="18" charset="0"/>
              </a:rPr>
              <a:t>overview</a:t>
            </a:r>
            <a:endParaRPr lang="en-IN" sz="72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59EF021-3629-612E-0095-85F62ED8E436}"/>
              </a:ext>
            </a:extLst>
          </p:cNvPr>
          <p:cNvSpPr txBox="1"/>
          <p:nvPr/>
        </p:nvSpPr>
        <p:spPr>
          <a:xfrm>
            <a:off x="6280879" y="989350"/>
            <a:ext cx="5381469" cy="4062651"/>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We developed an </a:t>
            </a:r>
            <a:r>
              <a:rPr lang="en-US" sz="2000" b="1" dirty="0">
                <a:latin typeface="Times New Roman" panose="02020603050405020304" pitchFamily="18" charset="0"/>
                <a:cs typeface="Times New Roman" panose="02020603050405020304" pitchFamily="18" charset="0"/>
              </a:rPr>
              <a:t>AI/ML-based network security system</a:t>
            </a:r>
            <a:r>
              <a:rPr lang="en-US" sz="2000" dirty="0">
                <a:latin typeface="Times New Roman" panose="02020603050405020304" pitchFamily="18" charset="0"/>
                <a:cs typeface="Times New Roman" panose="02020603050405020304" pitchFamily="18" charset="0"/>
              </a:rPr>
              <a:t> that leverages flow-based traffic features to detect and classify network activity in real-time.</a:t>
            </a:r>
          </a:p>
          <a:p>
            <a:r>
              <a:rPr lang="en-US" sz="2000" dirty="0">
                <a:latin typeface="Times New Roman" panose="02020603050405020304" pitchFamily="18" charset="0"/>
                <a:cs typeface="Times New Roman" panose="02020603050405020304" pitchFamily="18" charset="0"/>
              </a:rPr>
              <a:t>Key features:</a:t>
            </a:r>
          </a:p>
          <a:p>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Real-time classification of traffic types (e.g., HTTP, SSH, DNS, unknown)</a:t>
            </a:r>
          </a:p>
          <a:p>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Detection of anomalies including encrypted attacks</a:t>
            </a:r>
          </a:p>
          <a:p>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Visual dashboard for live monitoring and alerts</a:t>
            </a:r>
          </a:p>
          <a:p>
            <a:endParaRPr lang="en-IN" dirty="0"/>
          </a:p>
        </p:txBody>
      </p:sp>
    </p:spTree>
    <p:extLst>
      <p:ext uri="{BB962C8B-B14F-4D97-AF65-F5344CB8AC3E}">
        <p14:creationId xmlns:p14="http://schemas.microsoft.com/office/powerpoint/2010/main" val="4212917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AAE6B1-E184-F990-A383-F2E48A2223CD}"/>
              </a:ext>
            </a:extLst>
          </p:cNvPr>
          <p:cNvSpPr txBox="1"/>
          <p:nvPr/>
        </p:nvSpPr>
        <p:spPr>
          <a:xfrm>
            <a:off x="2398425" y="329785"/>
            <a:ext cx="7884825" cy="1200329"/>
          </a:xfrm>
          <a:prstGeom prst="rect">
            <a:avLst/>
          </a:prstGeom>
          <a:noFill/>
        </p:spPr>
        <p:txBody>
          <a:bodyPr wrap="square" rtlCol="0">
            <a:spAutoFit/>
          </a:bodyPr>
          <a:lstStyle/>
          <a:p>
            <a:r>
              <a:rPr lang="en-US" sz="7200" dirty="0">
                <a:latin typeface="Times New Roman" panose="02020603050405020304" pitchFamily="18" charset="0"/>
                <a:cs typeface="Times New Roman" panose="02020603050405020304" pitchFamily="18" charset="0"/>
              </a:rPr>
              <a:t>Model Architecture</a:t>
            </a:r>
            <a:endParaRPr lang="en-IN" sz="72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097B2418-CD07-7E04-C91C-A2E317FB220F}"/>
              </a:ext>
            </a:extLst>
          </p:cNvPr>
          <p:cNvPicPr>
            <a:picLocks noChangeAspect="1"/>
          </p:cNvPicPr>
          <p:nvPr/>
        </p:nvPicPr>
        <p:blipFill>
          <a:blip r:embed="rId2"/>
          <a:stretch>
            <a:fillRect/>
          </a:stretch>
        </p:blipFill>
        <p:spPr>
          <a:xfrm>
            <a:off x="2113612" y="1447224"/>
            <a:ext cx="8019739" cy="5221252"/>
          </a:xfrm>
          <a:prstGeom prst="rect">
            <a:avLst/>
          </a:prstGeom>
        </p:spPr>
      </p:pic>
    </p:spTree>
    <p:extLst>
      <p:ext uri="{BB962C8B-B14F-4D97-AF65-F5344CB8AC3E}">
        <p14:creationId xmlns:p14="http://schemas.microsoft.com/office/powerpoint/2010/main" val="2644093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A9D2D8-CCB0-4A94-539B-0E060EA6DEAA}"/>
              </a:ext>
            </a:extLst>
          </p:cNvPr>
          <p:cNvSpPr txBox="1"/>
          <p:nvPr/>
        </p:nvSpPr>
        <p:spPr>
          <a:xfrm>
            <a:off x="2383437" y="149902"/>
            <a:ext cx="8679304" cy="1200329"/>
          </a:xfrm>
          <a:prstGeom prst="rect">
            <a:avLst/>
          </a:prstGeom>
          <a:noFill/>
        </p:spPr>
        <p:txBody>
          <a:bodyPr wrap="square" rtlCol="0">
            <a:spAutoFit/>
          </a:bodyPr>
          <a:lstStyle/>
          <a:p>
            <a:r>
              <a:rPr lang="en-US" sz="7200" dirty="0">
                <a:latin typeface="Times New Roman" panose="02020603050405020304" pitchFamily="18" charset="0"/>
                <a:cs typeface="Times New Roman" panose="02020603050405020304" pitchFamily="18" charset="0"/>
              </a:rPr>
              <a:t>Methodology</a:t>
            </a:r>
            <a:endParaRPr lang="en-IN" sz="7200" dirty="0">
              <a:latin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D3D00FF1-BCFE-ABAD-767E-3CE25EDD28B5}"/>
              </a:ext>
            </a:extLst>
          </p:cNvPr>
          <p:cNvSpPr>
            <a:spLocks noChangeArrowheads="1"/>
          </p:cNvSpPr>
          <p:nvPr/>
        </p:nvSpPr>
        <p:spPr bwMode="auto">
          <a:xfrm>
            <a:off x="479685" y="1528360"/>
            <a:ext cx="10732958" cy="467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project’s model methodology follows a stepwise process to detect and classify network traffic:</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 1: Input Data Upload</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CSV files containing network flow data are uploaded to the system.</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 2: Feature Extraction</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preprocessing script checks the dataset for required columns.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Missing or irrelevant features are cleaned or filled with defaults to ensure smooth processing.</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 3: Load Trained ML Model</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pre-trained Random Forest classifier is loaded into memory for prediction.</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 4: Traffic Prediction</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model predicts the type of traffic for each row in the dataset, labeling flows as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BENIGN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DDoS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PortScan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etc.</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 5: Output Visualization</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Results are displayed through a web application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Streamlit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showing traffic types and attack counts in real time.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49680252"/>
      </p:ext>
    </p:extLst>
  </p:cSld>
  <p:clrMapOvr>
    <a:masterClrMapping/>
  </p:clrMapOvr>
</p:sld>
</file>

<file path=ppt/theme/theme1.xml><?xml version="1.0" encoding="utf-8"?>
<a:theme xmlns:a="http://schemas.openxmlformats.org/drawingml/2006/main" name="Office Theme">
  <a:themeElements>
    <a:clrScheme name="Minimalist Presentation">
      <a:dk1>
        <a:sysClr val="windowText" lastClr="000000"/>
      </a:dk1>
      <a:lt1>
        <a:sysClr val="window" lastClr="FFFFFF"/>
      </a:lt1>
      <a:dk2>
        <a:srgbClr val="ABABAB"/>
      </a:dk2>
      <a:lt2>
        <a:srgbClr val="F2F1EE"/>
      </a:lt2>
      <a:accent1>
        <a:srgbClr val="D8D2CD"/>
      </a:accent1>
      <a:accent2>
        <a:srgbClr val="C0C9C2"/>
      </a:accent2>
      <a:accent3>
        <a:srgbClr val="A5A5A5"/>
      </a:accent3>
      <a:accent4>
        <a:srgbClr val="FFC000"/>
      </a:accent4>
      <a:accent5>
        <a:srgbClr val="5B9BD5"/>
      </a:accent5>
      <a:accent6>
        <a:srgbClr val="70AD47"/>
      </a:accent6>
      <a:hlink>
        <a:srgbClr val="0563C1"/>
      </a:hlink>
      <a:folHlink>
        <a:srgbClr val="954F72"/>
      </a:folHlink>
    </a:clrScheme>
    <a:fontScheme name="Custom 3">
      <a:majorFont>
        <a:latin typeface="Biome Light"/>
        <a:ea typeface=""/>
        <a:cs typeface=""/>
      </a:majorFont>
      <a:minorFont>
        <a:latin typeface="Biome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color presentation_Win32_LW_v2.potx" id="{B7F4C684-7BE5-4BD8-BEBE-7F207A45F474}" vid="{9091DE1E-F617-4C59-950B-F96736B889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0976319-4513-485C-AD3A-E56C39927A3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A1B7BBB-8F46-4BA8-85EC-2ECC1D2E32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3A10211-FBDE-44DA-8AD6-29E596B2975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Minimalist color presentation</Template>
  <TotalTime>195</TotalTime>
  <Words>1081</Words>
  <Application>Microsoft Office PowerPoint</Application>
  <PresentationFormat>Widescreen</PresentationFormat>
  <Paragraphs>135</Paragraphs>
  <Slides>17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Biome Light</vt:lpstr>
      <vt:lpstr>Calibri</vt:lpstr>
      <vt:lpstr>Symbol</vt:lpstr>
      <vt:lpstr>Times New Roman</vt:lpstr>
      <vt:lpstr>Wingdings</vt:lpstr>
      <vt:lpstr>Office Theme</vt:lpstr>
      <vt:lpstr>INTEL UNNATI INDUSTRIAL  TRAINING PROGRAM</vt:lpstr>
      <vt:lpstr>Agenda</vt:lpstr>
      <vt:lpstr>PowerPoint Presentation</vt:lpstr>
      <vt:lpstr>                   Introduction</vt:lpstr>
      <vt:lpstr>PowerPoint Presentation</vt:lpstr>
      <vt:lpstr>PowerPoint Presentation</vt:lpstr>
      <vt:lpstr> </vt:lpstr>
      <vt:lpstr>PowerPoint Presentation</vt:lpstr>
      <vt:lpstr>PowerPoint Presentation</vt:lpstr>
      <vt:lpstr>Data Collection: Used public datasets like CIC-IDS2017 and live packet captures (via Wireshark/tcpdump). Collected metadata such as packet size, flow duration, protocol types, etc. Feature Engineering: Extracted features: Average packet size Bytes transferred per flow Inter-arrival time of packets Flow entropy (useful for encrypted traffic) </vt:lpstr>
      <vt:lpstr>. </vt:lpstr>
      <vt:lpstr>PowerPoint Presentation</vt:lpstr>
      <vt:lpstr>Advantages</vt:lpstr>
      <vt:lpstr>PowerPoint Presentation</vt:lpstr>
      <vt:lpstr>Limitations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Abhinaya E</dc:creator>
  <cp:lastModifiedBy>g srujana</cp:lastModifiedBy>
  <cp:revision>2</cp:revision>
  <dcterms:created xsi:type="dcterms:W3CDTF">2025-07-10T18:36:52Z</dcterms:created>
  <dcterms:modified xsi:type="dcterms:W3CDTF">2025-07-11T07:14:49Z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