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9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13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07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6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4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2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52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0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3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B34F-4657-4D67-941C-39A67660ABC2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3BC087-C184-4A49-9EDE-1BE660A6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5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bus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9D99-7BCB-2F57-237F-B4D50A8A5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958" y="773697"/>
            <a:ext cx="7766936" cy="1646302"/>
          </a:xfrm>
        </p:spPr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Red bus Data Scraping with Selenium &amp; Dynamic Filtering using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Streamlit</a:t>
            </a:r>
            <a:endParaRPr lang="en-IN" sz="2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6872-65D2-366C-C4E6-E19402C1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958" y="2570825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Project Documentation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328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F9DC-8871-2D33-330F-E027082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7" y="563089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Project Objective: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374B2-8FB1-5BBF-6486-A039C549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7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b="1" dirty="0"/>
              <a:t>Task Overview:</a:t>
            </a:r>
          </a:p>
          <a:p>
            <a:pPr lvl="1"/>
            <a:r>
              <a:rPr lang="en-US" sz="1400" dirty="0"/>
              <a:t>Scrape web data from the ‘Red </a:t>
            </a:r>
            <a:r>
              <a:rPr lang="en-US" sz="1400" dirty="0" err="1"/>
              <a:t>Bus’</a:t>
            </a:r>
            <a:r>
              <a:rPr lang="en-US" sz="1400" dirty="0"/>
              <a:t> website.</a:t>
            </a:r>
          </a:p>
          <a:p>
            <a:pPr lvl="1"/>
            <a:r>
              <a:rPr lang="en-US" sz="1400" dirty="0"/>
              <a:t>Create a user-friendly application for data searching with filtering options</a:t>
            </a:r>
          </a:p>
          <a:p>
            <a:r>
              <a:rPr lang="en-US" sz="1400" b="1" dirty="0"/>
              <a:t>Development Steps:</a:t>
            </a:r>
          </a:p>
          <a:p>
            <a:pPr lvl="1"/>
            <a:r>
              <a:rPr lang="en-US" sz="1400" b="1" dirty="0"/>
              <a:t>Data Scraping:</a:t>
            </a:r>
          </a:p>
          <a:p>
            <a:pPr lvl="2"/>
            <a:r>
              <a:rPr lang="en-US" dirty="0"/>
              <a:t>Use Selenium and Python to scrape data from the ‘Red </a:t>
            </a:r>
            <a:r>
              <a:rPr lang="en-US" dirty="0" err="1"/>
              <a:t>Bus’</a:t>
            </a:r>
            <a:r>
              <a:rPr lang="en-US" dirty="0"/>
              <a:t> website.</a:t>
            </a:r>
          </a:p>
          <a:p>
            <a:pPr lvl="1"/>
            <a:r>
              <a:rPr lang="en-US" sz="1400" b="1" dirty="0"/>
              <a:t>Data Storage:</a:t>
            </a:r>
          </a:p>
          <a:p>
            <a:pPr lvl="2"/>
            <a:r>
              <a:rPr lang="en-US" dirty="0"/>
              <a:t>Save the scraped data into a database using SQL connection and python data frame.</a:t>
            </a:r>
          </a:p>
          <a:p>
            <a:pPr lvl="1"/>
            <a:r>
              <a:rPr lang="en-US" sz="1400" dirty="0"/>
              <a:t>Use </a:t>
            </a:r>
            <a:r>
              <a:rPr lang="en-US" sz="1400" dirty="0" err="1"/>
              <a:t>Streamlit</a:t>
            </a:r>
            <a:r>
              <a:rPr lang="en-US" sz="1400" dirty="0"/>
              <a:t> to create an application</a:t>
            </a:r>
          </a:p>
          <a:p>
            <a:pPr lvl="1"/>
            <a:r>
              <a:rPr lang="en-US" sz="1400" dirty="0"/>
              <a:t>Use SQL connection and queries to fetch the data</a:t>
            </a:r>
          </a:p>
          <a:p>
            <a:r>
              <a:rPr lang="en-US" sz="1400" dirty="0"/>
              <a:t>Ensure the application can access the database and display filtered data in the user interface (UI).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924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4C60-D1B7-42D3-EF21-D7E6FEF7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A0C6-7685-3662-8C09-51BD6589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7" y="563089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Submitted Documents: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AEC86-0EBA-3817-CE8B-41557B7E5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7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/>
              <a:t>Python code file named scrapper.py</a:t>
            </a:r>
          </a:p>
          <a:p>
            <a:r>
              <a:rPr lang="en-US" sz="1400" dirty="0"/>
              <a:t>Database connection and query codes in file named db.py</a:t>
            </a:r>
          </a:p>
          <a:p>
            <a:r>
              <a:rPr lang="en-US" sz="1400" dirty="0" err="1"/>
              <a:t>Streamlit</a:t>
            </a:r>
            <a:r>
              <a:rPr lang="en-US" sz="1400" dirty="0"/>
              <a:t> application code file named app.py</a:t>
            </a:r>
          </a:p>
          <a:p>
            <a:r>
              <a:rPr lang="en-US" sz="1400" dirty="0"/>
              <a:t>Hyperlink to access the </a:t>
            </a:r>
            <a:r>
              <a:rPr lang="en-US" sz="1400" dirty="0" err="1"/>
              <a:t>streamlit</a:t>
            </a:r>
            <a:r>
              <a:rPr lang="en-US" sz="1400" dirty="0"/>
              <a:t>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141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3A44B-A3E4-0014-20DA-FC28B695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4A94-204F-A473-A9D6-3C1B9D9C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7" y="563089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Code detail: Scrapper.py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57E5F-1568-6A01-6323-866A7E89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7" y="1139821"/>
            <a:ext cx="8596668" cy="5081869"/>
          </a:xfrm>
        </p:spPr>
        <p:txBody>
          <a:bodyPr>
            <a:noAutofit/>
          </a:bodyPr>
          <a:lstStyle/>
          <a:p>
            <a:r>
              <a:rPr lang="en-US" sz="1400" b="1" dirty="0"/>
              <a:t>Scrapper.py</a:t>
            </a:r>
            <a:r>
              <a:rPr lang="en-US" sz="1400" dirty="0"/>
              <a:t>: Code file for scraping data from the ‘</a:t>
            </a:r>
            <a:r>
              <a:rPr lang="en-US" sz="1400" dirty="0" err="1"/>
              <a:t>Redbus</a:t>
            </a:r>
            <a:r>
              <a:rPr lang="en-US" sz="1400" dirty="0"/>
              <a:t>’ website.</a:t>
            </a:r>
          </a:p>
          <a:p>
            <a:r>
              <a:rPr lang="en-US" sz="1400" b="1" dirty="0"/>
              <a:t>Output Files</a:t>
            </a:r>
            <a:r>
              <a:rPr lang="en-US" sz="1400" dirty="0"/>
              <a:t>: Stores data in:</a:t>
            </a:r>
          </a:p>
          <a:p>
            <a:pPr lvl="1"/>
            <a:r>
              <a:rPr lang="en-US" sz="1400" dirty="0"/>
              <a:t>bus_details.csv</a:t>
            </a:r>
          </a:p>
          <a:p>
            <a:pPr lvl="1"/>
            <a:r>
              <a:rPr lang="en-US" sz="1400" dirty="0"/>
              <a:t>state_routes.csv</a:t>
            </a:r>
          </a:p>
          <a:p>
            <a:r>
              <a:rPr lang="en-US" sz="1400" b="1" dirty="0"/>
              <a:t>Selenium Web Driver: </a:t>
            </a:r>
            <a:r>
              <a:rPr lang="en-US" sz="1400" dirty="0"/>
              <a:t>Necessary for accessing the website and fetching data.</a:t>
            </a:r>
          </a:p>
          <a:p>
            <a:r>
              <a:rPr lang="en-US" sz="1400" dirty="0"/>
              <a:t>Imported Libraries from Selenium: </a:t>
            </a:r>
          </a:p>
          <a:p>
            <a:pPr lvl="1"/>
            <a:r>
              <a:rPr lang="en-US" sz="1400" b="1" dirty="0" err="1"/>
              <a:t>Webdriver</a:t>
            </a:r>
            <a:r>
              <a:rPr lang="en-US" sz="1400" dirty="0"/>
              <a:t>: To launch the web application.</a:t>
            </a:r>
          </a:p>
          <a:p>
            <a:pPr lvl="1"/>
            <a:r>
              <a:rPr lang="en-US" sz="1400" b="1" dirty="0" err="1"/>
              <a:t>ActionChains</a:t>
            </a:r>
            <a:r>
              <a:rPr lang="en-US" sz="1400" dirty="0"/>
              <a:t>: For moving, clicking, and navigating pages.</a:t>
            </a:r>
          </a:p>
          <a:p>
            <a:pPr lvl="1"/>
            <a:r>
              <a:rPr lang="en-US" sz="1400" b="1" dirty="0" err="1"/>
              <a:t>TimeoutExceptions</a:t>
            </a:r>
            <a:r>
              <a:rPr lang="en-US" sz="1400" dirty="0"/>
              <a:t>: To handle errors, failures, or non-found elements.</a:t>
            </a:r>
          </a:p>
          <a:p>
            <a:pPr lvl="1"/>
            <a:r>
              <a:rPr lang="en-US" sz="1400" b="1" dirty="0"/>
              <a:t>EC</a:t>
            </a:r>
            <a:r>
              <a:rPr lang="en-US" sz="1400" dirty="0"/>
              <a:t> (Expected Conditions): To match expected conditions for elements</a:t>
            </a:r>
          </a:p>
          <a:p>
            <a:pPr lvl="1"/>
            <a:r>
              <a:rPr lang="en-US" sz="1400" b="1" dirty="0"/>
              <a:t>By</a:t>
            </a:r>
            <a:r>
              <a:rPr lang="en-US" sz="1400" dirty="0"/>
              <a:t>: To locate required elements using specified methods (e.g., class, </a:t>
            </a:r>
            <a:r>
              <a:rPr lang="en-US" sz="1400" dirty="0" err="1"/>
              <a:t>xpath</a:t>
            </a:r>
            <a:r>
              <a:rPr lang="en-US" sz="1400" dirty="0"/>
              <a:t>).</a:t>
            </a:r>
          </a:p>
          <a:p>
            <a:pPr lvl="1"/>
            <a:r>
              <a:rPr lang="en-US" sz="1400" b="1" dirty="0"/>
              <a:t>Keys</a:t>
            </a:r>
            <a:r>
              <a:rPr lang="en-US" sz="1400" dirty="0"/>
              <a:t>: To scroll and navigate through pages.</a:t>
            </a:r>
          </a:p>
          <a:p>
            <a:r>
              <a:rPr lang="en-US" sz="1400" dirty="0"/>
              <a:t>Additional Libraries:</a:t>
            </a:r>
          </a:p>
          <a:p>
            <a:pPr lvl="1"/>
            <a:r>
              <a:rPr lang="en-US" sz="1400" b="1" dirty="0"/>
              <a:t>Pandas</a:t>
            </a:r>
            <a:r>
              <a:rPr lang="en-US" sz="1400" dirty="0"/>
              <a:t>: Imported to utilize </a:t>
            </a:r>
            <a:r>
              <a:rPr lang="en-US" sz="1400" dirty="0" err="1"/>
              <a:t>DataFrame</a:t>
            </a:r>
            <a:r>
              <a:rPr lang="en-US" sz="1400" dirty="0"/>
              <a:t> functions for data manipulation</a:t>
            </a:r>
          </a:p>
          <a:p>
            <a:pPr lvl="1"/>
            <a:r>
              <a:rPr lang="en-US" sz="1400" b="1" dirty="0"/>
              <a:t>Time:</a:t>
            </a:r>
            <a:r>
              <a:rPr lang="en-US" sz="1400" dirty="0"/>
              <a:t> to achieve time delays in between web actions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639D6-7043-D121-9428-F59D19737998}"/>
              </a:ext>
            </a:extLst>
          </p:cNvPr>
          <p:cNvSpPr txBox="1"/>
          <p:nvPr/>
        </p:nvSpPr>
        <p:spPr>
          <a:xfrm>
            <a:off x="7626284" y="622169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Continued…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5453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49FB-C52C-2F6F-F0CE-F43187367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ECE0-5953-C7C8-3493-D082D83F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6" y="374553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Code detail: Scrapper.py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6780D-BB43-D1CC-2588-C5053BB6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6" y="974421"/>
            <a:ext cx="9428201" cy="5440951"/>
          </a:xfrm>
        </p:spPr>
        <p:txBody>
          <a:bodyPr>
            <a:noAutofit/>
          </a:bodyPr>
          <a:lstStyle/>
          <a:p>
            <a:r>
              <a:rPr lang="en-US" sz="1400" dirty="0"/>
              <a:t>Base URL:</a:t>
            </a:r>
          </a:p>
          <a:p>
            <a:pPr lvl="1"/>
            <a:r>
              <a:rPr lang="en-US" sz="1400" dirty="0" err="1"/>
              <a:t>Redbus</a:t>
            </a:r>
            <a:r>
              <a:rPr lang="en-US" sz="1400" dirty="0"/>
              <a:t> URL: </a:t>
            </a:r>
            <a:r>
              <a:rPr lang="en-US" sz="1400" dirty="0">
                <a:hlinkClick r:id="rId2"/>
              </a:rPr>
              <a:t>https://www.redbus.in/</a:t>
            </a:r>
            <a:endParaRPr lang="en-US" sz="1400" dirty="0"/>
          </a:p>
          <a:p>
            <a:pPr lvl="1"/>
            <a:r>
              <a:rPr lang="en-US" sz="1400" dirty="0"/>
              <a:t>Saved under the variable name </a:t>
            </a:r>
            <a:r>
              <a:rPr lang="en-US" sz="1400" dirty="0" err="1"/>
              <a:t>base_url</a:t>
            </a:r>
            <a:r>
              <a:rPr lang="en-US" sz="1400" dirty="0"/>
              <a:t>.</a:t>
            </a:r>
          </a:p>
          <a:p>
            <a:r>
              <a:rPr lang="en-US" sz="1400" dirty="0"/>
              <a:t>State Information:</a:t>
            </a:r>
          </a:p>
          <a:p>
            <a:pPr lvl="1"/>
            <a:r>
              <a:rPr lang="en-US" sz="1400" dirty="0"/>
              <a:t>List of state names and links saved in the variable </a:t>
            </a:r>
            <a:r>
              <a:rPr lang="en-US" sz="1400" dirty="0" err="1"/>
              <a:t>state_transports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This variable is a list where each item is a dictionary.</a:t>
            </a:r>
          </a:p>
          <a:p>
            <a:r>
              <a:rPr lang="en-US" sz="1400" dirty="0"/>
              <a:t>Route Fetching Process:</a:t>
            </a:r>
          </a:p>
          <a:p>
            <a:pPr lvl="1"/>
            <a:r>
              <a:rPr lang="en-US" sz="1400" dirty="0"/>
              <a:t>Code executes for each state's endpoint link to fetch the list of routes and links.</a:t>
            </a:r>
          </a:p>
          <a:p>
            <a:pPr lvl="1"/>
            <a:r>
              <a:rPr lang="en-US" sz="1400" dirty="0"/>
              <a:t>The function </a:t>
            </a:r>
            <a:r>
              <a:rPr lang="en-US" sz="1400" dirty="0" err="1"/>
              <a:t>fetch_routes</a:t>
            </a:r>
            <a:r>
              <a:rPr lang="en-US" sz="1400" dirty="0"/>
              <a:t> is called.</a:t>
            </a:r>
          </a:p>
          <a:p>
            <a:r>
              <a:rPr lang="en-US" sz="1400" dirty="0"/>
              <a:t>Inside </a:t>
            </a:r>
            <a:r>
              <a:rPr lang="en-US" sz="1400" dirty="0" err="1"/>
              <a:t>fetch_routes</a:t>
            </a:r>
            <a:r>
              <a:rPr lang="en-US" sz="1400" dirty="0"/>
              <a:t> Function:</a:t>
            </a:r>
          </a:p>
          <a:p>
            <a:pPr lvl="1"/>
            <a:r>
              <a:rPr lang="en-US" sz="1400" dirty="0"/>
              <a:t>Each state link is launched to capture the list of route names and their links captured using the XPath: //*[@class="DC_117_paginationTable"].</a:t>
            </a:r>
          </a:p>
          <a:p>
            <a:pPr lvl="1"/>
            <a:r>
              <a:rPr lang="en-US" sz="1400" dirty="0"/>
              <a:t>If routes span multiple pages, the next page is accessed using the page number XPath.</a:t>
            </a:r>
          </a:p>
          <a:p>
            <a:r>
              <a:rPr lang="en-US" sz="1400" dirty="0"/>
              <a:t>Data Storage:</a:t>
            </a:r>
          </a:p>
          <a:p>
            <a:pPr lvl="1"/>
            <a:r>
              <a:rPr lang="en-US" sz="1400" dirty="0"/>
              <a:t>Data frame </a:t>
            </a:r>
            <a:r>
              <a:rPr lang="en-US" sz="1400" dirty="0" err="1"/>
              <a:t>route_df</a:t>
            </a:r>
            <a:r>
              <a:rPr lang="en-US" sz="1400" dirty="0"/>
              <a:t> saves the list of route names and links.</a:t>
            </a:r>
          </a:p>
          <a:p>
            <a:pPr lvl="1"/>
            <a:r>
              <a:rPr lang="en-IN" sz="1400" dirty="0"/>
              <a:t>State_routes.csv stores the data in CSV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7E73-D112-7300-034F-30152374A583}"/>
              </a:ext>
            </a:extLst>
          </p:cNvPr>
          <p:cNvSpPr txBox="1"/>
          <p:nvPr/>
        </p:nvSpPr>
        <p:spPr>
          <a:xfrm>
            <a:off x="7041821" y="632955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Continued…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621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8E23-5676-5459-3942-9F05541B3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BEC9-DA05-84C2-1E09-024B1C22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7" y="563089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Code detail: Scrapper.py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64C96-E0A3-9586-EA00-100D4F73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7" y="1128449"/>
            <a:ext cx="8596668" cy="4601102"/>
          </a:xfrm>
        </p:spPr>
        <p:txBody>
          <a:bodyPr>
            <a:noAutofit/>
          </a:bodyPr>
          <a:lstStyle/>
          <a:p>
            <a:r>
              <a:rPr lang="en-US" sz="1400" dirty="0"/>
              <a:t>All route links and corresponding route names are captured.</a:t>
            </a:r>
          </a:p>
          <a:p>
            <a:r>
              <a:rPr lang="en-US" sz="1400" dirty="0"/>
              <a:t>Then </a:t>
            </a:r>
            <a:r>
              <a:rPr lang="en-US" sz="1400" b="1" dirty="0" err="1"/>
              <a:t>fetch_bus_details</a:t>
            </a:r>
            <a:r>
              <a:rPr lang="en-US" sz="1400" b="1" dirty="0"/>
              <a:t> </a:t>
            </a:r>
            <a:r>
              <a:rPr lang="en-US" sz="1400" dirty="0"/>
              <a:t>function is called with the following arguments:</a:t>
            </a:r>
          </a:p>
          <a:p>
            <a:pPr lvl="1"/>
            <a:r>
              <a:rPr lang="en-US" sz="1400" dirty="0"/>
              <a:t>Route link</a:t>
            </a:r>
          </a:p>
          <a:p>
            <a:pPr lvl="1"/>
            <a:r>
              <a:rPr lang="en-US" sz="1400" dirty="0"/>
              <a:t>Route name</a:t>
            </a:r>
          </a:p>
          <a:p>
            <a:pPr lvl="1"/>
            <a:r>
              <a:rPr lang="en-US" sz="1400" dirty="0"/>
              <a:t>State name</a:t>
            </a:r>
          </a:p>
          <a:p>
            <a:r>
              <a:rPr lang="en-US" sz="1400" dirty="0"/>
              <a:t>The function retrieves comprehensive bus information using XPaths, including:</a:t>
            </a:r>
          </a:p>
          <a:p>
            <a:pPr lvl="1"/>
            <a:r>
              <a:rPr lang="en-US" sz="1400" dirty="0"/>
              <a:t>Bus name</a:t>
            </a:r>
          </a:p>
          <a:p>
            <a:pPr lvl="1"/>
            <a:r>
              <a:rPr lang="en-US" sz="1400" dirty="0"/>
              <a:t>Bus type</a:t>
            </a:r>
          </a:p>
          <a:p>
            <a:pPr lvl="1"/>
            <a:r>
              <a:rPr lang="en-US" sz="1400" dirty="0"/>
              <a:t>Departure time</a:t>
            </a:r>
          </a:p>
          <a:p>
            <a:pPr lvl="1"/>
            <a:r>
              <a:rPr lang="en-US" sz="1400" dirty="0"/>
              <a:t>Arrival time</a:t>
            </a:r>
          </a:p>
          <a:p>
            <a:pPr lvl="1"/>
            <a:r>
              <a:rPr lang="en-US" sz="1400" dirty="0"/>
              <a:t>Duration</a:t>
            </a:r>
          </a:p>
          <a:p>
            <a:pPr lvl="1"/>
            <a:r>
              <a:rPr lang="en-US" sz="1400" dirty="0"/>
              <a:t>Ratings</a:t>
            </a:r>
          </a:p>
          <a:p>
            <a:pPr lvl="1"/>
            <a:r>
              <a:rPr lang="en-US" sz="1400" dirty="0"/>
              <a:t>Price and seat availability</a:t>
            </a:r>
          </a:p>
          <a:p>
            <a:r>
              <a:rPr lang="en-US" sz="1400" dirty="0"/>
              <a:t>It stores the collected bus details in a </a:t>
            </a:r>
            <a:r>
              <a:rPr lang="en-US" sz="1400" dirty="0" err="1"/>
              <a:t>DataFrame</a:t>
            </a:r>
            <a:r>
              <a:rPr lang="en-US" sz="1400" dirty="0"/>
              <a:t> named </a:t>
            </a:r>
            <a:r>
              <a:rPr lang="en-US" sz="1400" dirty="0" err="1"/>
              <a:t>details_df</a:t>
            </a:r>
            <a:r>
              <a:rPr lang="en-US" sz="1400" dirty="0"/>
              <a:t>.</a:t>
            </a:r>
          </a:p>
          <a:p>
            <a:r>
              <a:rPr lang="en-US" sz="1400" dirty="0"/>
              <a:t>Saves the </a:t>
            </a:r>
            <a:r>
              <a:rPr lang="en-US" sz="1400" dirty="0" err="1"/>
              <a:t>DataFrame</a:t>
            </a:r>
            <a:r>
              <a:rPr lang="en-US" sz="1400" dirty="0"/>
              <a:t> to a CSV file called bus_details.csv.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764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3462-FB8B-EE61-979E-36F9862D6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665B-0EDC-5A40-F28D-43CECB4B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7" y="563089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Code detail: db.py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282DD-A480-71AE-6558-9E248D2C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7" y="1128449"/>
            <a:ext cx="8596668" cy="4601102"/>
          </a:xfrm>
        </p:spPr>
        <p:txBody>
          <a:bodyPr>
            <a:normAutofit/>
          </a:bodyPr>
          <a:lstStyle/>
          <a:p>
            <a:r>
              <a:rPr lang="en-IN" sz="1400" b="1" dirty="0"/>
              <a:t>Db.py</a:t>
            </a:r>
            <a:r>
              <a:rPr lang="en-IN" sz="1400" dirty="0"/>
              <a:t>: Manages database connections for:</a:t>
            </a:r>
          </a:p>
          <a:p>
            <a:pPr lvl="1"/>
            <a:r>
              <a:rPr lang="en-IN" sz="1400" dirty="0"/>
              <a:t>Web scraping (via scrapper.py)</a:t>
            </a:r>
          </a:p>
          <a:p>
            <a:r>
              <a:rPr lang="en-IN" sz="1400" b="1" dirty="0"/>
              <a:t>Data Cleaning: </a:t>
            </a:r>
            <a:r>
              <a:rPr lang="en-IN" sz="1400" dirty="0"/>
              <a:t>Cleans the ‘price’ and ‘rating’ data from bus_details.csv.</a:t>
            </a:r>
          </a:p>
          <a:p>
            <a:r>
              <a:rPr lang="en-IN" sz="1400" b="1" dirty="0"/>
              <a:t>Database Creation:</a:t>
            </a:r>
            <a:r>
              <a:rPr lang="en-IN" sz="1400" dirty="0"/>
              <a:t> A database named </a:t>
            </a:r>
            <a:r>
              <a:rPr lang="en-IN" sz="1400" dirty="0" err="1"/>
              <a:t>red_bus_details</a:t>
            </a:r>
            <a:r>
              <a:rPr lang="en-IN" sz="1400" dirty="0"/>
              <a:t> is created.</a:t>
            </a:r>
          </a:p>
          <a:p>
            <a:r>
              <a:rPr lang="en-IN" sz="1400" dirty="0"/>
              <a:t>Table Creation: </a:t>
            </a:r>
            <a:r>
              <a:rPr lang="en-IN" sz="1400" dirty="0" err="1"/>
              <a:t>bus_details</a:t>
            </a:r>
            <a:r>
              <a:rPr lang="en-IN" sz="1400" dirty="0"/>
              <a:t> table is created if not exists already</a:t>
            </a:r>
          </a:p>
          <a:p>
            <a:r>
              <a:rPr lang="en-IN" sz="1400" b="1" dirty="0"/>
              <a:t>Data Insertion:</a:t>
            </a:r>
            <a:r>
              <a:rPr lang="en-IN" sz="1400" dirty="0"/>
              <a:t> Bus details collected from bus_details.csv will be updated into the database table named </a:t>
            </a:r>
            <a:r>
              <a:rPr lang="en-IN" sz="1400" dirty="0" err="1"/>
              <a:t>bus_details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1713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FEC13-05ED-DDB9-46C4-15EA9FC4D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460A-7CE2-0004-67EC-F01C177C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87" y="563089"/>
            <a:ext cx="10515600" cy="747238"/>
          </a:xfrm>
        </p:spPr>
        <p:txBody>
          <a:bodyPr>
            <a:normAutofit/>
          </a:bodyPr>
          <a:lstStyle/>
          <a:p>
            <a:r>
              <a:rPr lang="en-US" sz="2800" u="sng" dirty="0"/>
              <a:t>Code detail: app.py</a:t>
            </a:r>
            <a:endParaRPr lang="en-IN" sz="28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CCDCD-5A32-57DC-DBC5-37EFC1A7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87" y="1128449"/>
            <a:ext cx="8596668" cy="4601102"/>
          </a:xfrm>
        </p:spPr>
        <p:txBody>
          <a:bodyPr>
            <a:normAutofit/>
          </a:bodyPr>
          <a:lstStyle/>
          <a:p>
            <a:r>
              <a:rPr lang="en-US" sz="1400" b="1" dirty="0"/>
              <a:t>App.py</a:t>
            </a:r>
            <a:r>
              <a:rPr lang="en-US" sz="1400" dirty="0"/>
              <a:t>: Contains the code to search for buses and filter details with a user interface.</a:t>
            </a:r>
          </a:p>
          <a:p>
            <a:r>
              <a:rPr lang="en-US" sz="1400" b="1" dirty="0" err="1"/>
              <a:t>Streamlit</a:t>
            </a:r>
            <a:r>
              <a:rPr lang="en-US" sz="1400" b="1" dirty="0"/>
              <a:t> Library:</a:t>
            </a:r>
            <a:r>
              <a:rPr lang="en-US" sz="1400" dirty="0"/>
              <a:t> Used for creating the homepage UI, including functions like:</a:t>
            </a:r>
          </a:p>
          <a:p>
            <a:pPr lvl="1"/>
            <a:r>
              <a:rPr lang="en-US" sz="1400" dirty="0"/>
              <a:t>Title</a:t>
            </a:r>
          </a:p>
          <a:p>
            <a:pPr lvl="1"/>
            <a:r>
              <a:rPr lang="en-US" sz="1400" dirty="0" err="1"/>
              <a:t>Subheader</a:t>
            </a:r>
            <a:endParaRPr lang="en-US" sz="1400" dirty="0"/>
          </a:p>
          <a:p>
            <a:pPr lvl="1"/>
            <a:r>
              <a:rPr lang="en-US" sz="1400" dirty="0"/>
              <a:t>Markdown</a:t>
            </a:r>
          </a:p>
          <a:p>
            <a:pPr lvl="1"/>
            <a:r>
              <a:rPr lang="en-US" sz="1400" dirty="0"/>
              <a:t>radio</a:t>
            </a:r>
          </a:p>
          <a:p>
            <a:r>
              <a:rPr lang="en-US" sz="1400" b="1" dirty="0" err="1"/>
              <a:t>fetch_state</a:t>
            </a:r>
            <a:r>
              <a:rPr lang="en-US" sz="1400" b="1" dirty="0"/>
              <a:t> Function: </a:t>
            </a:r>
            <a:r>
              <a:rPr lang="en-US" sz="1400" dirty="0"/>
              <a:t>Displays a list of all states by connecting to the database.</a:t>
            </a:r>
          </a:p>
          <a:p>
            <a:r>
              <a:rPr lang="en-US" sz="1400" b="1" dirty="0" err="1"/>
              <a:t>fetch_routes</a:t>
            </a:r>
            <a:r>
              <a:rPr lang="en-US" sz="1400" b="1" dirty="0"/>
              <a:t> Function: </a:t>
            </a:r>
            <a:r>
              <a:rPr lang="en-US" sz="1400" dirty="0"/>
              <a:t>Retrieves a list of available routes for the selected state (state passed as an argument).</a:t>
            </a:r>
          </a:p>
          <a:p>
            <a:r>
              <a:rPr lang="en-US" sz="1400" b="1" dirty="0" err="1"/>
              <a:t>fetch_buses</a:t>
            </a:r>
            <a:r>
              <a:rPr lang="en-US" sz="1400" b="1" dirty="0"/>
              <a:t> Function: </a:t>
            </a:r>
            <a:r>
              <a:rPr lang="en-US" sz="1400" dirty="0"/>
              <a:t>Fetches bus details based on the selected state, route, and other options by connecting to the database.</a:t>
            </a:r>
          </a:p>
          <a:p>
            <a:r>
              <a:rPr lang="en-US" sz="1400" b="1" dirty="0" err="1"/>
              <a:t>fetch_details</a:t>
            </a:r>
            <a:r>
              <a:rPr lang="en-US" sz="1400" b="1" dirty="0"/>
              <a:t> Function: </a:t>
            </a:r>
            <a:r>
              <a:rPr lang="en-US" sz="1400" dirty="0"/>
              <a:t>Returns all the required details for the user to view on the screen.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52265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514</TotalTime>
  <Words>774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Red bus Data Scraping with Selenium &amp; Dynamic Filtering using Streamlit</vt:lpstr>
      <vt:lpstr>Project Objective:</vt:lpstr>
      <vt:lpstr>Submitted Documents:</vt:lpstr>
      <vt:lpstr>Code detail: Scrapper.py</vt:lpstr>
      <vt:lpstr>Code detail: Scrapper.py</vt:lpstr>
      <vt:lpstr>Code detail: Scrapper.py</vt:lpstr>
      <vt:lpstr>Code detail: db.py</vt:lpstr>
      <vt:lpstr>Code detail: app.py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kalpana velusamy</dc:creator>
  <cp:lastModifiedBy>kalpana velusamy</cp:lastModifiedBy>
  <cp:revision>18</cp:revision>
  <dcterms:created xsi:type="dcterms:W3CDTF">2024-10-16T10:07:22Z</dcterms:created>
  <dcterms:modified xsi:type="dcterms:W3CDTF">2024-10-20T18:18:40Z</dcterms:modified>
</cp:coreProperties>
</file>