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Nunito" pitchFamily="2" charset="77"/>
      <p:regular r:id="rId9"/>
      <p:bold r:id="rId10"/>
      <p:italic r:id="rId11"/>
      <p:boldItalic r:id="rId12"/>
    </p:embeddedFont>
    <p:embeddedFont>
      <p:font typeface="Nunito Medium" pitchFamily="2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805c14ae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4805c14ae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7329f6d1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7329f6d1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7329f70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47329f70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7329f703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7329f703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7329f703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7329f703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 amt="80000"/>
          </a:blip>
          <a:srcRect l="6194" r="6194"/>
          <a:stretch/>
        </p:blipFill>
        <p:spPr>
          <a:xfrm>
            <a:off x="8374350" y="48002"/>
            <a:ext cx="744900" cy="717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8109900" y="675475"/>
            <a:ext cx="1034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rPr>
              <a:t>DRAFT</a:t>
            </a:r>
            <a:endParaRPr sz="1900" b="1">
              <a:solidFill>
                <a:srgbClr val="98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enchenfeng79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alpana-duo/project_anomal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938150"/>
            <a:ext cx="8520600" cy="18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Nunito Medium"/>
                <a:ea typeface="Nunito Medium"/>
                <a:cs typeface="Nunito Medium"/>
                <a:sym typeface="Nunito Medium"/>
              </a:rPr>
              <a:t>Anomaly Analysis</a:t>
            </a:r>
            <a:endParaRPr sz="3400"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Nunito Medium"/>
                <a:ea typeface="Nunito Medium"/>
                <a:cs typeface="Nunito Medium"/>
                <a:sym typeface="Nunito Medium"/>
              </a:rPr>
              <a:t>Codeup Curriculum Logs</a:t>
            </a:r>
            <a:endParaRPr sz="29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388600"/>
            <a:ext cx="8520600" cy="16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Chenchen Feng &amp; Mijail Q. Mariano</a:t>
            </a:r>
            <a:endParaRPr sz="15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 Science Team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Codeup, Kalpana Cohort</a:t>
            </a:r>
            <a:endParaRPr sz="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chenchenfeng79@gmail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mijail.mariano@gmail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450350" y="2382725"/>
            <a:ext cx="62433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Thursday, August 25th 2022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GitHub_Anomaly_Repo</a:t>
            </a:r>
            <a:endParaRPr sz="1100"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0" y="0"/>
            <a:ext cx="7961700" cy="2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Project Goal</a:t>
            </a:r>
            <a:endParaRPr b="1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The goal of this analysis was to study online curriculum trends and potential suspicious activity. For this study, we use anomaly detection techniques on a Codeup LLC curriculum log and IP address dataset of ~1mil records. Post analysis, we provide insights for Codeup's strategic lesson planning and make recommendations to mitigate suspicious online behavior.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Project Description</a:t>
            </a:r>
            <a:endParaRPr b="1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We use a scenario-based approach to answer key question to help inform senior Codeup stakeholders on their online curriculum &amp; platforms strategy. In the report we devise insights into the following topics: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90350" y="2571750"/>
            <a:ext cx="87633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Nunito"/>
              <a:buChar char="↝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Most consistently visited curriculum lessons across cohorts and Codeup programs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Nunito"/>
              <a:buChar char="↝"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By program lessons/topics revisited Post-graduation by Codeup alumni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Nunito"/>
              <a:buChar char="↝"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Lessons and topics least visited/referenced by Codeup students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Nunito"/>
              <a:buChar char="↝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Cohorts that referenced curriculum lessons/topics more than others across their programs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Nunito"/>
              <a:buChar char="↝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Information on specific Users/Students who while attending Codeup, rarely accessed curriculum lessons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Nunito"/>
              <a:buChar char="↝"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Potential suspicious activity amongst users, networks/computers, or otherwise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25"/>
            <a:ext cx="8229601" cy="51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25"/>
            <a:ext cx="8229601" cy="512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25"/>
            <a:ext cx="8229601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229601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Macintosh PowerPoint</Application>
  <PresentationFormat>On-screen Show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Nunito</vt:lpstr>
      <vt:lpstr>Nunito Medium</vt:lpstr>
      <vt:lpstr>Arial</vt:lpstr>
      <vt:lpstr>Simple Light</vt:lpstr>
      <vt:lpstr>Anomaly Analysis Codeup Curriculum Logs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Analysis Codeup Curriculum Logs</dc:title>
  <cp:lastModifiedBy>Mijail Q. Mariano</cp:lastModifiedBy>
  <cp:revision>1</cp:revision>
  <dcterms:modified xsi:type="dcterms:W3CDTF">2022-08-27T03:32:08Z</dcterms:modified>
</cp:coreProperties>
</file>