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mployee%20performance%20analysis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pivotSource>
    <c:name>[employee performance analysis.xlsx]employee performance analysis!PivotTable5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'employee performance analysis'!$B$3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'employee performance analysis'!$A$4:$A$38</c:f>
              <c:multiLvlStrCache>
                <c:ptCount val="31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Accounting</c:v>
                  </c:pt>
                  <c:pt idx="14">
                    <c:v>Business Development</c:v>
                  </c:pt>
                  <c:pt idx="15">
                    <c:v>Engineering</c:v>
                  </c:pt>
                  <c:pt idx="16">
                    <c:v>Human Resources</c:v>
                  </c:pt>
                  <c:pt idx="17">
                    <c:v>Legal</c:v>
                  </c:pt>
                  <c:pt idx="18">
                    <c:v>Marketing</c:v>
                  </c:pt>
                  <c:pt idx="19">
                    <c:v>NULL</c:v>
                  </c:pt>
                  <c:pt idx="20">
                    <c:v>Product Management</c:v>
                  </c:pt>
                  <c:pt idx="21">
                    <c:v>Research and Development</c:v>
                  </c:pt>
                  <c:pt idx="22">
                    <c:v>Sales</c:v>
                  </c:pt>
                  <c:pt idx="23">
                    <c:v>Services</c:v>
                  </c:pt>
                  <c:pt idx="24">
                    <c:v>Support</c:v>
                  </c:pt>
                  <c:pt idx="25">
                    <c:v>Training</c:v>
                  </c:pt>
                  <c:pt idx="26">
                    <c:v>Accounting</c:v>
                  </c:pt>
                  <c:pt idx="27">
                    <c:v>Human Resources</c:v>
                  </c:pt>
                  <c:pt idx="28">
                    <c:v>Legal</c:v>
                  </c:pt>
                  <c:pt idx="29">
                    <c:v>Support</c:v>
                  </c:pt>
                  <c:pt idx="30">
                    <c:v>Training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  <c:pt idx="26">
                    <c:v>(blank)</c:v>
                  </c:pt>
                </c:lvl>
              </c:multiLvlStrCache>
            </c:multiLvlStrRef>
          </c:cat>
          <c:val>
            <c:numRef>
              <c:f>'employee performance analysis'!$B$4:$B$38</c:f>
              <c:numCache>
                <c:formatCode>General</c:formatCode>
                <c:ptCount val="31"/>
                <c:pt idx="0">
                  <c:v>6.6</c:v>
                </c:pt>
                <c:pt idx="1">
                  <c:v>7.9</c:v>
                </c:pt>
                <c:pt idx="2">
                  <c:v>3</c:v>
                </c:pt>
                <c:pt idx="3">
                  <c:v>4.3</c:v>
                </c:pt>
                <c:pt idx="4">
                  <c:v>6.3</c:v>
                </c:pt>
                <c:pt idx="5">
                  <c:v>3.7</c:v>
                </c:pt>
                <c:pt idx="6">
                  <c:v>4</c:v>
                </c:pt>
                <c:pt idx="7">
                  <c:v>9.6</c:v>
                </c:pt>
                <c:pt idx="8">
                  <c:v>9.1999999999999993</c:v>
                </c:pt>
                <c:pt idx="9">
                  <c:v>3.3</c:v>
                </c:pt>
                <c:pt idx="10">
                  <c:v>9.8000000000000007</c:v>
                </c:pt>
                <c:pt idx="11">
                  <c:v>7.8</c:v>
                </c:pt>
                <c:pt idx="12">
                  <c:v>9.9</c:v>
                </c:pt>
                <c:pt idx="13">
                  <c:v>8.9</c:v>
                </c:pt>
                <c:pt idx="14">
                  <c:v>12</c:v>
                </c:pt>
                <c:pt idx="15">
                  <c:v>8.8000000000000007</c:v>
                </c:pt>
                <c:pt idx="16">
                  <c:v>3.6</c:v>
                </c:pt>
                <c:pt idx="17">
                  <c:v>9.5</c:v>
                </c:pt>
                <c:pt idx="18">
                  <c:v>4.8999999999999995</c:v>
                </c:pt>
                <c:pt idx="19">
                  <c:v>3.3</c:v>
                </c:pt>
                <c:pt idx="20">
                  <c:v>8</c:v>
                </c:pt>
                <c:pt idx="21">
                  <c:v>4</c:v>
                </c:pt>
                <c:pt idx="22">
                  <c:v>4</c:v>
                </c:pt>
                <c:pt idx="23">
                  <c:v>4.7</c:v>
                </c:pt>
                <c:pt idx="24">
                  <c:v>6</c:v>
                </c:pt>
                <c:pt idx="25">
                  <c:v>6</c:v>
                </c:pt>
                <c:pt idx="26">
                  <c:v>0.9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6-8C4B-A741-B7913BA15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1776384"/>
        <c:axId val="101774848"/>
        <c:axId val="0"/>
      </c:bar3DChart>
      <c:valAx>
        <c:axId val="10177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776384"/>
        <c:crosses val="autoZero"/>
        <c:crossBetween val="between"/>
      </c:valAx>
      <c:catAx>
        <c:axId val="10177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774848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R. KalpanaDevi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122200045</a:t>
            </a:r>
          </a:p>
          <a:p>
            <a:r>
              <a:rPr lang="en-IN" sz="2400" dirty="0"/>
              <a:t>NM Id :B9BF33BD0B4465F91AB4F6DCFB6A8D63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[Corporate secretaryship] 3</a:t>
            </a:r>
            <a:r>
              <a:rPr lang="en-IN" sz="2400" baseline="30000" dirty="0"/>
              <a:t>rd</a:t>
            </a:r>
            <a:r>
              <a:rPr lang="en-IN" sz="2400" dirty="0"/>
              <a:t> year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College,Gowrivakkam.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D0C50-EA9A-3A8C-9682-17CCA969F178}"/>
              </a:ext>
            </a:extLst>
          </p:cNvPr>
          <p:cNvSpPr txBox="1"/>
          <p:nvPr/>
        </p:nvSpPr>
        <p:spPr>
          <a:xfrm>
            <a:off x="1043304" y="1369381"/>
            <a:ext cx="74439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dataset downloaded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worked with Excel.</a:t>
            </a:r>
          </a:p>
          <a:p>
            <a:r>
              <a:rPr lang="en-IN" dirty="0"/>
              <a:t>Feature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FTE	</a:t>
            </a:r>
          </a:p>
          <a:p>
            <a:r>
              <a:rPr lang="en-IN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</a:t>
            </a:r>
          </a:p>
          <a:p>
            <a:r>
              <a:rPr lang="en-IN" dirty="0"/>
              <a:t>FTE level</a:t>
            </a:r>
          </a:p>
          <a:p>
            <a:r>
              <a:rPr lang="en-IN" dirty="0"/>
              <a:t>Pivot table: summary</a:t>
            </a:r>
          </a:p>
          <a:p>
            <a:r>
              <a:rPr lang="en-IN" dirty="0"/>
              <a:t>Pivot chart</a:t>
            </a:r>
          </a:p>
          <a:p>
            <a:r>
              <a:rPr lang="en-IN" dirty="0"/>
              <a:t>Visualization.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9AD45BC-9BF9-0D07-2013-84B02FCB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547008"/>
              </p:ext>
            </p:extLst>
          </p:nvPr>
        </p:nvGraphicFramePr>
        <p:xfrm>
          <a:off x="384629" y="1269093"/>
          <a:ext cx="8374742" cy="480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0F598-7D76-7528-B0DA-305239AF97EB}"/>
              </a:ext>
            </a:extLst>
          </p:cNvPr>
          <p:cNvSpPr txBox="1"/>
          <p:nvPr/>
        </p:nvSpPr>
        <p:spPr>
          <a:xfrm>
            <a:off x="1126670" y="2160813"/>
            <a:ext cx="634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By comparing performance of the employees the female employees are higher than male employees in various departments of a company. This the following company is motivating the female employees to work for their organisation.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5143" y="3673792"/>
            <a:ext cx="6749461" cy="318420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in various departments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1D20-89C0-41D4-791A-1F8AFD24F201}"/>
              </a:ext>
            </a:extLst>
          </p:cNvPr>
          <p:cNvSpPr txBox="1"/>
          <p:nvPr/>
        </p:nvSpPr>
        <p:spPr>
          <a:xfrm>
            <a:off x="1216342" y="2231580"/>
            <a:ext cx="604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The project is about Employees data analysis 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 Here the performance of employees are analysed according to the FTE.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91886" y="235131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are going to see about how the number of male and female employees are analysed according to the FTE by using Excel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usage of tools in Excel sheet the performance of the employees are analysed and represented in a diagrammatic representation 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E62CC-29BA-155B-39D8-40983ADF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" y="2019300"/>
            <a:ext cx="6037492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8E6D9-4496-87D0-FF94-5503DEB40BCC}"/>
              </a:ext>
            </a:extLst>
          </p:cNvPr>
          <p:cNvSpPr txBox="1"/>
          <p:nvPr/>
        </p:nvSpPr>
        <p:spPr>
          <a:xfrm>
            <a:off x="3248480" y="2473007"/>
            <a:ext cx="6562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used from Excel: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chart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EC54-DBEA-F38C-2A6A-5B32C1D978DD}"/>
              </a:ext>
            </a:extLst>
          </p:cNvPr>
          <p:cNvSpPr txBox="1"/>
          <p:nvPr/>
        </p:nvSpPr>
        <p:spPr>
          <a:xfrm>
            <a:off x="1492251" y="1819423"/>
            <a:ext cx="6853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Employee dataset –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features used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FTE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total male and female FTE analysis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kalpanadevi20005@gmail.com</cp:lastModifiedBy>
  <cp:revision>15</cp:revision>
  <dcterms:created xsi:type="dcterms:W3CDTF">2024-03-29T15:07:22Z</dcterms:created>
  <dcterms:modified xsi:type="dcterms:W3CDTF">2024-08-31T15:41:17Z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