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9F9759-264E-4CC3-B93E-322A3206D19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122FB4-DAD1-427A-809C-7483E7DF1254}">
      <dgm:prSet/>
      <dgm:spPr/>
      <dgm:t>
        <a:bodyPr/>
        <a:lstStyle/>
        <a:p>
          <a:r>
            <a:rPr lang="en-US"/>
            <a:t>Array List : We are using array list to store the objects that can be either used for manipulations or for Storing in Database</a:t>
          </a:r>
        </a:p>
      </dgm:t>
    </dgm:pt>
    <dgm:pt modelId="{7C0D93C3-46F2-42CD-97FE-84F5CA043B4C}" cxnId="{42A5B22B-FCE3-4BE8-AF21-64E689D0A9CD}" type="parTrans">
      <dgm:prSet/>
      <dgm:spPr/>
      <dgm:t>
        <a:bodyPr/>
        <a:lstStyle/>
        <a:p>
          <a:endParaRPr lang="en-US"/>
        </a:p>
      </dgm:t>
    </dgm:pt>
    <dgm:pt modelId="{BF9A8D28-421A-4F80-B528-58BF29071FED}" cxnId="{42A5B22B-FCE3-4BE8-AF21-64E689D0A9CD}" type="sibTrans">
      <dgm:prSet/>
      <dgm:spPr/>
      <dgm:t>
        <a:bodyPr/>
        <a:lstStyle/>
        <a:p>
          <a:endParaRPr lang="en-US"/>
        </a:p>
      </dgm:t>
    </dgm:pt>
    <dgm:pt modelId="{EFF27148-B3C3-470A-9D96-7BA53FC9A7F9}">
      <dgm:prSet/>
      <dgm:spPr/>
      <dgm:t>
        <a:bodyPr/>
        <a:lstStyle/>
        <a:p>
          <a:r>
            <a:rPr lang="en-US"/>
            <a:t>HashMap: We are using hashmap to store the key value pair of sellers and their associated products.</a:t>
          </a:r>
        </a:p>
      </dgm:t>
    </dgm:pt>
    <dgm:pt modelId="{F05C061D-2810-4CEF-99C2-93E52363DFE7}" cxnId="{9E0EB3E6-557E-4AE6-9884-4CB4EBA92F93}" type="parTrans">
      <dgm:prSet/>
      <dgm:spPr/>
      <dgm:t>
        <a:bodyPr/>
        <a:lstStyle/>
        <a:p>
          <a:endParaRPr lang="en-US"/>
        </a:p>
      </dgm:t>
    </dgm:pt>
    <dgm:pt modelId="{636ADB85-0001-4E3E-86CD-0B53E014E41C}" cxnId="{9E0EB3E6-557E-4AE6-9884-4CB4EBA92F93}" type="sibTrans">
      <dgm:prSet/>
      <dgm:spPr/>
      <dgm:t>
        <a:bodyPr/>
        <a:lstStyle/>
        <a:p>
          <a:endParaRPr lang="en-US"/>
        </a:p>
      </dgm:t>
    </dgm:pt>
    <dgm:pt modelId="{17ABF972-E557-42F1-8EFC-6E360CC4C160}">
      <dgm:prSet/>
      <dgm:spPr/>
      <dgm:t>
        <a:bodyPr/>
        <a:lstStyle/>
        <a:p>
          <a:r>
            <a:rPr lang="en-US"/>
            <a:t>Binary Search Tree : We are using BST to check for a specific product from a specified brand.</a:t>
          </a:r>
        </a:p>
      </dgm:t>
    </dgm:pt>
    <dgm:pt modelId="{B154FA3F-E6F1-47E7-AA79-A2785F1258AF}" cxnId="{AD8C5841-BC7E-4151-960F-C27A9DD341FB}" type="parTrans">
      <dgm:prSet/>
      <dgm:spPr/>
      <dgm:t>
        <a:bodyPr/>
        <a:lstStyle/>
        <a:p>
          <a:endParaRPr lang="en-US"/>
        </a:p>
      </dgm:t>
    </dgm:pt>
    <dgm:pt modelId="{19134D04-4E5D-4D94-9DBA-9152B6D9E235}" cxnId="{AD8C5841-BC7E-4151-960F-C27A9DD341FB}" type="sibTrans">
      <dgm:prSet/>
      <dgm:spPr/>
      <dgm:t>
        <a:bodyPr/>
        <a:lstStyle/>
        <a:p>
          <a:endParaRPr lang="en-US"/>
        </a:p>
      </dgm:t>
    </dgm:pt>
    <dgm:pt modelId="{E8DD48D3-D9B4-4305-A2D0-481F0C365079}" type="pres">
      <dgm:prSet presAssocID="{DC9F9759-264E-4CC3-B93E-322A3206D19B}" presName="root" presStyleCnt="0">
        <dgm:presLayoutVars>
          <dgm:dir/>
          <dgm:resizeHandles val="exact"/>
        </dgm:presLayoutVars>
      </dgm:prSet>
      <dgm:spPr/>
    </dgm:pt>
    <dgm:pt modelId="{A3004496-2C9A-4E13-9B1E-43713F5F731E}" type="pres">
      <dgm:prSet presAssocID="{BA122FB4-DAD1-427A-809C-7483E7DF1254}" presName="compNode" presStyleCnt="0"/>
      <dgm:spPr/>
    </dgm:pt>
    <dgm:pt modelId="{358950A0-E5DC-4F3C-8DAE-18D039D849B2}" type="pres">
      <dgm:prSet presAssocID="{BA122FB4-DAD1-427A-809C-7483E7DF12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EB59482E-3E20-4971-84AF-8B364EAA54E5}" type="pres">
      <dgm:prSet presAssocID="{BA122FB4-DAD1-427A-809C-7483E7DF1254}" presName="spaceRect" presStyleCnt="0"/>
      <dgm:spPr/>
    </dgm:pt>
    <dgm:pt modelId="{AE5CDD4C-CDF3-44FA-844F-8C8DFF9356AE}" type="pres">
      <dgm:prSet presAssocID="{BA122FB4-DAD1-427A-809C-7483E7DF1254}" presName="textRect" presStyleLbl="revTx" presStyleIdx="0" presStyleCnt="3">
        <dgm:presLayoutVars>
          <dgm:chMax val="1"/>
          <dgm:chPref val="1"/>
        </dgm:presLayoutVars>
      </dgm:prSet>
      <dgm:spPr/>
    </dgm:pt>
    <dgm:pt modelId="{7A00CC2E-082D-4EB0-941C-88A655A5F56C}" type="pres">
      <dgm:prSet presAssocID="{BF9A8D28-421A-4F80-B528-58BF29071FED}" presName="sibTrans" presStyleCnt="0"/>
      <dgm:spPr/>
    </dgm:pt>
    <dgm:pt modelId="{3ECB125B-8F45-4F24-96ED-553E8CD33F34}" type="pres">
      <dgm:prSet presAssocID="{EFF27148-B3C3-470A-9D96-7BA53FC9A7F9}" presName="compNode" presStyleCnt="0"/>
      <dgm:spPr/>
    </dgm:pt>
    <dgm:pt modelId="{BC424C7C-F345-49AA-8F63-1B97F27A33D3}" type="pres">
      <dgm:prSet presAssocID="{EFF27148-B3C3-470A-9D96-7BA53FC9A7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B0743FD-E016-4874-BB71-762B6A1AAE6B}" type="pres">
      <dgm:prSet presAssocID="{EFF27148-B3C3-470A-9D96-7BA53FC9A7F9}" presName="spaceRect" presStyleCnt="0"/>
      <dgm:spPr/>
    </dgm:pt>
    <dgm:pt modelId="{BB43D434-D229-472E-8E78-F28B21A1FFC2}" type="pres">
      <dgm:prSet presAssocID="{EFF27148-B3C3-470A-9D96-7BA53FC9A7F9}" presName="textRect" presStyleLbl="revTx" presStyleIdx="1" presStyleCnt="3">
        <dgm:presLayoutVars>
          <dgm:chMax val="1"/>
          <dgm:chPref val="1"/>
        </dgm:presLayoutVars>
      </dgm:prSet>
      <dgm:spPr/>
    </dgm:pt>
    <dgm:pt modelId="{1713E644-D976-41CB-BE9B-B0D9AD20276D}" type="pres">
      <dgm:prSet presAssocID="{636ADB85-0001-4E3E-86CD-0B53E014E41C}" presName="sibTrans" presStyleCnt="0"/>
      <dgm:spPr/>
    </dgm:pt>
    <dgm:pt modelId="{F404C965-FDE7-4782-96A2-EFBB1148CE60}" type="pres">
      <dgm:prSet presAssocID="{17ABF972-E557-42F1-8EFC-6E360CC4C160}" presName="compNode" presStyleCnt="0"/>
      <dgm:spPr/>
    </dgm:pt>
    <dgm:pt modelId="{329A7AD5-1245-4ECE-A387-043CC6617898}" type="pres">
      <dgm:prSet presAssocID="{17ABF972-E557-42F1-8EFC-6E360CC4C1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C01470C9-1C86-4408-90E7-8D9EBFC4D6C9}" type="pres">
      <dgm:prSet presAssocID="{17ABF972-E557-42F1-8EFC-6E360CC4C160}" presName="spaceRect" presStyleCnt="0"/>
      <dgm:spPr/>
    </dgm:pt>
    <dgm:pt modelId="{F3107798-8469-4761-A54B-3711A56753C0}" type="pres">
      <dgm:prSet presAssocID="{17ABF972-E557-42F1-8EFC-6E360CC4C160}" presName="textRect" presStyleLbl="revTx" presStyleIdx="2" presStyleCnt="3">
        <dgm:presLayoutVars>
          <dgm:chMax val="1"/>
          <dgm:chPref val="1"/>
        </dgm:presLayoutVars>
      </dgm:prSet>
      <dgm:spPr/>
    </dgm:pt>
  </dgm:ptLst>
  <dgm:cxnLst>
    <dgm:cxn modelId="{A7334802-DC27-4044-A4FF-5EBE26FE80DF}" type="presOf" srcId="{17ABF972-E557-42F1-8EFC-6E360CC4C160}" destId="{F3107798-8469-4761-A54B-3711A56753C0}" srcOrd="0" destOrd="0" presId="urn:microsoft.com/office/officeart/2018/2/layout/IconLabelList"/>
    <dgm:cxn modelId="{0C43B71B-3A4E-4BFD-9188-7C0BA6FCA3F3}" type="presOf" srcId="{DC9F9759-264E-4CC3-B93E-322A3206D19B}" destId="{E8DD48D3-D9B4-4305-A2D0-481F0C365079}" srcOrd="0" destOrd="0" presId="urn:microsoft.com/office/officeart/2018/2/layout/IconLabelList"/>
    <dgm:cxn modelId="{42A5B22B-FCE3-4BE8-AF21-64E689D0A9CD}" srcId="{DC9F9759-264E-4CC3-B93E-322A3206D19B}" destId="{BA122FB4-DAD1-427A-809C-7483E7DF1254}" srcOrd="0" destOrd="0" parTransId="{7C0D93C3-46F2-42CD-97FE-84F5CA043B4C}" sibTransId="{BF9A8D28-421A-4F80-B528-58BF29071FED}"/>
    <dgm:cxn modelId="{4B4A4633-34BB-4693-81C6-3BBA07884E1F}" type="presOf" srcId="{BA122FB4-DAD1-427A-809C-7483E7DF1254}" destId="{AE5CDD4C-CDF3-44FA-844F-8C8DFF9356AE}" srcOrd="0" destOrd="0" presId="urn:microsoft.com/office/officeart/2018/2/layout/IconLabelList"/>
    <dgm:cxn modelId="{AD8C5841-BC7E-4151-960F-C27A9DD341FB}" srcId="{DC9F9759-264E-4CC3-B93E-322A3206D19B}" destId="{17ABF972-E557-42F1-8EFC-6E360CC4C160}" srcOrd="2" destOrd="0" parTransId="{B154FA3F-E6F1-47E7-AA79-A2785F1258AF}" sibTransId="{19134D04-4E5D-4D94-9DBA-9152B6D9E235}"/>
    <dgm:cxn modelId="{C381379A-9CA9-42D3-B333-6C96D0F739C3}" type="presOf" srcId="{EFF27148-B3C3-470A-9D96-7BA53FC9A7F9}" destId="{BB43D434-D229-472E-8E78-F28B21A1FFC2}" srcOrd="0" destOrd="0" presId="urn:microsoft.com/office/officeart/2018/2/layout/IconLabelList"/>
    <dgm:cxn modelId="{9E0EB3E6-557E-4AE6-9884-4CB4EBA92F93}" srcId="{DC9F9759-264E-4CC3-B93E-322A3206D19B}" destId="{EFF27148-B3C3-470A-9D96-7BA53FC9A7F9}" srcOrd="1" destOrd="0" parTransId="{F05C061D-2810-4CEF-99C2-93E52363DFE7}" sibTransId="{636ADB85-0001-4E3E-86CD-0B53E014E41C}"/>
    <dgm:cxn modelId="{47E9B46C-BA87-4A94-A465-79A4157EB460}" type="presParOf" srcId="{E8DD48D3-D9B4-4305-A2D0-481F0C365079}" destId="{A3004496-2C9A-4E13-9B1E-43713F5F731E}" srcOrd="0" destOrd="0" presId="urn:microsoft.com/office/officeart/2018/2/layout/IconLabelList"/>
    <dgm:cxn modelId="{CED33DF8-6064-4317-9580-BA2B1F08F931}" type="presParOf" srcId="{A3004496-2C9A-4E13-9B1E-43713F5F731E}" destId="{358950A0-E5DC-4F3C-8DAE-18D039D849B2}" srcOrd="0" destOrd="0" presId="urn:microsoft.com/office/officeart/2018/2/layout/IconLabelList"/>
    <dgm:cxn modelId="{E4FCB63E-3D7B-42D5-A406-A5151D936FDA}" type="presParOf" srcId="{A3004496-2C9A-4E13-9B1E-43713F5F731E}" destId="{EB59482E-3E20-4971-84AF-8B364EAA54E5}" srcOrd="1" destOrd="0" presId="urn:microsoft.com/office/officeart/2018/2/layout/IconLabelList"/>
    <dgm:cxn modelId="{D99BEFD1-59D2-4798-91BB-D6E94EA030DA}" type="presParOf" srcId="{A3004496-2C9A-4E13-9B1E-43713F5F731E}" destId="{AE5CDD4C-CDF3-44FA-844F-8C8DFF9356AE}" srcOrd="2" destOrd="0" presId="urn:microsoft.com/office/officeart/2018/2/layout/IconLabelList"/>
    <dgm:cxn modelId="{71D8D780-A044-4E9E-B416-1E9E4D4B80AA}" type="presParOf" srcId="{E8DD48D3-D9B4-4305-A2D0-481F0C365079}" destId="{7A00CC2E-082D-4EB0-941C-88A655A5F56C}" srcOrd="1" destOrd="0" presId="urn:microsoft.com/office/officeart/2018/2/layout/IconLabelList"/>
    <dgm:cxn modelId="{EF794E8D-2FAC-437E-8484-BB66D29A81A9}" type="presParOf" srcId="{E8DD48D3-D9B4-4305-A2D0-481F0C365079}" destId="{3ECB125B-8F45-4F24-96ED-553E8CD33F34}" srcOrd="2" destOrd="0" presId="urn:microsoft.com/office/officeart/2018/2/layout/IconLabelList"/>
    <dgm:cxn modelId="{73E3F2F8-E38F-4CD3-98B4-CF3E93EDA8EE}" type="presParOf" srcId="{3ECB125B-8F45-4F24-96ED-553E8CD33F34}" destId="{BC424C7C-F345-49AA-8F63-1B97F27A33D3}" srcOrd="0" destOrd="0" presId="urn:microsoft.com/office/officeart/2018/2/layout/IconLabelList"/>
    <dgm:cxn modelId="{00334AFA-6E71-4E9C-AAC7-1B3CE5E4244D}" type="presParOf" srcId="{3ECB125B-8F45-4F24-96ED-553E8CD33F34}" destId="{AB0743FD-E016-4874-BB71-762B6A1AAE6B}" srcOrd="1" destOrd="0" presId="urn:microsoft.com/office/officeart/2018/2/layout/IconLabelList"/>
    <dgm:cxn modelId="{C40973F4-8784-4A1A-958A-9CD7F071217B}" type="presParOf" srcId="{3ECB125B-8F45-4F24-96ED-553E8CD33F34}" destId="{BB43D434-D229-472E-8E78-F28B21A1FFC2}" srcOrd="2" destOrd="0" presId="urn:microsoft.com/office/officeart/2018/2/layout/IconLabelList"/>
    <dgm:cxn modelId="{67544F40-1905-4CE4-A613-E1A60BC00E83}" type="presParOf" srcId="{E8DD48D3-D9B4-4305-A2D0-481F0C365079}" destId="{1713E644-D976-41CB-BE9B-B0D9AD20276D}" srcOrd="3" destOrd="0" presId="urn:microsoft.com/office/officeart/2018/2/layout/IconLabelList"/>
    <dgm:cxn modelId="{47A5A5B9-E91C-4F53-B26F-A6F277A23DE4}" type="presParOf" srcId="{E8DD48D3-D9B4-4305-A2D0-481F0C365079}" destId="{F404C965-FDE7-4782-96A2-EFBB1148CE60}" srcOrd="4" destOrd="0" presId="urn:microsoft.com/office/officeart/2018/2/layout/IconLabelList"/>
    <dgm:cxn modelId="{A8304059-6367-4192-80D1-675F2D557CE6}" type="presParOf" srcId="{F404C965-FDE7-4782-96A2-EFBB1148CE60}" destId="{329A7AD5-1245-4ECE-A387-043CC6617898}" srcOrd="0" destOrd="0" presId="urn:microsoft.com/office/officeart/2018/2/layout/IconLabelList"/>
    <dgm:cxn modelId="{64A4131D-9B48-433E-A2D0-165D4971891F}" type="presParOf" srcId="{F404C965-FDE7-4782-96A2-EFBB1148CE60}" destId="{C01470C9-1C86-4408-90E7-8D9EBFC4D6C9}" srcOrd="1" destOrd="0" presId="urn:microsoft.com/office/officeart/2018/2/layout/IconLabelList"/>
    <dgm:cxn modelId="{462A44C2-FCA8-4F70-9603-BAE2D97F82DF}" type="presParOf" srcId="{F404C965-FDE7-4782-96A2-EFBB1148CE60}" destId="{F3107798-8469-4761-A54B-3711A56753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B0E4F-FDD6-4864-90E2-02A0A71FEDC3}"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FD65317B-9A18-49AE-8603-21BBEBAD654C}">
      <dgm:prSet/>
      <dgm:spPr/>
      <dgm:t>
        <a:bodyPr/>
        <a:lstStyle/>
        <a:p>
          <a:r>
            <a:rPr lang="en-US"/>
            <a:t>Insertion : We are inserting user’s data , product’s data, Seller’s data, stocks’s  data and order’s data</a:t>
          </a:r>
        </a:p>
      </dgm:t>
    </dgm:pt>
    <dgm:pt modelId="{79AAB495-97CA-4C5A-93E0-AFAF615D668C}" cxnId="{6AE9109C-EA9D-4EFB-B67E-1D7FE174FDA0}" type="parTrans">
      <dgm:prSet/>
      <dgm:spPr/>
      <dgm:t>
        <a:bodyPr/>
        <a:lstStyle/>
        <a:p>
          <a:endParaRPr lang="en-US"/>
        </a:p>
      </dgm:t>
    </dgm:pt>
    <dgm:pt modelId="{AD98CEB3-D452-4F8D-98DA-8A2B86569AD6}" cxnId="{6AE9109C-EA9D-4EFB-B67E-1D7FE174FDA0}" type="sibTrans">
      <dgm:prSet/>
      <dgm:spPr/>
      <dgm:t>
        <a:bodyPr/>
        <a:lstStyle/>
        <a:p>
          <a:endParaRPr lang="en-US"/>
        </a:p>
      </dgm:t>
    </dgm:pt>
    <dgm:pt modelId="{5071F966-5932-41AB-AC6F-EDC474AF295E}">
      <dgm:prSet/>
      <dgm:spPr/>
      <dgm:t>
        <a:bodyPr/>
        <a:lstStyle/>
        <a:p>
          <a:r>
            <a:rPr lang="en-US"/>
            <a:t>Updation : We are updating the stock values if the store owner got an additional stock.</a:t>
          </a:r>
        </a:p>
      </dgm:t>
    </dgm:pt>
    <dgm:pt modelId="{C9B2A42C-4B75-4638-8635-D1D445D329FD}" cxnId="{00728B44-B4B9-4670-B68D-0CCFFE591908}" type="parTrans">
      <dgm:prSet/>
      <dgm:spPr/>
      <dgm:t>
        <a:bodyPr/>
        <a:lstStyle/>
        <a:p>
          <a:endParaRPr lang="en-US"/>
        </a:p>
      </dgm:t>
    </dgm:pt>
    <dgm:pt modelId="{C2997D27-CF28-454D-8622-1D091840843D}" cxnId="{00728B44-B4B9-4670-B68D-0CCFFE591908}" type="sibTrans">
      <dgm:prSet/>
      <dgm:spPr/>
      <dgm:t>
        <a:bodyPr/>
        <a:lstStyle/>
        <a:p>
          <a:endParaRPr lang="en-US"/>
        </a:p>
      </dgm:t>
    </dgm:pt>
    <dgm:pt modelId="{DA7F04D9-50B6-4C33-87A7-47CE2BAF8066}">
      <dgm:prSet/>
      <dgm:spPr/>
      <dgm:t>
        <a:bodyPr/>
        <a:lstStyle/>
        <a:p>
          <a:r>
            <a:rPr lang="en-US" dirty="0"/>
            <a:t>Deletion: Store owner able to delete a product if it is no more in use.</a:t>
          </a:r>
        </a:p>
      </dgm:t>
    </dgm:pt>
    <dgm:pt modelId="{256B7623-EE6D-4756-B067-3A0926DAE45F}" cxnId="{5D274DD4-D00A-4E27-B00E-CBF6CDA5429F}" type="parTrans">
      <dgm:prSet/>
      <dgm:spPr/>
      <dgm:t>
        <a:bodyPr/>
        <a:lstStyle/>
        <a:p>
          <a:endParaRPr lang="en-US"/>
        </a:p>
      </dgm:t>
    </dgm:pt>
    <dgm:pt modelId="{D1CE9A85-3ACE-4771-99EE-3523D0D407E3}" cxnId="{5D274DD4-D00A-4E27-B00E-CBF6CDA5429F}" type="sibTrans">
      <dgm:prSet/>
      <dgm:spPr/>
      <dgm:t>
        <a:bodyPr/>
        <a:lstStyle/>
        <a:p>
          <a:endParaRPr lang="en-US"/>
        </a:p>
      </dgm:t>
    </dgm:pt>
    <dgm:pt modelId="{027A9CAD-7264-4019-9841-71E71BD39A54}">
      <dgm:prSet/>
      <dgm:spPr/>
      <dgm:t>
        <a:bodyPr/>
        <a:lstStyle/>
        <a:p>
          <a:r>
            <a:rPr lang="en-US" dirty="0"/>
            <a:t>Retrieval: We are </a:t>
          </a:r>
          <a:r>
            <a:rPr lang="en-US" dirty="0" err="1"/>
            <a:t>retrieiving</a:t>
          </a:r>
          <a:r>
            <a:rPr lang="en-US" dirty="0"/>
            <a:t> different kind of data like user’s, product’s , seller’s,  stock’s and orders data.</a:t>
          </a:r>
        </a:p>
      </dgm:t>
    </dgm:pt>
    <dgm:pt modelId="{6503F37C-4913-422E-83B7-101E54D428DA}" cxnId="{40659484-C1F9-46B9-ACDF-22606431D7A4}" type="parTrans">
      <dgm:prSet/>
      <dgm:spPr/>
      <dgm:t>
        <a:bodyPr/>
        <a:lstStyle/>
        <a:p>
          <a:endParaRPr lang="en-US"/>
        </a:p>
      </dgm:t>
    </dgm:pt>
    <dgm:pt modelId="{A599B385-9734-478C-A0F4-703330F0F349}" cxnId="{40659484-C1F9-46B9-ACDF-22606431D7A4}" type="sibTrans">
      <dgm:prSet/>
      <dgm:spPr/>
      <dgm:t>
        <a:bodyPr/>
        <a:lstStyle/>
        <a:p>
          <a:endParaRPr lang="en-US"/>
        </a:p>
      </dgm:t>
    </dgm:pt>
    <dgm:pt modelId="{3D802EC1-ABE6-784A-8826-E9A0D8B12EA1}" type="pres">
      <dgm:prSet presAssocID="{97CB0E4F-FDD6-4864-90E2-02A0A71FEDC3}" presName="outerComposite" presStyleCnt="0">
        <dgm:presLayoutVars>
          <dgm:chMax val="5"/>
          <dgm:dir/>
          <dgm:resizeHandles val="exact"/>
        </dgm:presLayoutVars>
      </dgm:prSet>
      <dgm:spPr/>
    </dgm:pt>
    <dgm:pt modelId="{12D70EF4-6FF2-8542-8107-A90CBC586FC1}" type="pres">
      <dgm:prSet presAssocID="{97CB0E4F-FDD6-4864-90E2-02A0A71FEDC3}" presName="dummyMaxCanvas" presStyleCnt="0">
        <dgm:presLayoutVars/>
      </dgm:prSet>
      <dgm:spPr/>
    </dgm:pt>
    <dgm:pt modelId="{B3DD6E9B-D15B-5A4E-96AC-FEE503CDC967}" type="pres">
      <dgm:prSet presAssocID="{97CB0E4F-FDD6-4864-90E2-02A0A71FEDC3}" presName="FourNodes_1" presStyleLbl="node1" presStyleIdx="0" presStyleCnt="4">
        <dgm:presLayoutVars>
          <dgm:bulletEnabled val="1"/>
        </dgm:presLayoutVars>
      </dgm:prSet>
      <dgm:spPr/>
    </dgm:pt>
    <dgm:pt modelId="{B7C12F9A-368F-1A42-9514-B4C033CEC6B6}" type="pres">
      <dgm:prSet presAssocID="{97CB0E4F-FDD6-4864-90E2-02A0A71FEDC3}" presName="FourNodes_2" presStyleLbl="node1" presStyleIdx="1" presStyleCnt="4">
        <dgm:presLayoutVars>
          <dgm:bulletEnabled val="1"/>
        </dgm:presLayoutVars>
      </dgm:prSet>
      <dgm:spPr/>
    </dgm:pt>
    <dgm:pt modelId="{150B7DA5-631A-8B40-B70B-AD7C81F12226}" type="pres">
      <dgm:prSet presAssocID="{97CB0E4F-FDD6-4864-90E2-02A0A71FEDC3}" presName="FourNodes_3" presStyleLbl="node1" presStyleIdx="2" presStyleCnt="4">
        <dgm:presLayoutVars>
          <dgm:bulletEnabled val="1"/>
        </dgm:presLayoutVars>
      </dgm:prSet>
      <dgm:spPr/>
    </dgm:pt>
    <dgm:pt modelId="{652F9A15-89DE-0646-80EA-45C6FEC15E34}" type="pres">
      <dgm:prSet presAssocID="{97CB0E4F-FDD6-4864-90E2-02A0A71FEDC3}" presName="FourNodes_4" presStyleLbl="node1" presStyleIdx="3" presStyleCnt="4">
        <dgm:presLayoutVars>
          <dgm:bulletEnabled val="1"/>
        </dgm:presLayoutVars>
      </dgm:prSet>
      <dgm:spPr/>
    </dgm:pt>
    <dgm:pt modelId="{E69C9D4A-D173-274F-931E-0F2894869412}" type="pres">
      <dgm:prSet presAssocID="{97CB0E4F-FDD6-4864-90E2-02A0A71FEDC3}" presName="FourConn_1-2" presStyleLbl="fgAccFollowNode1" presStyleIdx="0" presStyleCnt="3">
        <dgm:presLayoutVars>
          <dgm:bulletEnabled val="1"/>
        </dgm:presLayoutVars>
      </dgm:prSet>
      <dgm:spPr/>
    </dgm:pt>
    <dgm:pt modelId="{23D7A57A-3778-CB4C-A489-A8A5D0F49187}" type="pres">
      <dgm:prSet presAssocID="{97CB0E4F-FDD6-4864-90E2-02A0A71FEDC3}" presName="FourConn_2-3" presStyleLbl="fgAccFollowNode1" presStyleIdx="1" presStyleCnt="3">
        <dgm:presLayoutVars>
          <dgm:bulletEnabled val="1"/>
        </dgm:presLayoutVars>
      </dgm:prSet>
      <dgm:spPr/>
    </dgm:pt>
    <dgm:pt modelId="{F47FAF58-4EEB-FC49-96CC-05C2767AFB2B}" type="pres">
      <dgm:prSet presAssocID="{97CB0E4F-FDD6-4864-90E2-02A0A71FEDC3}" presName="FourConn_3-4" presStyleLbl="fgAccFollowNode1" presStyleIdx="2" presStyleCnt="3">
        <dgm:presLayoutVars>
          <dgm:bulletEnabled val="1"/>
        </dgm:presLayoutVars>
      </dgm:prSet>
      <dgm:spPr/>
    </dgm:pt>
    <dgm:pt modelId="{306F799B-D777-7143-8DFF-BCD058F34477}" type="pres">
      <dgm:prSet presAssocID="{97CB0E4F-FDD6-4864-90E2-02A0A71FEDC3}" presName="FourNodes_1_text" presStyleLbl="node1" presStyleIdx="3" presStyleCnt="4">
        <dgm:presLayoutVars>
          <dgm:bulletEnabled val="1"/>
        </dgm:presLayoutVars>
      </dgm:prSet>
      <dgm:spPr/>
    </dgm:pt>
    <dgm:pt modelId="{A021B8DE-3CFD-C24B-A5CF-0AB9042C8EA4}" type="pres">
      <dgm:prSet presAssocID="{97CB0E4F-FDD6-4864-90E2-02A0A71FEDC3}" presName="FourNodes_2_text" presStyleLbl="node1" presStyleIdx="3" presStyleCnt="4">
        <dgm:presLayoutVars>
          <dgm:bulletEnabled val="1"/>
        </dgm:presLayoutVars>
      </dgm:prSet>
      <dgm:spPr/>
    </dgm:pt>
    <dgm:pt modelId="{A1779944-18AB-1941-8B36-693F1B6C3259}" type="pres">
      <dgm:prSet presAssocID="{97CB0E4F-FDD6-4864-90E2-02A0A71FEDC3}" presName="FourNodes_3_text" presStyleLbl="node1" presStyleIdx="3" presStyleCnt="4">
        <dgm:presLayoutVars>
          <dgm:bulletEnabled val="1"/>
        </dgm:presLayoutVars>
      </dgm:prSet>
      <dgm:spPr/>
    </dgm:pt>
    <dgm:pt modelId="{ED13B271-1D09-154F-A5AD-6144A23BEF26}" type="pres">
      <dgm:prSet presAssocID="{97CB0E4F-FDD6-4864-90E2-02A0A71FEDC3}" presName="FourNodes_4_text" presStyleLbl="node1" presStyleIdx="3" presStyleCnt="4">
        <dgm:presLayoutVars>
          <dgm:bulletEnabled val="1"/>
        </dgm:presLayoutVars>
      </dgm:prSet>
      <dgm:spPr/>
    </dgm:pt>
  </dgm:ptLst>
  <dgm:cxnLst>
    <dgm:cxn modelId="{F9BBB813-970D-F548-A490-82AB1B4053EC}" type="presOf" srcId="{027A9CAD-7264-4019-9841-71E71BD39A54}" destId="{ED13B271-1D09-154F-A5AD-6144A23BEF26}" srcOrd="1" destOrd="0" presId="urn:microsoft.com/office/officeart/2005/8/layout/vProcess5"/>
    <dgm:cxn modelId="{00728B44-B4B9-4670-B68D-0CCFFE591908}" srcId="{97CB0E4F-FDD6-4864-90E2-02A0A71FEDC3}" destId="{5071F966-5932-41AB-AC6F-EDC474AF295E}" srcOrd="1" destOrd="0" parTransId="{C9B2A42C-4B75-4638-8635-D1D445D329FD}" sibTransId="{C2997D27-CF28-454D-8622-1D091840843D}"/>
    <dgm:cxn modelId="{844F0357-4900-0E4E-ACE7-780A99A72AB8}" type="presOf" srcId="{D1CE9A85-3ACE-4771-99EE-3523D0D407E3}" destId="{F47FAF58-4EEB-FC49-96CC-05C2767AFB2B}" srcOrd="0" destOrd="0" presId="urn:microsoft.com/office/officeart/2005/8/layout/vProcess5"/>
    <dgm:cxn modelId="{CFA4BF78-B943-6D4A-B265-89D02EEFF8CA}" type="presOf" srcId="{5071F966-5932-41AB-AC6F-EDC474AF295E}" destId="{B7C12F9A-368F-1A42-9514-B4C033CEC6B6}" srcOrd="0" destOrd="0" presId="urn:microsoft.com/office/officeart/2005/8/layout/vProcess5"/>
    <dgm:cxn modelId="{40659484-C1F9-46B9-ACDF-22606431D7A4}" srcId="{97CB0E4F-FDD6-4864-90E2-02A0A71FEDC3}" destId="{027A9CAD-7264-4019-9841-71E71BD39A54}" srcOrd="3" destOrd="0" parTransId="{6503F37C-4913-422E-83B7-101E54D428DA}" sibTransId="{A599B385-9734-478C-A0F4-703330F0F349}"/>
    <dgm:cxn modelId="{6AE9109C-EA9D-4EFB-B67E-1D7FE174FDA0}" srcId="{97CB0E4F-FDD6-4864-90E2-02A0A71FEDC3}" destId="{FD65317B-9A18-49AE-8603-21BBEBAD654C}" srcOrd="0" destOrd="0" parTransId="{79AAB495-97CA-4C5A-93E0-AFAF615D668C}" sibTransId="{AD98CEB3-D452-4F8D-98DA-8A2B86569AD6}"/>
    <dgm:cxn modelId="{68AAF3A6-27AD-FD44-8A25-8250F8A43EC4}" type="presOf" srcId="{FD65317B-9A18-49AE-8603-21BBEBAD654C}" destId="{B3DD6E9B-D15B-5A4E-96AC-FEE503CDC967}" srcOrd="0" destOrd="0" presId="urn:microsoft.com/office/officeart/2005/8/layout/vProcess5"/>
    <dgm:cxn modelId="{2604A7A8-661C-7C43-85F8-942777F3DF7E}" type="presOf" srcId="{97CB0E4F-FDD6-4864-90E2-02A0A71FEDC3}" destId="{3D802EC1-ABE6-784A-8826-E9A0D8B12EA1}" srcOrd="0" destOrd="0" presId="urn:microsoft.com/office/officeart/2005/8/layout/vProcess5"/>
    <dgm:cxn modelId="{1F995AAB-ECA5-684D-8D30-FE48178AA915}" type="presOf" srcId="{5071F966-5932-41AB-AC6F-EDC474AF295E}" destId="{A021B8DE-3CFD-C24B-A5CF-0AB9042C8EA4}" srcOrd="1" destOrd="0" presId="urn:microsoft.com/office/officeart/2005/8/layout/vProcess5"/>
    <dgm:cxn modelId="{3D06C2AB-68C2-2B41-ADC5-589A8DEDE134}" type="presOf" srcId="{C2997D27-CF28-454D-8622-1D091840843D}" destId="{23D7A57A-3778-CB4C-A489-A8A5D0F49187}" srcOrd="0" destOrd="0" presId="urn:microsoft.com/office/officeart/2005/8/layout/vProcess5"/>
    <dgm:cxn modelId="{BAE44EBB-5AF3-9F4D-AA60-FAE81495A744}" type="presOf" srcId="{027A9CAD-7264-4019-9841-71E71BD39A54}" destId="{652F9A15-89DE-0646-80EA-45C6FEC15E34}" srcOrd="0" destOrd="0" presId="urn:microsoft.com/office/officeart/2005/8/layout/vProcess5"/>
    <dgm:cxn modelId="{5D274DD4-D00A-4E27-B00E-CBF6CDA5429F}" srcId="{97CB0E4F-FDD6-4864-90E2-02A0A71FEDC3}" destId="{DA7F04D9-50B6-4C33-87A7-47CE2BAF8066}" srcOrd="2" destOrd="0" parTransId="{256B7623-EE6D-4756-B067-3A0926DAE45F}" sibTransId="{D1CE9A85-3ACE-4771-99EE-3523D0D407E3}"/>
    <dgm:cxn modelId="{478BDEDA-2FF5-DE4D-B795-C2167397C1F1}" type="presOf" srcId="{DA7F04D9-50B6-4C33-87A7-47CE2BAF8066}" destId="{A1779944-18AB-1941-8B36-693F1B6C3259}" srcOrd="1" destOrd="0" presId="urn:microsoft.com/office/officeart/2005/8/layout/vProcess5"/>
    <dgm:cxn modelId="{55D9C7F4-9E5A-184B-812D-FFA82121A1DC}" type="presOf" srcId="{AD98CEB3-D452-4F8D-98DA-8A2B86569AD6}" destId="{E69C9D4A-D173-274F-931E-0F2894869412}" srcOrd="0" destOrd="0" presId="urn:microsoft.com/office/officeart/2005/8/layout/vProcess5"/>
    <dgm:cxn modelId="{B0373AFA-A3CA-0146-9587-50FE0C87B16F}" type="presOf" srcId="{FD65317B-9A18-49AE-8603-21BBEBAD654C}" destId="{306F799B-D777-7143-8DFF-BCD058F34477}" srcOrd="1" destOrd="0" presId="urn:microsoft.com/office/officeart/2005/8/layout/vProcess5"/>
    <dgm:cxn modelId="{D144BFFA-7B97-904C-835A-CAC7591577FC}" type="presOf" srcId="{DA7F04D9-50B6-4C33-87A7-47CE2BAF8066}" destId="{150B7DA5-631A-8B40-B70B-AD7C81F12226}" srcOrd="0" destOrd="0" presId="urn:microsoft.com/office/officeart/2005/8/layout/vProcess5"/>
    <dgm:cxn modelId="{8C402F3D-CF93-D844-A426-F5C8C37A23A0}" type="presParOf" srcId="{3D802EC1-ABE6-784A-8826-E9A0D8B12EA1}" destId="{12D70EF4-6FF2-8542-8107-A90CBC586FC1}" srcOrd="0" destOrd="0" presId="urn:microsoft.com/office/officeart/2005/8/layout/vProcess5"/>
    <dgm:cxn modelId="{0A213274-1BAB-B149-9D1C-8513E98FE55D}" type="presParOf" srcId="{3D802EC1-ABE6-784A-8826-E9A0D8B12EA1}" destId="{B3DD6E9B-D15B-5A4E-96AC-FEE503CDC967}" srcOrd="1" destOrd="0" presId="urn:microsoft.com/office/officeart/2005/8/layout/vProcess5"/>
    <dgm:cxn modelId="{F3238570-D1A7-684A-B7D6-7D9815869E7A}" type="presParOf" srcId="{3D802EC1-ABE6-784A-8826-E9A0D8B12EA1}" destId="{B7C12F9A-368F-1A42-9514-B4C033CEC6B6}" srcOrd="2" destOrd="0" presId="urn:microsoft.com/office/officeart/2005/8/layout/vProcess5"/>
    <dgm:cxn modelId="{CE0BF252-C921-F649-AA02-2A52B6E1B550}" type="presParOf" srcId="{3D802EC1-ABE6-784A-8826-E9A0D8B12EA1}" destId="{150B7DA5-631A-8B40-B70B-AD7C81F12226}" srcOrd="3" destOrd="0" presId="urn:microsoft.com/office/officeart/2005/8/layout/vProcess5"/>
    <dgm:cxn modelId="{6286790D-F87A-F142-9FFE-CB40F8CECB71}" type="presParOf" srcId="{3D802EC1-ABE6-784A-8826-E9A0D8B12EA1}" destId="{652F9A15-89DE-0646-80EA-45C6FEC15E34}" srcOrd="4" destOrd="0" presId="urn:microsoft.com/office/officeart/2005/8/layout/vProcess5"/>
    <dgm:cxn modelId="{D1F8FD42-A6EA-4D44-942E-01EB15177476}" type="presParOf" srcId="{3D802EC1-ABE6-784A-8826-E9A0D8B12EA1}" destId="{E69C9D4A-D173-274F-931E-0F2894869412}" srcOrd="5" destOrd="0" presId="urn:microsoft.com/office/officeart/2005/8/layout/vProcess5"/>
    <dgm:cxn modelId="{A87E1AD2-7465-D34B-9BA4-EEDB3CABE853}" type="presParOf" srcId="{3D802EC1-ABE6-784A-8826-E9A0D8B12EA1}" destId="{23D7A57A-3778-CB4C-A489-A8A5D0F49187}" srcOrd="6" destOrd="0" presId="urn:microsoft.com/office/officeart/2005/8/layout/vProcess5"/>
    <dgm:cxn modelId="{B1D72F13-8671-C541-9BF7-12171F0811E6}" type="presParOf" srcId="{3D802EC1-ABE6-784A-8826-E9A0D8B12EA1}" destId="{F47FAF58-4EEB-FC49-96CC-05C2767AFB2B}" srcOrd="7" destOrd="0" presId="urn:microsoft.com/office/officeart/2005/8/layout/vProcess5"/>
    <dgm:cxn modelId="{7DA624C8-711D-B84B-8F59-8652AD5AF97A}" type="presParOf" srcId="{3D802EC1-ABE6-784A-8826-E9A0D8B12EA1}" destId="{306F799B-D777-7143-8DFF-BCD058F34477}" srcOrd="8" destOrd="0" presId="urn:microsoft.com/office/officeart/2005/8/layout/vProcess5"/>
    <dgm:cxn modelId="{C8A4C4C9-AF56-F34F-8F66-4AA19D933CED}" type="presParOf" srcId="{3D802EC1-ABE6-784A-8826-E9A0D8B12EA1}" destId="{A021B8DE-3CFD-C24B-A5CF-0AB9042C8EA4}" srcOrd="9" destOrd="0" presId="urn:microsoft.com/office/officeart/2005/8/layout/vProcess5"/>
    <dgm:cxn modelId="{21CF5F74-F218-EB45-9A39-06ADBBDD171E}" type="presParOf" srcId="{3D802EC1-ABE6-784A-8826-E9A0D8B12EA1}" destId="{A1779944-18AB-1941-8B36-693F1B6C3259}" srcOrd="10" destOrd="0" presId="urn:microsoft.com/office/officeart/2005/8/layout/vProcess5"/>
    <dgm:cxn modelId="{473185F8-C47B-9A4D-9B31-BB7BAE3F0C33}" type="presParOf" srcId="{3D802EC1-ABE6-784A-8826-E9A0D8B12EA1}" destId="{ED13B271-1D09-154F-A5AD-6144A23BEF2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25383" cy="3422683"/>
        <a:chOff x="0" y="0"/>
        <a:chExt cx="9625383" cy="3422683"/>
      </a:xfrm>
    </dsp:grpSpPr>
    <dsp:sp modelId="{358950A0-E5DC-4F3C-8DAE-18D039D849B2}">
      <dsp:nvSpPr>
        <dsp:cNvPr id="3" name="Rectangles 2"/>
        <dsp:cNvSpPr/>
      </dsp:nvSpPr>
      <dsp:spPr bwMode="white">
        <a:xfrm>
          <a:off x="1219975" y="-559121"/>
          <a:ext cx="1991228" cy="1991228"/>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1219975" y="-559121"/>
        <a:ext cx="1991228" cy="1991228"/>
      </dsp:txXfrm>
    </dsp:sp>
    <dsp:sp modelId="{AE5CDD4C-CDF3-44FA-844F-8C8DFF9356AE}">
      <dsp:nvSpPr>
        <dsp:cNvPr id="4" name="Rectangles 3"/>
        <dsp:cNvSpPr/>
      </dsp:nvSpPr>
      <dsp:spPr bwMode="white">
        <a:xfrm>
          <a:off x="3114" y="1526515"/>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Array List : We are using array list to store the objects that can be either used for manipulations or for Storing in Database</a:t>
          </a:r>
          <a:endParaRPr>
            <a:solidFill>
              <a:schemeClr val="tx1"/>
            </a:solidFill>
          </a:endParaRPr>
        </a:p>
      </dsp:txBody>
      <dsp:txXfrm>
        <a:off x="3114" y="1526515"/>
        <a:ext cx="4424950" cy="720000"/>
      </dsp:txXfrm>
    </dsp:sp>
    <dsp:sp modelId="{BC424C7C-F345-49AA-8F63-1B97F27A33D3}">
      <dsp:nvSpPr>
        <dsp:cNvPr id="5" name="Rectangles 4"/>
        <dsp:cNvSpPr/>
      </dsp:nvSpPr>
      <dsp:spPr bwMode="white">
        <a:xfrm>
          <a:off x="6419292" y="-559121"/>
          <a:ext cx="1991228" cy="19912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6419292" y="-559121"/>
        <a:ext cx="1991228" cy="1991228"/>
      </dsp:txXfrm>
    </dsp:sp>
    <dsp:sp modelId="{BB43D434-D229-472E-8E78-F28B21A1FFC2}">
      <dsp:nvSpPr>
        <dsp:cNvPr id="6" name="Rectangles 5"/>
        <dsp:cNvSpPr/>
      </dsp:nvSpPr>
      <dsp:spPr bwMode="white">
        <a:xfrm>
          <a:off x="5202430" y="1526515"/>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HashMap: We are using hashmap to store the key value pair of sellers and their associated products.</a:t>
          </a:r>
          <a:endParaRPr>
            <a:solidFill>
              <a:schemeClr val="tx1"/>
            </a:solidFill>
          </a:endParaRPr>
        </a:p>
      </dsp:txBody>
      <dsp:txXfrm>
        <a:off x="5202430" y="1526515"/>
        <a:ext cx="4424950" cy="720000"/>
      </dsp:txXfrm>
    </dsp:sp>
    <dsp:sp modelId="{329A7AD5-1245-4ECE-A387-043CC6617898}">
      <dsp:nvSpPr>
        <dsp:cNvPr id="7" name="Rectangles 6"/>
        <dsp:cNvSpPr/>
      </dsp:nvSpPr>
      <dsp:spPr bwMode="white">
        <a:xfrm>
          <a:off x="3818253" y="1176168"/>
          <a:ext cx="1991228" cy="19912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4"/>
        </a:fillRef>
        <a:effectRef idx="0">
          <a:scrgbClr r="0" g="0" b="0"/>
        </a:effectRef>
        <a:fontRef idx="minor">
          <a:schemeClr val="lt1"/>
        </a:fontRef>
      </dsp:style>
      <dsp:txXfrm>
        <a:off x="3818253" y="1176168"/>
        <a:ext cx="1991228" cy="1991228"/>
      </dsp:txXfrm>
    </dsp:sp>
    <dsp:sp modelId="{F3107798-8469-4761-A54B-3711A56753C0}">
      <dsp:nvSpPr>
        <dsp:cNvPr id="8" name="Rectangles 7"/>
        <dsp:cNvSpPr/>
      </dsp:nvSpPr>
      <dsp:spPr bwMode="white">
        <a:xfrm>
          <a:off x="2601391" y="3261804"/>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Binary Search Tree : We are using BST to check for a specific product from a specified brand.</a:t>
          </a:r>
          <a:endParaRPr>
            <a:solidFill>
              <a:schemeClr val="tx1"/>
            </a:solidFill>
          </a:endParaRPr>
        </a:p>
      </dsp:txBody>
      <dsp:txXfrm>
        <a:off x="2601391" y="3261804"/>
        <a:ext cx="44249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25383" cy="3422683"/>
        <a:chOff x="0" y="0"/>
        <a:chExt cx="9625383" cy="3422683"/>
      </a:xfrm>
    </dsp:grpSpPr>
    <dsp:sp modelId="{B3DD6E9B-D15B-5A4E-96AC-FEE503CDC967}">
      <dsp:nvSpPr>
        <dsp:cNvPr id="3" name="Rounded Rectangle 2"/>
        <dsp:cNvSpPr/>
      </dsp:nvSpPr>
      <dsp:spPr bwMode="white">
        <a:xfrm>
          <a:off x="0" y="0"/>
          <a:ext cx="7700306" cy="752990"/>
        </a:xfrm>
        <a:prstGeom prst="roundRect">
          <a:avLst>
            <a:gd name="adj" fmla="val 10000"/>
          </a:avLst>
        </a:prstGeom>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Insertion : We are inserting user’s data , product’s data, Seller’s data, stocks’s  data and order’s data</a:t>
          </a:r>
        </a:p>
      </dsp:txBody>
      <dsp:txXfrm>
        <a:off x="0" y="0"/>
        <a:ext cx="7700306" cy="752990"/>
      </dsp:txXfrm>
    </dsp:sp>
    <dsp:sp modelId="{B7C12F9A-368F-1A42-9514-B4C033CEC6B6}">
      <dsp:nvSpPr>
        <dsp:cNvPr id="4" name="Rounded Rectangle 3"/>
        <dsp:cNvSpPr/>
      </dsp:nvSpPr>
      <dsp:spPr bwMode="white">
        <a:xfrm>
          <a:off x="644901" y="889898"/>
          <a:ext cx="7700306" cy="752990"/>
        </a:xfrm>
        <a:prstGeom prst="roundRect">
          <a:avLst>
            <a:gd name="adj" fmla="val 10000"/>
          </a:avLst>
        </a:prstGeom>
      </dsp:spPr>
      <dsp:style>
        <a:lnRef idx="0">
          <a:schemeClr val="lt1"/>
        </a:lnRef>
        <a:fillRef idx="3">
          <a:schemeClr val="accent3"/>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Updation : We are updating the stock values if the store owner got an additional stock.</a:t>
          </a:r>
        </a:p>
      </dsp:txBody>
      <dsp:txXfrm>
        <a:off x="644901" y="889898"/>
        <a:ext cx="7700306" cy="752990"/>
      </dsp:txXfrm>
    </dsp:sp>
    <dsp:sp modelId="{150B7DA5-631A-8B40-B70B-AD7C81F12226}">
      <dsp:nvSpPr>
        <dsp:cNvPr id="5" name="Rounded Rectangle 4"/>
        <dsp:cNvSpPr/>
      </dsp:nvSpPr>
      <dsp:spPr bwMode="white">
        <a:xfrm>
          <a:off x="1280176" y="1779795"/>
          <a:ext cx="7700306" cy="752990"/>
        </a:xfrm>
        <a:prstGeom prst="roundRect">
          <a:avLst>
            <a:gd name="adj" fmla="val 10000"/>
          </a:avLst>
        </a:prstGeom>
      </dsp:spPr>
      <dsp:style>
        <a:lnRef idx="0">
          <a:schemeClr val="lt1"/>
        </a:lnRef>
        <a:fillRef idx="3">
          <a:schemeClr val="accent4"/>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Deletion: Store owner able to delete a product if it is no more in use.</a:t>
          </a:r>
        </a:p>
      </dsp:txBody>
      <dsp:txXfrm>
        <a:off x="1280176" y="1779795"/>
        <a:ext cx="7700306" cy="752990"/>
      </dsp:txXfrm>
    </dsp:sp>
    <dsp:sp modelId="{652F9A15-89DE-0646-80EA-45C6FEC15E34}">
      <dsp:nvSpPr>
        <dsp:cNvPr id="6" name="Rounded Rectangle 5"/>
        <dsp:cNvSpPr/>
      </dsp:nvSpPr>
      <dsp:spPr bwMode="white">
        <a:xfrm>
          <a:off x="1925077" y="2669693"/>
          <a:ext cx="7700306" cy="752990"/>
        </a:xfrm>
        <a:prstGeom prst="roundRect">
          <a:avLst>
            <a:gd name="adj" fmla="val 10000"/>
          </a:avLst>
        </a:prstGeom>
      </dsp:spPr>
      <dsp:style>
        <a:lnRef idx="0">
          <a:schemeClr val="lt1"/>
        </a:lnRef>
        <a:fillRef idx="3">
          <a:schemeClr val="accent5"/>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Retrieval: We are </a:t>
          </a:r>
          <a:r>
            <a:rPr lang="en-US" dirty="0" err="1"/>
            <a:t>retrieiving</a:t>
          </a:r>
          <a:r>
            <a:rPr lang="en-US" dirty="0"/>
            <a:t> different kind of data like user’s, product’s , seller’s,  stock’s and orders data.</a:t>
          </a:r>
        </a:p>
      </dsp:txBody>
      <dsp:txXfrm>
        <a:off x="1925077" y="2669693"/>
        <a:ext cx="7700306" cy="752990"/>
      </dsp:txXfrm>
    </dsp:sp>
    <dsp:sp modelId="{E69C9D4A-D173-274F-931E-0F2894869412}">
      <dsp:nvSpPr>
        <dsp:cNvPr id="7" name="Down Arrow 6"/>
        <dsp:cNvSpPr/>
      </dsp:nvSpPr>
      <dsp:spPr bwMode="white">
        <a:xfrm>
          <a:off x="7210863" y="576722"/>
          <a:ext cx="489444" cy="489444"/>
        </a:xfrm>
        <a:prstGeom prst="downArrow">
          <a:avLst>
            <a:gd name="adj1" fmla="val 55000"/>
            <a:gd name="adj2" fmla="val 45000"/>
          </a:avLst>
        </a:prstGeom>
      </dsp:spPr>
      <dsp:style>
        <a:lnRef idx="1">
          <a:schemeClr val="accent2">
            <a:tint val="40000"/>
            <a:alpha val="90000"/>
          </a:schemeClr>
        </a:lnRef>
        <a:fillRef idx="1">
          <a:schemeClr val="accent2">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7210863" y="576722"/>
        <a:ext cx="489444" cy="489444"/>
      </dsp:txXfrm>
    </dsp:sp>
    <dsp:sp modelId="{23D7A57A-3778-CB4C-A489-A8A5D0F49187}">
      <dsp:nvSpPr>
        <dsp:cNvPr id="8" name="Down Arrow 7"/>
        <dsp:cNvSpPr/>
      </dsp:nvSpPr>
      <dsp:spPr bwMode="white">
        <a:xfrm>
          <a:off x="7855763" y="1466620"/>
          <a:ext cx="489444" cy="489444"/>
        </a:xfrm>
        <a:prstGeom prst="downArrow">
          <a:avLst>
            <a:gd name="adj1" fmla="val 55000"/>
            <a:gd name="adj2" fmla="val 45000"/>
          </a:avLst>
        </a:prstGeom>
      </dsp:spPr>
      <dsp:style>
        <a:lnRef idx="1">
          <a:schemeClr val="accent3">
            <a:tint val="40000"/>
            <a:alpha val="90000"/>
          </a:schemeClr>
        </a:lnRef>
        <a:fillRef idx="1">
          <a:schemeClr val="accent3">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7855763" y="1466620"/>
        <a:ext cx="489444" cy="489444"/>
      </dsp:txXfrm>
    </dsp:sp>
    <dsp:sp modelId="{F47FAF58-4EEB-FC49-96CC-05C2767AFB2B}">
      <dsp:nvSpPr>
        <dsp:cNvPr id="9" name="Down Arrow 8"/>
        <dsp:cNvSpPr/>
      </dsp:nvSpPr>
      <dsp:spPr bwMode="white">
        <a:xfrm>
          <a:off x="8491039" y="2356517"/>
          <a:ext cx="489444" cy="489444"/>
        </a:xfrm>
        <a:prstGeom prst="downArrow">
          <a:avLst>
            <a:gd name="adj1" fmla="val 55000"/>
            <a:gd name="adj2" fmla="val 45000"/>
          </a:avLst>
        </a:prstGeom>
      </dsp:spPr>
      <dsp:style>
        <a:lnRef idx="1">
          <a:schemeClr val="accent4">
            <a:tint val="40000"/>
            <a:alpha val="90000"/>
          </a:schemeClr>
        </a:lnRef>
        <a:fillRef idx="1">
          <a:schemeClr val="accent4">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8491039" y="2356517"/>
        <a:ext cx="489444" cy="4894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EB90BD-B6CE-46B7-997F-7313B992CC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DB9D11F-B188-461D-B23F-39381795C0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6E9DEC-419B-4CC5-A080-3B06BD5A829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Boxes On Rack In Warehouse"/>
          <p:cNvPicPr>
            <a:picLocks noChangeAspect="1"/>
          </p:cNvPicPr>
          <p:nvPr/>
        </p:nvPicPr>
        <p:blipFill rotWithShape="1">
          <a:blip r:embed="rId1"/>
          <a:srcRect t="15639" r="-1" b="22671"/>
          <a:stretch>
            <a:fillRect/>
          </a:stretch>
        </p:blipFill>
        <p:spPr>
          <a:xfrm>
            <a:off x="1" y="19873"/>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4" name="Freeform: Shape 8"/>
          <p:cNvSpPr>
            <a:spLocks noGrp="1" noRot="1" noChangeAspect="1" noMove="1" noResize="1" noEditPoints="1" noAdjustHandles="1" noChangeArrowheads="1" noChangeShapeType="1" noTextEdit="1"/>
          </p:cNvSpPr>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892199" y="4854346"/>
            <a:ext cx="10407602" cy="868026"/>
          </a:xfrm>
        </p:spPr>
        <p:txBody>
          <a:bodyPr>
            <a:normAutofit/>
          </a:bodyPr>
          <a:lstStyle/>
          <a:p>
            <a:pPr algn="ctr"/>
            <a:r>
              <a:rPr lang="en-US" sz="4400" b="1">
                <a:solidFill>
                  <a:srgbClr val="EBEBEB"/>
                </a:solidFill>
              </a:rPr>
              <a:t>Store Management System</a:t>
            </a:r>
            <a:endParaRPr lang="en-US" sz="4400" b="1">
              <a:solidFill>
                <a:srgbClr val="EBEBEB"/>
              </a:solidFill>
            </a:endParaRPr>
          </a:p>
        </p:txBody>
      </p:sp>
      <p:sp>
        <p:nvSpPr>
          <p:cNvPr id="3" name="Subtitle 2"/>
          <p:cNvSpPr>
            <a:spLocks noGrp="1"/>
          </p:cNvSpPr>
          <p:nvPr>
            <p:ph type="subTitle" idx="1"/>
          </p:nvPr>
        </p:nvSpPr>
        <p:spPr>
          <a:xfrm>
            <a:off x="892199" y="5722374"/>
            <a:ext cx="10407602" cy="487924"/>
          </a:xfrm>
        </p:spPr>
        <p:txBody>
          <a:bodyPr>
            <a:normAutofit lnSpcReduction="10000"/>
          </a:bodyPr>
          <a:lstStyle/>
          <a:p>
            <a:pPr algn="ctr">
              <a:lnSpc>
                <a:spcPct val="90000"/>
              </a:lnSpc>
            </a:pPr>
            <a:r>
              <a:rPr lang="en-US" sz="1000" cap="none" dirty="0">
                <a:solidFill>
                  <a:schemeClr val="accent2"/>
                </a:solidFill>
              </a:rPr>
              <a:t>Presented By :</a:t>
            </a:r>
            <a:endParaRPr lang="en-US" sz="1000" cap="none" dirty="0">
              <a:solidFill>
                <a:schemeClr val="accent2"/>
              </a:solidFill>
            </a:endParaRPr>
          </a:p>
          <a:p>
            <a:pPr algn="ctr">
              <a:lnSpc>
                <a:spcPct val="90000"/>
              </a:lnSpc>
            </a:pPr>
            <a:r>
              <a:rPr lang="en-US" sz="1000" cap="none" dirty="0" err="1">
                <a:solidFill>
                  <a:schemeClr val="accent2"/>
                </a:solidFill>
              </a:rPr>
              <a:t>Rithika</a:t>
            </a:r>
            <a:r>
              <a:rPr lang="en-US" sz="1000" cap="none" dirty="0">
                <a:solidFill>
                  <a:schemeClr val="accent2"/>
                </a:solidFill>
              </a:rPr>
              <a:t>, Kalpana, </a:t>
            </a:r>
            <a:r>
              <a:rPr lang="en-US" sz="1000" cap="none" dirty="0" err="1">
                <a:solidFill>
                  <a:schemeClr val="accent2"/>
                </a:solidFill>
              </a:rPr>
              <a:t>Alekhya</a:t>
            </a:r>
            <a:r>
              <a:rPr lang="en-US" sz="1000" cap="none" dirty="0">
                <a:solidFill>
                  <a:schemeClr val="accent2"/>
                </a:solidFill>
              </a:rPr>
              <a:t>, Afreen, </a:t>
            </a:r>
            <a:r>
              <a:rPr lang="en-US" sz="1000" cap="none" dirty="0" err="1">
                <a:solidFill>
                  <a:schemeClr val="accent2"/>
                </a:solidFill>
              </a:rPr>
              <a:t>Vignan</a:t>
            </a:r>
            <a:endParaRPr lang="en-US" sz="1000" cap="none" dirty="0">
              <a:solidFill>
                <a:schemeClr val="accent2"/>
              </a:solidFill>
            </a:endParaRPr>
          </a:p>
        </p:txBody>
      </p:sp>
      <p:sp>
        <p:nvSpPr>
          <p:cNvPr id="13" name="Freeform 16"/>
          <p:cNvSpPr>
            <a:spLocks noGrp="1" noRot="1" noChangeAspect="1" noMove="1" noResize="1" noEditPoints="1" noAdjustHandles="1" noChangeArrowheads="1" noChangeShapeType="1" noTextEdit="1"/>
          </p:cNvSpPr>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3" name="Freeform 5"/>
          <p:cNvSpPr>
            <a:spLocks noGrp="1" noRot="1" noChangeAspect="1" noMove="1" noResize="1" noEditPoints="1" noAdjustHandles="1" noChangeArrowheads="1" noChangeShapeType="1" noTextEdit="1"/>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Shape 24"/>
          <p:cNvSpPr>
            <a:spLocks noGrp="1" noRot="1" noChangeAspect="1" noMove="1" noResize="1" noEditPoints="1" noAdjustHandles="1" noChangeArrowheads="1" noChangeShapeType="1" noTextEdit="1"/>
          </p:cNvSpPr>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7"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US" sz="3200">
                <a:solidFill>
                  <a:srgbClr val="EBEBEB"/>
                </a:solidFill>
              </a:rPr>
              <a:t>Abstract</a:t>
            </a:r>
            <a:endParaRPr lang="en-US" sz="3200">
              <a:solidFill>
                <a:srgbClr val="EBEBEB"/>
              </a:solidFill>
            </a:endParaRPr>
          </a:p>
        </p:txBody>
      </p:sp>
      <p:sp>
        <p:nvSpPr>
          <p:cNvPr id="3" name="Content Placeholder 2"/>
          <p:cNvSpPr>
            <a:spLocks noGrp="1"/>
          </p:cNvSpPr>
          <p:nvPr>
            <p:ph idx="1"/>
          </p:nvPr>
        </p:nvSpPr>
        <p:spPr>
          <a:xfrm>
            <a:off x="5290077" y="437513"/>
            <a:ext cx="5502614" cy="5954325"/>
          </a:xfrm>
        </p:spPr>
        <p:txBody>
          <a:bodyPr anchor="ctr">
            <a:normAutofit/>
          </a:bodyPr>
          <a:lstStyle/>
          <a:p>
            <a:pPr marL="0" indent="0" algn="just">
              <a:lnSpc>
                <a:spcPct val="90000"/>
              </a:lnSpc>
              <a:buNone/>
            </a:pPr>
            <a:r>
              <a:rPr lang="en-US" sz="1700"/>
              <a:t>The Store Management System is a Java-based online platform that enables retailers to manage their inventory and customers data. The system provides a user-friendly interface for customers to create accounts, login, and place orders. Retailers can also manage their products, stocks, and sales through the platform. The system is developed using Java backend technologies and is tested using Postman API testing tools. This project aims to develop a robust and efficient system that can effectively manage store operations and simplify the process of inventory management and order Management.</a:t>
            </a: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pPr>
              <a:lnSpc>
                <a:spcPct val="90000"/>
              </a:lnSpc>
            </a:pPr>
            <a:r>
              <a:rPr lang="en-US" sz="2000">
                <a:solidFill>
                  <a:srgbClr val="FFFFFF"/>
                </a:solidFill>
              </a:rPr>
              <a:t>Data Structures used</a:t>
            </a:r>
            <a:br>
              <a:rPr lang="en-US" sz="2000">
                <a:solidFill>
                  <a:srgbClr val="FFFFFF"/>
                </a:solidFill>
              </a:rPr>
            </a:br>
            <a:endParaRPr lang="en-US" sz="2000">
              <a:solidFill>
                <a:srgbClr val="FFFFFF"/>
              </a:solidFill>
            </a:endParaRPr>
          </a:p>
        </p:txBody>
      </p:sp>
      <p:sp>
        <p:nvSpPr>
          <p:cNvPr id="13" name="Rectangle 1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US">
                <a:solidFill>
                  <a:srgbClr val="FFFFFF"/>
                </a:solidFill>
              </a:rPr>
              <a:t>Operations </a:t>
            </a:r>
            <a:endParaRPr lang="en-US">
              <a:solidFill>
                <a:srgbClr val="FFFFFF"/>
              </a:solidFill>
            </a:endParaRPr>
          </a:p>
        </p:txBody>
      </p:sp>
      <p:sp>
        <p:nvSpPr>
          <p:cNvPr id="13" name="Rectangle 1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p:cNvGrpSpPr>
            <a:grpSpLocks noGrp="1" noRot="1" noChangeAspect="1" noMove="1" noResize="1" noUngrp="1"/>
          </p:cNvGrpSpPr>
          <p:nvPr/>
        </p:nvGrpSpPr>
        <p:grpSpPr>
          <a:xfrm>
            <a:off x="0" y="0"/>
            <a:ext cx="12192000" cy="6858000"/>
            <a:chOff x="0" y="0"/>
            <a:chExt cx="12192000" cy="6858000"/>
          </a:xfrm>
        </p:grpSpPr>
        <p:sp>
          <p:nvSpPr>
            <p:cNvPr id="40" name="Rectangle 3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4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Flow Chart</a:t>
            </a:r>
            <a:endParaRPr lang="en-US" sz="5400" b="0" i="0" kern="1200" dirty="0">
              <a:solidFill>
                <a:srgbClr val="EBEBEB"/>
              </a:solidFill>
              <a:latin typeface="+mj-lt"/>
              <a:ea typeface="+mj-ea"/>
              <a:cs typeface="+mj-cs"/>
            </a:endParaRPr>
          </a:p>
        </p:txBody>
      </p:sp>
      <p:grpSp>
        <p:nvGrpSpPr>
          <p:cNvPr id="45" name="Group 44"/>
          <p:cNvGrpSpPr>
            <a:grpSpLocks noGrp="1" noRot="1" noChangeAspect="1" noMove="1" noResize="1" noUngrp="1"/>
          </p:cNvGrpSpPr>
          <p:nvPr/>
        </p:nvGrpSpPr>
        <p:grpSpPr>
          <a:xfrm>
            <a:off x="423332" y="396837"/>
            <a:ext cx="7906665" cy="6058999"/>
            <a:chOff x="423332" y="396837"/>
            <a:chExt cx="7906665" cy="6058999"/>
          </a:xfrm>
        </p:grpSpPr>
        <p:sp>
          <p:nvSpPr>
            <p:cNvPr id="46" name="Rectangle 45"/>
            <p:cNvSpPr/>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p:cNvSpPr/>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8" name="Freeform 5"/>
            <p:cNvSpPr/>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 name="Content Placeholder 4" descr="Diagram&#10;&#10;Description automatically generated"/>
          <p:cNvPicPr>
            <a:picLocks noGrp="1" noChangeAspect="1"/>
          </p:cNvPicPr>
          <p:nvPr>
            <p:ph idx="1"/>
          </p:nvPr>
        </p:nvPicPr>
        <p:blipFill>
          <a:blip r:embed="rId2"/>
          <a:stretch>
            <a:fillRect/>
          </a:stretch>
        </p:blipFill>
        <p:spPr>
          <a:xfrm>
            <a:off x="741405" y="531342"/>
            <a:ext cx="7207591" cy="59244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p:cNvGrpSpPr>
            <a:grpSpLocks noGrp="1" noRot="1" noChangeAspect="1" noMove="1" noResize="1" noUngrp="1"/>
          </p:cNvGrpSpPr>
          <p:nvPr/>
        </p:nvGrpSpPr>
        <p:grpSpPr>
          <a:xfrm>
            <a:off x="0" y="0"/>
            <a:ext cx="12192000" cy="6858000"/>
            <a:chOff x="0" y="0"/>
            <a:chExt cx="12192000" cy="6858000"/>
          </a:xfrm>
        </p:grpSpPr>
        <p:sp>
          <p:nvSpPr>
            <p:cNvPr id="27" name="Rectangle 26"/>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84105" y="577601"/>
            <a:ext cx="4639057" cy="3153753"/>
          </a:xfrm>
        </p:spPr>
        <p:txBody>
          <a:bodyPr vert="horz" lIns="91440" tIns="45720" rIns="91440" bIns="45720" rtlCol="0" anchor="b">
            <a:normAutofit/>
          </a:bodyPr>
          <a:lstStyle/>
          <a:p>
            <a:r>
              <a:rPr lang="en-US" sz="4800" b="0" i="0" kern="1200" dirty="0">
                <a:solidFill>
                  <a:srgbClr val="EBEBEB"/>
                </a:solidFill>
                <a:latin typeface="+mj-lt"/>
                <a:ea typeface="+mj-ea"/>
                <a:cs typeface="+mj-cs"/>
              </a:rPr>
              <a:t>ER-Diagram</a:t>
            </a:r>
            <a:endParaRPr lang="en-US" sz="4800" b="0" i="0" kern="1200" dirty="0">
              <a:solidFill>
                <a:srgbClr val="EBEBEB"/>
              </a:solidFill>
              <a:latin typeface="+mj-lt"/>
              <a:ea typeface="+mj-ea"/>
              <a:cs typeface="+mj-cs"/>
            </a:endParaRPr>
          </a:p>
        </p:txBody>
      </p:sp>
      <p:grpSp>
        <p:nvGrpSpPr>
          <p:cNvPr id="32" name="Group 31"/>
          <p:cNvGrpSpPr>
            <a:grpSpLocks noGrp="1" noRot="1" noChangeAspect="1" noMove="1" noResize="1" noUngrp="1"/>
          </p:cNvGrpSpPr>
          <p:nvPr/>
        </p:nvGrpSpPr>
        <p:grpSpPr>
          <a:xfrm>
            <a:off x="423332" y="396837"/>
            <a:ext cx="7906665" cy="6058999"/>
            <a:chOff x="423332" y="396837"/>
            <a:chExt cx="7906665" cy="6058999"/>
          </a:xfrm>
        </p:grpSpPr>
        <p:sp>
          <p:nvSpPr>
            <p:cNvPr id="33" name="Rectangle 32"/>
            <p:cNvSpPr/>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p:cNvSpPr/>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Content Placeholder 7"/>
          <p:cNvPicPr>
            <a:picLocks noGrp="1" noChangeAspect="1"/>
          </p:cNvPicPr>
          <p:nvPr>
            <p:ph idx="1"/>
          </p:nvPr>
        </p:nvPicPr>
        <p:blipFill>
          <a:blip r:embed="rId2"/>
          <a:stretch>
            <a:fillRect/>
          </a:stretch>
        </p:blipFill>
        <p:spPr>
          <a:xfrm>
            <a:off x="564066" y="1214669"/>
            <a:ext cx="7079445" cy="4778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Schema’s</a:t>
            </a:r>
            <a:endParaRPr lang="en-US" dirty="0"/>
          </a:p>
        </p:txBody>
      </p:sp>
      <p:pic>
        <p:nvPicPr>
          <p:cNvPr id="4" name="Content Placeholder 3"/>
          <p:cNvPicPr>
            <a:picLocks noGrp="1" noChangeAspect="1"/>
          </p:cNvPicPr>
          <p:nvPr>
            <p:ph idx="1"/>
          </p:nvPr>
        </p:nvPicPr>
        <p:blipFill>
          <a:blip r:embed="rId1"/>
          <a:stretch>
            <a:fillRect/>
          </a:stretch>
        </p:blipFill>
        <p:spPr>
          <a:xfrm>
            <a:off x="782580" y="2905105"/>
            <a:ext cx="8824913" cy="1047789"/>
          </a:xfrm>
          <a:prstGeom prst="rect">
            <a:avLst/>
          </a:prstGeom>
        </p:spPr>
      </p:pic>
      <p:pic>
        <p:nvPicPr>
          <p:cNvPr id="6" name="Picture 5"/>
          <p:cNvPicPr>
            <a:picLocks noChangeAspect="1"/>
          </p:cNvPicPr>
          <p:nvPr/>
        </p:nvPicPr>
        <p:blipFill>
          <a:blip r:embed="rId2"/>
          <a:stretch>
            <a:fillRect/>
          </a:stretch>
        </p:blipFill>
        <p:spPr>
          <a:xfrm>
            <a:off x="667265" y="4710185"/>
            <a:ext cx="8824912" cy="1761847"/>
          </a:xfrm>
          <a:prstGeom prst="rect">
            <a:avLst/>
          </a:prstGeom>
        </p:spPr>
      </p:pic>
      <p:sp>
        <p:nvSpPr>
          <p:cNvPr id="7" name="TextBox 6"/>
          <p:cNvSpPr txBox="1"/>
          <p:nvPr/>
        </p:nvSpPr>
        <p:spPr>
          <a:xfrm>
            <a:off x="667265" y="2429208"/>
            <a:ext cx="1388522" cy="369332"/>
          </a:xfrm>
          <a:prstGeom prst="rect">
            <a:avLst/>
          </a:prstGeom>
          <a:noFill/>
        </p:spPr>
        <p:txBody>
          <a:bodyPr wrap="none" rtlCol="0">
            <a:spAutoFit/>
          </a:bodyPr>
          <a:lstStyle/>
          <a:p>
            <a:r>
              <a:rPr lang="en-US" dirty="0"/>
              <a:t>Users table</a:t>
            </a:r>
            <a:endParaRPr lang="en-US" dirty="0"/>
          </a:p>
        </p:txBody>
      </p:sp>
      <p:sp>
        <p:nvSpPr>
          <p:cNvPr id="8" name="TextBox 7"/>
          <p:cNvSpPr txBox="1"/>
          <p:nvPr/>
        </p:nvSpPr>
        <p:spPr>
          <a:xfrm>
            <a:off x="667265" y="4340853"/>
            <a:ext cx="1830950" cy="369332"/>
          </a:xfrm>
          <a:prstGeom prst="rect">
            <a:avLst/>
          </a:prstGeom>
          <a:noFill/>
        </p:spPr>
        <p:txBody>
          <a:bodyPr wrap="none" rtlCol="0">
            <a:spAutoFit/>
          </a:bodyPr>
          <a:lstStyle/>
          <a:p>
            <a:r>
              <a:rPr lang="en-US" dirty="0"/>
              <a:t>Products Table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flipH="1">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a:spLocks noGrp="1" noRot="1" noChangeAspect="1" noMove="1" noResize="1" noEditPoints="1" noAdjustHandles="1" noChangeArrowheads="1" noChangeShapeType="1" noTextEdit="1"/>
          </p:cNvSpPr>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a:spLocks noGrp="1" noRot="1" noChangeAspect="1" noMove="1" noResize="1" noEditPoints="1" noAdjustHandles="1" noChangeArrowheads="1" noChangeShapeType="1" noTextEdit="1"/>
          </p:cNvSpPr>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p:cNvSpPr>
            <a:spLocks noGrp="1" noRot="1" noChangeAspect="1" noMove="1" noResize="1" noEditPoints="1" noAdjustHandles="1" noChangeArrowheads="1" noChangeShapeType="1" noTextEdit="1"/>
          </p:cNvSpPr>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Oval 24"/>
          <p:cNvSpPr>
            <a:spLocks noGrp="1" noRot="1" noChangeAspect="1" noMove="1" noResize="1" noEditPoints="1" noAdjustHandles="1" noChangeArrowheads="1" noChangeShapeType="1" noTextEdit="1"/>
          </p:cNvSpPr>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Freeform 5"/>
          <p:cNvSpPr>
            <a:spLocks noGrp="1" noRot="1" noChangeAspect="1" noMove="1" noResize="1" noEditPoints="1" noAdjustHandles="1" noChangeArrowheads="1" noChangeShapeType="1" noTextEdit="1"/>
          </p:cNvSpPr>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8471239" y="973667"/>
            <a:ext cx="2942210" cy="4833745"/>
          </a:xfrm>
        </p:spPr>
        <p:txBody>
          <a:bodyPr>
            <a:normAutofit/>
          </a:bodyPr>
          <a:lstStyle/>
          <a:p>
            <a:r>
              <a:rPr lang="en-US">
                <a:solidFill>
                  <a:srgbClr val="EBEBEB"/>
                </a:solidFill>
              </a:rPr>
              <a:t>Table Schema’s</a:t>
            </a:r>
            <a:endParaRPr lang="en-US">
              <a:solidFill>
                <a:srgbClr val="EBEBEB"/>
              </a:solidFill>
            </a:endParaRPr>
          </a:p>
        </p:txBody>
      </p:sp>
      <p:sp>
        <p:nvSpPr>
          <p:cNvPr id="29" name="Rectangle 28"/>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p:cNvSpPr txBox="1"/>
          <p:nvPr/>
        </p:nvSpPr>
        <p:spPr>
          <a:xfrm>
            <a:off x="778551" y="988791"/>
            <a:ext cx="1213794" cy="308418"/>
          </a:xfrm>
          <a:prstGeom prst="rect">
            <a:avLst/>
          </a:prstGeom>
          <a:noFill/>
        </p:spPr>
        <p:txBody>
          <a:bodyPr wrap="none" rtlCol="0">
            <a:spAutoFit/>
          </a:bodyPr>
          <a:lstStyle/>
          <a:p>
            <a:pPr defTabSz="356870">
              <a:spcAft>
                <a:spcPts val="600"/>
              </a:spcAft>
            </a:pPr>
            <a:r>
              <a:rPr lang="en-US" sz="1405" kern="1200">
                <a:solidFill>
                  <a:schemeClr val="tx1"/>
                </a:solidFill>
                <a:latin typeface="+mn-lt"/>
                <a:ea typeface="+mn-ea"/>
                <a:cs typeface="+mn-cs"/>
              </a:rPr>
              <a:t>Sellers table</a:t>
            </a:r>
            <a:endParaRPr lang="en-US"/>
          </a:p>
        </p:txBody>
      </p:sp>
      <p:sp>
        <p:nvSpPr>
          <p:cNvPr id="8" name="TextBox 7"/>
          <p:cNvSpPr txBox="1"/>
          <p:nvPr/>
        </p:nvSpPr>
        <p:spPr>
          <a:xfrm>
            <a:off x="803585" y="2512791"/>
            <a:ext cx="1257075" cy="308418"/>
          </a:xfrm>
          <a:prstGeom prst="rect">
            <a:avLst/>
          </a:prstGeom>
          <a:noFill/>
        </p:spPr>
        <p:txBody>
          <a:bodyPr wrap="none" rtlCol="0">
            <a:spAutoFit/>
          </a:bodyPr>
          <a:lstStyle/>
          <a:p>
            <a:pPr defTabSz="356870">
              <a:spcAft>
                <a:spcPts val="600"/>
              </a:spcAft>
            </a:pPr>
            <a:r>
              <a:rPr lang="en-US" sz="1405" kern="1200" dirty="0">
                <a:solidFill>
                  <a:schemeClr val="tx1"/>
                </a:solidFill>
                <a:latin typeface="+mn-lt"/>
                <a:ea typeface="+mn-ea"/>
                <a:cs typeface="+mn-cs"/>
              </a:rPr>
              <a:t>Stocks Table</a:t>
            </a:r>
            <a:endParaRPr lang="en-US" dirty="0"/>
          </a:p>
        </p:txBody>
      </p:sp>
      <p:pic>
        <p:nvPicPr>
          <p:cNvPr id="3" name="Picture 2"/>
          <p:cNvPicPr>
            <a:picLocks noChangeAspect="1"/>
          </p:cNvPicPr>
          <p:nvPr/>
        </p:nvPicPr>
        <p:blipFill>
          <a:blip r:embed="rId2"/>
          <a:stretch>
            <a:fillRect/>
          </a:stretch>
        </p:blipFill>
        <p:spPr>
          <a:xfrm>
            <a:off x="803585" y="1527883"/>
            <a:ext cx="6116795" cy="830363"/>
          </a:xfrm>
          <a:prstGeom prst="rect">
            <a:avLst/>
          </a:prstGeom>
        </p:spPr>
      </p:pic>
      <p:pic>
        <p:nvPicPr>
          <p:cNvPr id="10" name="Picture 9"/>
          <p:cNvPicPr>
            <a:picLocks noChangeAspect="1"/>
          </p:cNvPicPr>
          <p:nvPr/>
        </p:nvPicPr>
        <p:blipFill>
          <a:blip r:embed="rId3"/>
          <a:stretch>
            <a:fillRect/>
          </a:stretch>
        </p:blipFill>
        <p:spPr>
          <a:xfrm>
            <a:off x="804072" y="3074178"/>
            <a:ext cx="5537099" cy="819571"/>
          </a:xfrm>
          <a:prstGeom prst="rect">
            <a:avLst/>
          </a:prstGeom>
        </p:spPr>
      </p:pic>
      <p:pic>
        <p:nvPicPr>
          <p:cNvPr id="11" name="Picture 10"/>
          <p:cNvPicPr>
            <a:picLocks noChangeAspect="1"/>
          </p:cNvPicPr>
          <p:nvPr/>
        </p:nvPicPr>
        <p:blipFill>
          <a:blip r:embed="rId4"/>
          <a:stretch>
            <a:fillRect/>
          </a:stretch>
        </p:blipFill>
        <p:spPr>
          <a:xfrm>
            <a:off x="824296" y="4500967"/>
            <a:ext cx="6829350" cy="844486"/>
          </a:xfrm>
          <a:prstGeom prst="rect">
            <a:avLst/>
          </a:prstGeom>
        </p:spPr>
      </p:pic>
      <p:sp>
        <p:nvSpPr>
          <p:cNvPr id="12" name="TextBox 11"/>
          <p:cNvSpPr txBox="1"/>
          <p:nvPr/>
        </p:nvSpPr>
        <p:spPr>
          <a:xfrm>
            <a:off x="691989" y="4091766"/>
            <a:ext cx="1300356" cy="308418"/>
          </a:xfrm>
          <a:prstGeom prst="rect">
            <a:avLst/>
          </a:prstGeom>
          <a:noFill/>
        </p:spPr>
        <p:txBody>
          <a:bodyPr wrap="none" rtlCol="0">
            <a:spAutoFit/>
          </a:bodyPr>
          <a:lstStyle/>
          <a:p>
            <a:pPr defTabSz="356870">
              <a:spcAft>
                <a:spcPts val="600"/>
              </a:spcAft>
            </a:pPr>
            <a:r>
              <a:rPr lang="en-US" sz="1405" kern="1200" dirty="0" err="1">
                <a:solidFill>
                  <a:schemeClr val="tx1"/>
                </a:solidFill>
                <a:latin typeface="+mn-lt"/>
                <a:ea typeface="+mn-ea"/>
                <a:cs typeface="+mn-cs"/>
              </a:rPr>
              <a:t>Order’sTable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{A782237C-8AC6-F840-8A04-5336C870BE24}tf10001076</Template>
  <TotalTime>0</TotalTime>
  <Words>821</Words>
  <Application>WPS Writer</Application>
  <PresentationFormat>Widescreen</PresentationFormat>
  <Paragraphs>31</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Wingdings 3</vt:lpstr>
      <vt:lpstr>Arial</vt:lpstr>
      <vt:lpstr>Century Gothic</vt:lpstr>
      <vt:lpstr>苹方-简</vt:lpstr>
      <vt:lpstr>Microsoft YaHei</vt:lpstr>
      <vt:lpstr>汉仪旗黑</vt:lpstr>
      <vt:lpstr>Arial Unicode MS</vt:lpstr>
      <vt:lpstr>Calibri</vt:lpstr>
      <vt:lpstr>Helvetica Neue</vt:lpstr>
      <vt:lpstr>宋体-简</vt:lpstr>
      <vt:lpstr>Ion Boardroom</vt:lpstr>
      <vt:lpstr>Store Management System</vt:lpstr>
      <vt:lpstr>Abstract</vt:lpstr>
      <vt:lpstr>Data Structures used </vt:lpstr>
      <vt:lpstr>Operations </vt:lpstr>
      <vt:lpstr>Flow Chart</vt:lpstr>
      <vt:lpstr>ER-Diagram</vt:lpstr>
      <vt:lpstr>Table Schema’s</vt:lpstr>
      <vt:lpstr>Table Schema’s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Poka, Mr. Venkata Anil Kumar</dc:creator>
  <cp:lastModifiedBy>gongallarithika</cp:lastModifiedBy>
  <cp:revision>3</cp:revision>
  <dcterms:created xsi:type="dcterms:W3CDTF">2023-03-21T22:13:57Z</dcterms:created>
  <dcterms:modified xsi:type="dcterms:W3CDTF">2023-03-21T22:13:57Z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