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9A032-3D74-4B00-8A09-B2329008A4BE}"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67F6C-D6AA-4AB6-A18E-E58DC3A3E0B2}" type="slidenum">
              <a:rPr lang="en-US" smtClean="0"/>
              <a:t>‹#›</a:t>
            </a:fld>
            <a:endParaRPr lang="en-US"/>
          </a:p>
        </p:txBody>
      </p:sp>
    </p:spTree>
    <p:extLst>
      <p:ext uri="{BB962C8B-B14F-4D97-AF65-F5344CB8AC3E}">
        <p14:creationId xmlns:p14="http://schemas.microsoft.com/office/powerpoint/2010/main" val="405506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767F6C-D6AA-4AB6-A18E-E58DC3A3E0B2}" type="slidenum">
              <a:rPr lang="en-US" smtClean="0"/>
              <a:t>1</a:t>
            </a:fld>
            <a:endParaRPr lang="en-US"/>
          </a:p>
        </p:txBody>
      </p:sp>
    </p:spTree>
    <p:extLst>
      <p:ext uri="{BB962C8B-B14F-4D97-AF65-F5344CB8AC3E}">
        <p14:creationId xmlns:p14="http://schemas.microsoft.com/office/powerpoint/2010/main" val="4205738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 xmlns:a16="http://schemas.microsoft.com/office/drawing/2014/main" id="{79CF8620-0C86-B032-CDAC-9ECDDDB412F9}"/>
              </a:ext>
            </a:extLst>
          </p:cNvPr>
          <p:cNvPicPr/>
          <p:nvPr/>
        </p:nvPicPr>
        <p:blipFill>
          <a:blip r:embed="rId3" cstate="print"/>
          <a:stretch>
            <a:fillRect/>
          </a:stretch>
        </p:blipFill>
        <p:spPr>
          <a:xfrm>
            <a:off x="93889" y="-78922"/>
            <a:ext cx="1752600" cy="1762125"/>
          </a:xfrm>
          <a:prstGeom prst="rect">
            <a:avLst/>
          </a:prstGeom>
        </p:spPr>
      </p:pic>
      <p:pic>
        <p:nvPicPr>
          <p:cNvPr id="7" name="image3.png">
            <a:extLst>
              <a:ext uri="{FF2B5EF4-FFF2-40B4-BE49-F238E27FC236}">
                <a16:creationId xmlns="" xmlns:a16="http://schemas.microsoft.com/office/drawing/2014/main" id="{AFDD6527-C551-FA0F-8710-6C269F9234A7}"/>
              </a:ext>
            </a:extLst>
          </p:cNvPr>
          <p:cNvPicPr>
            <a:picLocks noChangeAspect="1"/>
          </p:cNvPicPr>
          <p:nvPr/>
        </p:nvPicPr>
        <p:blipFill>
          <a:blip r:embed="rId4" cstate="print"/>
          <a:stretch>
            <a:fillRect/>
          </a:stretch>
        </p:blipFill>
        <p:spPr>
          <a:xfrm>
            <a:off x="10243457" y="0"/>
            <a:ext cx="1948543" cy="1762125"/>
          </a:xfrm>
          <a:prstGeom prst="rect">
            <a:avLst/>
          </a:prstGeom>
        </p:spPr>
      </p:pic>
      <p:sp>
        <p:nvSpPr>
          <p:cNvPr id="9" name="TextBox 8">
            <a:extLst>
              <a:ext uri="{FF2B5EF4-FFF2-40B4-BE49-F238E27FC236}">
                <a16:creationId xmlns="" xmlns:a16="http://schemas.microsoft.com/office/drawing/2014/main" id="{24CB4AE8-0C4B-C409-247A-3FA1257854E1}"/>
              </a:ext>
            </a:extLst>
          </p:cNvPr>
          <p:cNvSpPr txBox="1"/>
          <p:nvPr/>
        </p:nvSpPr>
        <p:spPr>
          <a:xfrm>
            <a:off x="1476375" y="342453"/>
            <a:ext cx="8886825" cy="1077218"/>
          </a:xfrm>
          <a:prstGeom prst="rect">
            <a:avLst/>
          </a:prstGeom>
          <a:noFill/>
        </p:spPr>
        <p:txBody>
          <a:bodyPr wrap="square">
            <a:spAutoFit/>
          </a:bodyPr>
          <a:lstStyle/>
          <a:p>
            <a:pPr algn="ctr"/>
            <a:r>
              <a:rPr lang="en-US" sz="3200" b="1" dirty="0">
                <a:solidFill>
                  <a:srgbClr val="00AFEF"/>
                </a:solidFill>
                <a:latin typeface="Times New Roman"/>
                <a:cs typeface="Times New Roman"/>
              </a:rPr>
              <a:t>	</a:t>
            </a:r>
            <a:r>
              <a:rPr lang="en-US" sz="3200" b="1" dirty="0">
                <a:latin typeface="Times New Roman"/>
                <a:cs typeface="Times New Roman"/>
              </a:rPr>
              <a:t>RAJEEV</a:t>
            </a:r>
            <a:r>
              <a:rPr lang="en-US" sz="3200" b="1" spc="-155" dirty="0">
                <a:latin typeface="Times New Roman"/>
                <a:cs typeface="Times New Roman"/>
              </a:rPr>
              <a:t> </a:t>
            </a:r>
            <a:r>
              <a:rPr lang="en-US" sz="3200" b="1" dirty="0">
                <a:latin typeface="Times New Roman"/>
                <a:cs typeface="Times New Roman"/>
              </a:rPr>
              <a:t>INSTITUTE</a:t>
            </a:r>
            <a:r>
              <a:rPr lang="en-US" sz="3200" b="1" spc="-114" dirty="0">
                <a:latin typeface="Times New Roman"/>
                <a:cs typeface="Times New Roman"/>
              </a:rPr>
              <a:t> </a:t>
            </a:r>
            <a:r>
              <a:rPr lang="en-US" sz="3200" b="1" dirty="0">
                <a:latin typeface="Times New Roman"/>
                <a:cs typeface="Times New Roman"/>
              </a:rPr>
              <a:t>OF</a:t>
            </a:r>
            <a:r>
              <a:rPr lang="en-US" sz="3200" b="1" spc="-200" dirty="0">
                <a:latin typeface="Times New Roman"/>
                <a:cs typeface="Times New Roman"/>
              </a:rPr>
              <a:t> </a:t>
            </a:r>
            <a:r>
              <a:rPr lang="en-US" sz="3200" b="1" spc="-10" dirty="0">
                <a:latin typeface="Times New Roman"/>
                <a:cs typeface="Times New Roman"/>
              </a:rPr>
              <a:t>TECHNOLOGY, 		HASSAN</a:t>
            </a:r>
            <a:endParaRPr lang="en-US" sz="3200" dirty="0"/>
          </a:p>
        </p:txBody>
      </p:sp>
      <p:sp>
        <p:nvSpPr>
          <p:cNvPr id="11" name="TextBox 10">
            <a:extLst>
              <a:ext uri="{FF2B5EF4-FFF2-40B4-BE49-F238E27FC236}">
                <a16:creationId xmlns="" xmlns:a16="http://schemas.microsoft.com/office/drawing/2014/main" id="{0CD56314-9D6B-864F-97E8-4C9B6B36DA6B}"/>
              </a:ext>
            </a:extLst>
          </p:cNvPr>
          <p:cNvSpPr txBox="1"/>
          <p:nvPr/>
        </p:nvSpPr>
        <p:spPr>
          <a:xfrm>
            <a:off x="272142" y="2262192"/>
            <a:ext cx="11702143" cy="584775"/>
          </a:xfrm>
          <a:prstGeom prst="rect">
            <a:avLst/>
          </a:prstGeom>
          <a:noFill/>
        </p:spPr>
        <p:txBody>
          <a:bodyPr wrap="square">
            <a:spAutoFit/>
          </a:bodyPr>
          <a:lstStyle/>
          <a:p>
            <a:pPr algn="ctr">
              <a:lnSpc>
                <a:spcPct val="100000"/>
              </a:lnSpc>
              <a:spcBef>
                <a:spcPts val="130"/>
              </a:spcBef>
            </a:pPr>
            <a:r>
              <a:rPr lang="en-US" sz="3200" b="1" spc="-90" dirty="0">
                <a:solidFill>
                  <a:schemeClr val="tx1">
                    <a:lumMod val="75000"/>
                  </a:schemeClr>
                </a:solidFill>
                <a:latin typeface="Arial"/>
                <a:cs typeface="Arial"/>
              </a:rPr>
              <a:t>DEPARTMENT</a:t>
            </a:r>
            <a:r>
              <a:rPr lang="en-US" sz="3200" b="1" spc="-150" dirty="0">
                <a:solidFill>
                  <a:schemeClr val="tx1">
                    <a:lumMod val="75000"/>
                  </a:schemeClr>
                </a:solidFill>
                <a:latin typeface="Arial"/>
                <a:cs typeface="Arial"/>
              </a:rPr>
              <a:t> </a:t>
            </a:r>
            <a:r>
              <a:rPr lang="en-US" sz="3200" b="1" dirty="0">
                <a:solidFill>
                  <a:schemeClr val="tx1">
                    <a:lumMod val="75000"/>
                  </a:schemeClr>
                </a:solidFill>
                <a:latin typeface="Arial"/>
                <a:cs typeface="Arial"/>
              </a:rPr>
              <a:t>OF</a:t>
            </a:r>
            <a:r>
              <a:rPr lang="en-US" sz="3200" b="1" spc="-160" dirty="0">
                <a:solidFill>
                  <a:schemeClr val="tx1">
                    <a:lumMod val="75000"/>
                  </a:schemeClr>
                </a:solidFill>
                <a:latin typeface="Arial"/>
                <a:cs typeface="Arial"/>
              </a:rPr>
              <a:t> </a:t>
            </a:r>
            <a:r>
              <a:rPr lang="en-US" sz="3200" b="1" spc="-50" dirty="0">
                <a:solidFill>
                  <a:schemeClr val="tx1">
                    <a:lumMod val="75000"/>
                  </a:schemeClr>
                </a:solidFill>
                <a:latin typeface="Arial"/>
                <a:cs typeface="Arial"/>
              </a:rPr>
              <a:t>COMPUTER</a:t>
            </a:r>
            <a:r>
              <a:rPr lang="en-US" sz="3200" b="1" spc="-160" dirty="0">
                <a:solidFill>
                  <a:schemeClr val="tx1">
                    <a:lumMod val="75000"/>
                  </a:schemeClr>
                </a:solidFill>
                <a:latin typeface="Arial"/>
                <a:cs typeface="Arial"/>
              </a:rPr>
              <a:t> </a:t>
            </a:r>
            <a:r>
              <a:rPr lang="en-US" sz="3200" b="1" spc="-45" dirty="0">
                <a:solidFill>
                  <a:schemeClr val="tx1">
                    <a:lumMod val="75000"/>
                  </a:schemeClr>
                </a:solidFill>
                <a:latin typeface="Arial"/>
                <a:cs typeface="Arial"/>
              </a:rPr>
              <a:t>SCIENCE</a:t>
            </a:r>
            <a:r>
              <a:rPr lang="en-US" sz="3200" b="1" spc="-110" dirty="0">
                <a:solidFill>
                  <a:schemeClr val="tx1">
                    <a:lumMod val="75000"/>
                  </a:schemeClr>
                </a:solidFill>
                <a:latin typeface="Arial"/>
                <a:cs typeface="Arial"/>
              </a:rPr>
              <a:t> </a:t>
            </a:r>
            <a:r>
              <a:rPr lang="en-US" sz="3200" b="1" dirty="0">
                <a:solidFill>
                  <a:schemeClr val="tx1">
                    <a:lumMod val="75000"/>
                  </a:schemeClr>
                </a:solidFill>
                <a:latin typeface="Arial"/>
                <a:cs typeface="Arial"/>
              </a:rPr>
              <a:t>AND</a:t>
            </a:r>
            <a:r>
              <a:rPr lang="en-US" sz="3200" b="1" spc="-80" dirty="0">
                <a:solidFill>
                  <a:schemeClr val="tx1">
                    <a:lumMod val="75000"/>
                  </a:schemeClr>
                </a:solidFill>
                <a:latin typeface="Arial"/>
                <a:cs typeface="Arial"/>
              </a:rPr>
              <a:t> </a:t>
            </a:r>
            <a:r>
              <a:rPr lang="en-US" sz="3200" b="1" spc="-25" dirty="0">
                <a:solidFill>
                  <a:schemeClr val="tx1">
                    <a:lumMod val="75000"/>
                  </a:schemeClr>
                </a:solidFill>
                <a:latin typeface="Arial"/>
                <a:cs typeface="Arial"/>
              </a:rPr>
              <a:t>ENGINEERING</a:t>
            </a:r>
            <a:endParaRPr lang="en-US" sz="3200" dirty="0">
              <a:solidFill>
                <a:schemeClr val="tx1">
                  <a:lumMod val="75000"/>
                </a:schemeClr>
              </a:solidFill>
              <a:latin typeface="Arial"/>
              <a:cs typeface="Arial"/>
            </a:endParaRPr>
          </a:p>
        </p:txBody>
      </p:sp>
      <p:sp>
        <p:nvSpPr>
          <p:cNvPr id="13" name="TextBox 12">
            <a:extLst>
              <a:ext uri="{FF2B5EF4-FFF2-40B4-BE49-F238E27FC236}">
                <a16:creationId xmlns="" xmlns:a16="http://schemas.microsoft.com/office/drawing/2014/main" id="{B1F2ECA0-300C-0A71-E576-0C26F85CB4B8}"/>
              </a:ext>
            </a:extLst>
          </p:cNvPr>
          <p:cNvSpPr txBox="1"/>
          <p:nvPr/>
        </p:nvSpPr>
        <p:spPr>
          <a:xfrm>
            <a:off x="3048000" y="2846967"/>
            <a:ext cx="6096000" cy="940770"/>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2400" kern="1200" cap="all" spc="300" dirty="0">
                <a:solidFill>
                  <a:schemeClr val="tx1">
                    <a:lumMod val="85000"/>
                  </a:schemeClr>
                </a:solidFill>
                <a:latin typeface="Times New Roman"/>
                <a:cs typeface="Biome Light"/>
              </a:rPr>
              <a:t>CG MINI PROJECT ON</a:t>
            </a:r>
          </a:p>
          <a:p>
            <a:pPr lvl="0" algn="ctr">
              <a:lnSpc>
                <a:spcPct val="90000"/>
              </a:lnSpc>
              <a:spcBef>
                <a:spcPts val="1000"/>
              </a:spcBef>
              <a:defRPr/>
            </a:pPr>
            <a:r>
              <a:rPr lang="en-US" sz="2800" b="1" cap="all" spc="600" dirty="0">
                <a:solidFill>
                  <a:srgbClr val="FFFFFF"/>
                </a:solidFill>
                <a:latin typeface="Times New Roman"/>
                <a:cs typeface="Biome Light"/>
              </a:rPr>
              <a:t>“</a:t>
            </a:r>
            <a:r>
              <a:rPr lang="en-US" sz="2800" b="1" cap="all" spc="300" dirty="0">
                <a:solidFill>
                  <a:srgbClr val="FFFFFF"/>
                </a:solidFill>
                <a:latin typeface="Times New Roman"/>
                <a:cs typeface="Biome Light"/>
              </a:rPr>
              <a:t>Congestion Control”</a:t>
            </a:r>
            <a:endParaRPr lang="en-US" sz="2800" dirty="0"/>
          </a:p>
        </p:txBody>
      </p:sp>
    </p:spTree>
    <p:extLst>
      <p:ext uri="{BB962C8B-B14F-4D97-AF65-F5344CB8AC3E}">
        <p14:creationId xmlns:p14="http://schemas.microsoft.com/office/powerpoint/2010/main" val="114910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CBE18FD-0017-B079-672E-5B28C230297F}"/>
              </a:ext>
            </a:extLst>
          </p:cNvPr>
          <p:cNvPicPr>
            <a:picLocks noChangeAspect="1"/>
          </p:cNvPicPr>
          <p:nvPr/>
        </p:nvPicPr>
        <p:blipFill rotWithShape="1">
          <a:blip r:embed="rId2">
            <a:extLst>
              <a:ext uri="{28A0092B-C50C-407E-A947-70E740481C1C}">
                <a14:useLocalDpi xmlns:a14="http://schemas.microsoft.com/office/drawing/2010/main" val="0"/>
              </a:ext>
            </a:extLst>
          </a:blip>
          <a:srcRect t="2827"/>
          <a:stretch/>
        </p:blipFill>
        <p:spPr>
          <a:xfrm>
            <a:off x="1257300" y="1023257"/>
            <a:ext cx="9677400" cy="5238650"/>
          </a:xfrm>
          <a:prstGeom prst="rect">
            <a:avLst/>
          </a:prstGeom>
        </p:spPr>
      </p:pic>
    </p:spTree>
    <p:extLst>
      <p:ext uri="{BB962C8B-B14F-4D97-AF65-F5344CB8AC3E}">
        <p14:creationId xmlns:p14="http://schemas.microsoft.com/office/powerpoint/2010/main" val="413643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A03B499-04CC-BA96-11FD-B48248EB897D}"/>
              </a:ext>
            </a:extLst>
          </p:cNvPr>
          <p:cNvPicPr>
            <a:picLocks noChangeAspect="1"/>
          </p:cNvPicPr>
          <p:nvPr/>
        </p:nvPicPr>
        <p:blipFill rotWithShape="1">
          <a:blip r:embed="rId2">
            <a:extLst>
              <a:ext uri="{28A0092B-C50C-407E-A947-70E740481C1C}">
                <a14:useLocalDpi xmlns:a14="http://schemas.microsoft.com/office/drawing/2010/main" val="0"/>
              </a:ext>
            </a:extLst>
          </a:blip>
          <a:srcRect t="3138"/>
          <a:stretch/>
        </p:blipFill>
        <p:spPr>
          <a:xfrm>
            <a:off x="1382486" y="849087"/>
            <a:ext cx="9753600" cy="5449470"/>
          </a:xfrm>
          <a:prstGeom prst="rect">
            <a:avLst/>
          </a:prstGeom>
        </p:spPr>
      </p:pic>
    </p:spTree>
    <p:extLst>
      <p:ext uri="{BB962C8B-B14F-4D97-AF65-F5344CB8AC3E}">
        <p14:creationId xmlns:p14="http://schemas.microsoft.com/office/powerpoint/2010/main" val="249548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67007F3-5C44-5201-6ED1-D0033D5404C3}"/>
              </a:ext>
            </a:extLst>
          </p:cNvPr>
          <p:cNvPicPr>
            <a:picLocks noChangeAspect="1"/>
          </p:cNvPicPr>
          <p:nvPr/>
        </p:nvPicPr>
        <p:blipFill rotWithShape="1">
          <a:blip r:embed="rId2">
            <a:extLst>
              <a:ext uri="{28A0092B-C50C-407E-A947-70E740481C1C}">
                <a14:useLocalDpi xmlns:a14="http://schemas.microsoft.com/office/drawing/2010/main" val="0"/>
              </a:ext>
            </a:extLst>
          </a:blip>
          <a:srcRect t="2851"/>
          <a:stretch/>
        </p:blipFill>
        <p:spPr>
          <a:xfrm>
            <a:off x="1185672" y="707573"/>
            <a:ext cx="9820656" cy="5649740"/>
          </a:xfrm>
          <a:prstGeom prst="rect">
            <a:avLst/>
          </a:prstGeom>
        </p:spPr>
      </p:pic>
    </p:spTree>
    <p:extLst>
      <p:ext uri="{BB962C8B-B14F-4D97-AF65-F5344CB8AC3E}">
        <p14:creationId xmlns:p14="http://schemas.microsoft.com/office/powerpoint/2010/main" val="363864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6CB8FEE-E956-6846-2A44-89FD0BDD870E}"/>
              </a:ext>
            </a:extLst>
          </p:cNvPr>
          <p:cNvPicPr>
            <a:picLocks noChangeAspect="1"/>
          </p:cNvPicPr>
          <p:nvPr/>
        </p:nvPicPr>
        <p:blipFill rotWithShape="1">
          <a:blip r:embed="rId2">
            <a:extLst>
              <a:ext uri="{28A0092B-C50C-407E-A947-70E740481C1C}">
                <a14:useLocalDpi xmlns:a14="http://schemas.microsoft.com/office/drawing/2010/main" val="0"/>
              </a:ext>
            </a:extLst>
          </a:blip>
          <a:srcRect t="2816"/>
          <a:stretch/>
        </p:blipFill>
        <p:spPr>
          <a:xfrm>
            <a:off x="1273628" y="838200"/>
            <a:ext cx="9829800" cy="5640627"/>
          </a:xfrm>
          <a:prstGeom prst="rect">
            <a:avLst/>
          </a:prstGeom>
        </p:spPr>
      </p:pic>
    </p:spTree>
    <p:extLst>
      <p:ext uri="{BB962C8B-B14F-4D97-AF65-F5344CB8AC3E}">
        <p14:creationId xmlns:p14="http://schemas.microsoft.com/office/powerpoint/2010/main" val="404322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269DF4F-892C-AF8E-294E-9AFEAD6EE1B5}"/>
              </a:ext>
            </a:extLst>
          </p:cNvPr>
          <p:cNvPicPr>
            <a:picLocks noChangeAspect="1"/>
          </p:cNvPicPr>
          <p:nvPr/>
        </p:nvPicPr>
        <p:blipFill rotWithShape="1">
          <a:blip r:embed="rId2">
            <a:extLst>
              <a:ext uri="{28A0092B-C50C-407E-A947-70E740481C1C}">
                <a14:useLocalDpi xmlns:a14="http://schemas.microsoft.com/office/drawing/2010/main" val="0"/>
              </a:ext>
            </a:extLst>
          </a:blip>
          <a:srcRect l="2272" t="9963" r="14394"/>
          <a:stretch/>
        </p:blipFill>
        <p:spPr>
          <a:xfrm>
            <a:off x="1308770" y="675799"/>
            <a:ext cx="9574460" cy="5506402"/>
          </a:xfrm>
          <a:prstGeom prst="rect">
            <a:avLst/>
          </a:prstGeom>
        </p:spPr>
      </p:pic>
    </p:spTree>
    <p:extLst>
      <p:ext uri="{BB962C8B-B14F-4D97-AF65-F5344CB8AC3E}">
        <p14:creationId xmlns:p14="http://schemas.microsoft.com/office/powerpoint/2010/main" val="223418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95F7D09-D603-5ADD-D0DB-BC28E47AD698}"/>
              </a:ext>
            </a:extLst>
          </p:cNvPr>
          <p:cNvSpPr txBox="1"/>
          <p:nvPr/>
        </p:nvSpPr>
        <p:spPr>
          <a:xfrm>
            <a:off x="4650922" y="446705"/>
            <a:ext cx="6101442" cy="646331"/>
          </a:xfrm>
          <a:prstGeom prst="rect">
            <a:avLst/>
          </a:prstGeom>
          <a:noFill/>
        </p:spPr>
        <p:txBody>
          <a:bodyPr wrap="square">
            <a:spAutoFit/>
          </a:bodyPr>
          <a:lstStyle/>
          <a:p>
            <a:r>
              <a:rPr lang="en-US" sz="3600" b="1" u="sng" spc="-65" dirty="0"/>
              <a:t>CONCLUSION</a:t>
            </a:r>
            <a:endParaRPr lang="en-US" sz="3600" b="1" u="sng" dirty="0"/>
          </a:p>
        </p:txBody>
      </p:sp>
      <p:sp>
        <p:nvSpPr>
          <p:cNvPr id="5" name="TextBox 4">
            <a:extLst>
              <a:ext uri="{FF2B5EF4-FFF2-40B4-BE49-F238E27FC236}">
                <a16:creationId xmlns="" xmlns:a16="http://schemas.microsoft.com/office/drawing/2014/main" id="{A4432716-4558-75DC-2704-C442E7901FC7}"/>
              </a:ext>
            </a:extLst>
          </p:cNvPr>
          <p:cNvSpPr txBox="1"/>
          <p:nvPr/>
        </p:nvSpPr>
        <p:spPr>
          <a:xfrm>
            <a:off x="1524000" y="1495493"/>
            <a:ext cx="9304564" cy="4324261"/>
          </a:xfrm>
          <a:prstGeom prst="rect">
            <a:avLst/>
          </a:prstGeom>
          <a:noFill/>
        </p:spPr>
        <p:txBody>
          <a:bodyPr wrap="square">
            <a:spAutoFit/>
          </a:bodyPr>
          <a:lstStyle/>
          <a:p>
            <a:pPr marL="1270" marR="27305" algn="just">
              <a:lnSpc>
                <a:spcPts val="2180"/>
              </a:lnSpc>
              <a:spcBef>
                <a:spcPts val="10"/>
              </a:spcBef>
            </a:pPr>
            <a:r>
              <a:rPr lang="en-US" sz="2000" dirty="0">
                <a:solidFill>
                  <a:schemeClr val="bg1"/>
                </a:solidFill>
                <a:latin typeface="Times New Roman" panose="02020603050405020304" pitchFamily="18" charset="0"/>
                <a:cs typeface="Times New Roman" panose="02020603050405020304" pitchFamily="18" charset="0"/>
              </a:rPr>
              <a:t>In conclusion, congestion control in computer graphics is a crucial aspect of network management that aims to optimize data transmission, enhance user experience, and ensure efficient utilization of network resources. By effectively managing data flow and mitigating congestion, this technology supports smoother rendering, reduced latency, and improved quality of service in graphics-intensive applications.</a:t>
            </a:r>
          </a:p>
          <a:p>
            <a:pPr marL="1270" marR="27305" algn="just">
              <a:lnSpc>
                <a:spcPts val="2180"/>
              </a:lnSpc>
              <a:spcBef>
                <a:spcPts val="10"/>
              </a:spcBef>
            </a:pPr>
            <a:r>
              <a:rPr lang="en-US" sz="2000" dirty="0">
                <a:solidFill>
                  <a:schemeClr val="bg1"/>
                </a:solidFill>
                <a:latin typeface="Times New Roman" panose="02020603050405020304" pitchFamily="18" charset="0"/>
                <a:cs typeface="Times New Roman" panose="02020603050405020304" pitchFamily="18" charset="0"/>
              </a:rPr>
              <a:t>However, the implementation of congestion control comes with challenges, such as increased complexity, potential delays, and the need for adaptive algorithms to handle dynamic network conditions. Balancing these considerations is essential to achieve optimal performance while maintaining responsiveness in real-time applications.</a:t>
            </a:r>
          </a:p>
          <a:p>
            <a:pPr marL="1270" marR="27305" algn="just">
              <a:lnSpc>
                <a:spcPts val="2180"/>
              </a:lnSpc>
              <a:spcBef>
                <a:spcPts val="10"/>
              </a:spcBef>
            </a:pPr>
            <a:r>
              <a:rPr lang="en-US" sz="2000" dirty="0">
                <a:solidFill>
                  <a:schemeClr val="bg1"/>
                </a:solidFill>
                <a:latin typeface="Times New Roman" panose="02020603050405020304" pitchFamily="18" charset="0"/>
                <a:cs typeface="Times New Roman" panose="02020603050405020304" pitchFamily="18" charset="0"/>
              </a:rPr>
              <a:t>Ultimately, the benefits of congestion control—such as smoother playback, reduced latency, and enhanced scalability—outweigh its drawbacks when carefully implemented and tailored to specific application requirements. As technology evolves, ongoing advancements in congestion control algorithms and network infrastructure will continue to play a critical role in advancing the field of computer graphics and improving the overall user experience.</a:t>
            </a:r>
          </a:p>
        </p:txBody>
      </p:sp>
    </p:spTree>
    <p:extLst>
      <p:ext uri="{BB962C8B-B14F-4D97-AF65-F5344CB8AC3E}">
        <p14:creationId xmlns:p14="http://schemas.microsoft.com/office/powerpoint/2010/main" val="395948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44A43AE-E8DF-B7C6-C980-682765D4AEF7}"/>
              </a:ext>
            </a:extLst>
          </p:cNvPr>
          <p:cNvSpPr txBox="1"/>
          <p:nvPr/>
        </p:nvSpPr>
        <p:spPr>
          <a:xfrm>
            <a:off x="4727122" y="620876"/>
            <a:ext cx="6101442" cy="646331"/>
          </a:xfrm>
          <a:prstGeom prst="rect">
            <a:avLst/>
          </a:prstGeom>
          <a:noFill/>
        </p:spPr>
        <p:txBody>
          <a:bodyPr wrap="square">
            <a:spAutoFit/>
          </a:bodyPr>
          <a:lstStyle/>
          <a:p>
            <a:r>
              <a:rPr lang="en-US" sz="3600" b="1" u="sng" spc="-35" dirty="0"/>
              <a:t>REFERENCES</a:t>
            </a:r>
            <a:endParaRPr lang="en-US" sz="3600" b="1" u="sng" dirty="0"/>
          </a:p>
        </p:txBody>
      </p:sp>
      <p:sp>
        <p:nvSpPr>
          <p:cNvPr id="5" name="TextBox 4">
            <a:extLst>
              <a:ext uri="{FF2B5EF4-FFF2-40B4-BE49-F238E27FC236}">
                <a16:creationId xmlns="" xmlns:a16="http://schemas.microsoft.com/office/drawing/2014/main" id="{61B37FCC-AAF6-EF69-A34F-C76B2B0D2E66}"/>
              </a:ext>
            </a:extLst>
          </p:cNvPr>
          <p:cNvSpPr txBox="1"/>
          <p:nvPr/>
        </p:nvSpPr>
        <p:spPr>
          <a:xfrm>
            <a:off x="1850570" y="1998608"/>
            <a:ext cx="10047515" cy="2860783"/>
          </a:xfrm>
          <a:prstGeom prst="rect">
            <a:avLst/>
          </a:prstGeom>
          <a:noFill/>
        </p:spPr>
        <p:txBody>
          <a:bodyPr wrap="square">
            <a:spAutoFit/>
          </a:bodyPr>
          <a:lstStyle/>
          <a:p>
            <a:pPr marL="361950" indent="-285750" algn="just">
              <a:lnSpc>
                <a:spcPct val="100000"/>
              </a:lnSpc>
              <a:spcBef>
                <a:spcPts val="490"/>
              </a:spcBef>
              <a:buClr>
                <a:schemeClr val="bg2">
                  <a:lumMod val="75000"/>
                </a:schemeClr>
              </a:buClr>
              <a:buFont typeface="Wingdings" panose="05000000000000000000" pitchFamily="2" charset="2"/>
              <a:buChar char="v"/>
              <a:tabLst>
                <a:tab pos="361315" algn="l"/>
              </a:tabLst>
            </a:pPr>
            <a:r>
              <a:rPr lang="en-US" sz="2000" dirty="0">
                <a:solidFill>
                  <a:schemeClr val="bg1"/>
                </a:solidFill>
              </a:rPr>
              <a:t>Interactive</a:t>
            </a:r>
            <a:r>
              <a:rPr lang="en-US" sz="2000" spc="-15" dirty="0">
                <a:solidFill>
                  <a:schemeClr val="bg1"/>
                </a:solidFill>
              </a:rPr>
              <a:t> </a:t>
            </a:r>
            <a:r>
              <a:rPr lang="en-US" sz="2000" dirty="0">
                <a:solidFill>
                  <a:schemeClr val="bg1"/>
                </a:solidFill>
              </a:rPr>
              <a:t>computer</a:t>
            </a:r>
            <a:r>
              <a:rPr lang="en-US" sz="2000" spc="-45" dirty="0">
                <a:solidFill>
                  <a:schemeClr val="bg1"/>
                </a:solidFill>
              </a:rPr>
              <a:t> </a:t>
            </a:r>
            <a:r>
              <a:rPr lang="en-US" sz="2000" dirty="0">
                <a:solidFill>
                  <a:schemeClr val="bg1"/>
                </a:solidFill>
              </a:rPr>
              <a:t>graphics</a:t>
            </a:r>
            <a:r>
              <a:rPr lang="en-US" sz="2000" spc="45" dirty="0">
                <a:solidFill>
                  <a:schemeClr val="bg1"/>
                </a:solidFill>
              </a:rPr>
              <a:t> </a:t>
            </a:r>
            <a:r>
              <a:rPr lang="en-US" sz="2000" dirty="0">
                <a:solidFill>
                  <a:schemeClr val="bg1"/>
                </a:solidFill>
              </a:rPr>
              <a:t>A</a:t>
            </a:r>
            <a:r>
              <a:rPr lang="en-US" sz="2000" spc="-65" dirty="0">
                <a:solidFill>
                  <a:schemeClr val="bg1"/>
                </a:solidFill>
              </a:rPr>
              <a:t> </a:t>
            </a:r>
            <a:r>
              <a:rPr lang="en-US" sz="2000" dirty="0">
                <a:solidFill>
                  <a:schemeClr val="bg1"/>
                </a:solidFill>
              </a:rPr>
              <a:t>top-down</a:t>
            </a:r>
            <a:r>
              <a:rPr lang="en-US" sz="2000" spc="-25" dirty="0">
                <a:solidFill>
                  <a:schemeClr val="bg1"/>
                </a:solidFill>
              </a:rPr>
              <a:t> </a:t>
            </a:r>
            <a:r>
              <a:rPr lang="en-US" sz="2000" dirty="0">
                <a:solidFill>
                  <a:schemeClr val="bg1"/>
                </a:solidFill>
              </a:rPr>
              <a:t>approach</a:t>
            </a:r>
            <a:r>
              <a:rPr lang="en-US" sz="2000" spc="-20" dirty="0">
                <a:solidFill>
                  <a:schemeClr val="bg1"/>
                </a:solidFill>
              </a:rPr>
              <a:t> </a:t>
            </a:r>
            <a:r>
              <a:rPr lang="en-US" sz="2000" dirty="0">
                <a:solidFill>
                  <a:schemeClr val="bg1"/>
                </a:solidFill>
              </a:rPr>
              <a:t>with</a:t>
            </a:r>
            <a:r>
              <a:rPr lang="en-US" sz="2000" spc="-25" dirty="0">
                <a:solidFill>
                  <a:schemeClr val="bg1"/>
                </a:solidFill>
              </a:rPr>
              <a:t> </a:t>
            </a:r>
            <a:r>
              <a:rPr lang="en-US" sz="2000" dirty="0">
                <a:solidFill>
                  <a:schemeClr val="bg1"/>
                </a:solidFill>
              </a:rPr>
              <a:t>OpenGL</a:t>
            </a:r>
            <a:r>
              <a:rPr lang="en-US" sz="2000" spc="-25" dirty="0">
                <a:solidFill>
                  <a:schemeClr val="bg1"/>
                </a:solidFill>
              </a:rPr>
              <a:t> </a:t>
            </a:r>
            <a:r>
              <a:rPr lang="en-US" sz="2000" spc="-50" dirty="0">
                <a:solidFill>
                  <a:schemeClr val="bg1"/>
                </a:solidFill>
              </a:rPr>
              <a:t>–</a:t>
            </a:r>
          </a:p>
          <a:p>
            <a:pPr marL="361950" algn="just">
              <a:lnSpc>
                <a:spcPct val="100000"/>
              </a:lnSpc>
              <a:spcBef>
                <a:spcPts val="390"/>
              </a:spcBef>
              <a:buClr>
                <a:schemeClr val="bg2">
                  <a:lumMod val="75000"/>
                </a:schemeClr>
              </a:buClr>
            </a:pPr>
            <a:r>
              <a:rPr lang="en-US" sz="2000" spc="-10" dirty="0">
                <a:solidFill>
                  <a:schemeClr val="bg1"/>
                </a:solidFill>
              </a:rPr>
              <a:t>Edward</a:t>
            </a:r>
            <a:r>
              <a:rPr lang="en-US" sz="2000" spc="-95" dirty="0">
                <a:solidFill>
                  <a:schemeClr val="bg1"/>
                </a:solidFill>
              </a:rPr>
              <a:t> </a:t>
            </a:r>
            <a:r>
              <a:rPr lang="en-US" sz="2000" dirty="0">
                <a:solidFill>
                  <a:schemeClr val="bg1"/>
                </a:solidFill>
              </a:rPr>
              <a:t>Angel</a:t>
            </a:r>
            <a:r>
              <a:rPr lang="en-US" sz="2000" spc="-50" dirty="0">
                <a:solidFill>
                  <a:schemeClr val="bg1"/>
                </a:solidFill>
              </a:rPr>
              <a:t> </a:t>
            </a:r>
            <a:r>
              <a:rPr lang="en-US" sz="2000" dirty="0">
                <a:solidFill>
                  <a:schemeClr val="bg1"/>
                </a:solidFill>
              </a:rPr>
              <a:t>,</a:t>
            </a:r>
            <a:r>
              <a:rPr lang="en-US" sz="2000" spc="-20" dirty="0">
                <a:solidFill>
                  <a:schemeClr val="bg1"/>
                </a:solidFill>
              </a:rPr>
              <a:t> </a:t>
            </a:r>
            <a:r>
              <a:rPr lang="en-US" sz="2000" dirty="0">
                <a:solidFill>
                  <a:schemeClr val="bg1"/>
                </a:solidFill>
              </a:rPr>
              <a:t>5</a:t>
            </a:r>
            <a:r>
              <a:rPr lang="en-US" sz="2000" baseline="23148" dirty="0">
                <a:solidFill>
                  <a:schemeClr val="bg1"/>
                </a:solidFill>
              </a:rPr>
              <a:t>th</a:t>
            </a:r>
            <a:r>
              <a:rPr lang="en-US" sz="2000" spc="135" baseline="23148" dirty="0">
                <a:solidFill>
                  <a:schemeClr val="bg1"/>
                </a:solidFill>
              </a:rPr>
              <a:t> </a:t>
            </a:r>
            <a:r>
              <a:rPr lang="en-US" sz="2000" spc="-10" dirty="0">
                <a:solidFill>
                  <a:schemeClr val="bg1"/>
                </a:solidFill>
              </a:rPr>
              <a:t>Edition</a:t>
            </a:r>
            <a:r>
              <a:rPr lang="en-US" sz="2000" spc="-50" dirty="0">
                <a:solidFill>
                  <a:schemeClr val="bg1"/>
                </a:solidFill>
              </a:rPr>
              <a:t> </a:t>
            </a:r>
            <a:r>
              <a:rPr lang="en-US" sz="2000" dirty="0">
                <a:solidFill>
                  <a:schemeClr val="bg1"/>
                </a:solidFill>
              </a:rPr>
              <a:t>,</a:t>
            </a:r>
            <a:r>
              <a:rPr lang="en-US" sz="2000" spc="-25" dirty="0">
                <a:solidFill>
                  <a:schemeClr val="bg1"/>
                </a:solidFill>
              </a:rPr>
              <a:t> </a:t>
            </a:r>
            <a:r>
              <a:rPr lang="en-US" sz="2000" dirty="0">
                <a:solidFill>
                  <a:schemeClr val="bg1"/>
                </a:solidFill>
              </a:rPr>
              <a:t>Addition</a:t>
            </a:r>
            <a:r>
              <a:rPr lang="en-US" sz="2000" spc="-35" dirty="0">
                <a:solidFill>
                  <a:schemeClr val="bg1"/>
                </a:solidFill>
              </a:rPr>
              <a:t> </a:t>
            </a:r>
            <a:r>
              <a:rPr lang="en-US" sz="2000" dirty="0">
                <a:solidFill>
                  <a:schemeClr val="bg1"/>
                </a:solidFill>
              </a:rPr>
              <a:t>–</a:t>
            </a:r>
            <a:r>
              <a:rPr lang="en-US" sz="2000" spc="-45" dirty="0">
                <a:solidFill>
                  <a:schemeClr val="bg1"/>
                </a:solidFill>
              </a:rPr>
              <a:t> </a:t>
            </a:r>
            <a:r>
              <a:rPr lang="en-US" sz="2000" spc="-40" dirty="0">
                <a:solidFill>
                  <a:schemeClr val="bg1"/>
                </a:solidFill>
              </a:rPr>
              <a:t>Wesley</a:t>
            </a:r>
            <a:r>
              <a:rPr lang="en-US" sz="2000" spc="-85" dirty="0">
                <a:solidFill>
                  <a:schemeClr val="bg1"/>
                </a:solidFill>
              </a:rPr>
              <a:t> </a:t>
            </a:r>
            <a:r>
              <a:rPr lang="en-US" sz="2000" spc="-10" dirty="0">
                <a:solidFill>
                  <a:schemeClr val="bg1"/>
                </a:solidFill>
              </a:rPr>
              <a:t>2008.</a:t>
            </a:r>
            <a:endParaRPr lang="en-US" sz="2000" dirty="0">
              <a:solidFill>
                <a:schemeClr val="bg1"/>
              </a:solidFill>
            </a:endParaRPr>
          </a:p>
          <a:p>
            <a:pPr marL="361950" marR="695960" indent="-285750" algn="just">
              <a:lnSpc>
                <a:spcPct val="121600"/>
              </a:lnSpc>
              <a:spcBef>
                <a:spcPts val="1585"/>
              </a:spcBef>
              <a:buClr>
                <a:schemeClr val="bg2">
                  <a:lumMod val="75000"/>
                </a:schemeClr>
              </a:buClr>
              <a:buFont typeface="Wingdings" panose="05000000000000000000" pitchFamily="2" charset="2"/>
              <a:buChar char="v"/>
              <a:tabLst>
                <a:tab pos="361950" algn="l"/>
              </a:tabLst>
            </a:pPr>
            <a:r>
              <a:rPr lang="en-US" sz="2000" dirty="0">
                <a:solidFill>
                  <a:schemeClr val="bg1"/>
                </a:solidFill>
              </a:rPr>
              <a:t>Computer</a:t>
            </a:r>
            <a:r>
              <a:rPr lang="en-US" sz="2000" spc="-60" dirty="0">
                <a:solidFill>
                  <a:schemeClr val="bg1"/>
                </a:solidFill>
              </a:rPr>
              <a:t> </a:t>
            </a:r>
            <a:r>
              <a:rPr lang="en-US" sz="2000" dirty="0">
                <a:solidFill>
                  <a:schemeClr val="bg1"/>
                </a:solidFill>
              </a:rPr>
              <a:t>Graphics</a:t>
            </a:r>
            <a:r>
              <a:rPr lang="en-US" sz="2000" spc="-20" dirty="0">
                <a:solidFill>
                  <a:schemeClr val="bg1"/>
                </a:solidFill>
              </a:rPr>
              <a:t> </a:t>
            </a:r>
            <a:r>
              <a:rPr lang="en-US" sz="2000" dirty="0">
                <a:solidFill>
                  <a:schemeClr val="bg1"/>
                </a:solidFill>
              </a:rPr>
              <a:t>using</a:t>
            </a:r>
            <a:r>
              <a:rPr lang="en-US" sz="2000" spc="-35" dirty="0">
                <a:solidFill>
                  <a:schemeClr val="bg1"/>
                </a:solidFill>
              </a:rPr>
              <a:t> </a:t>
            </a:r>
            <a:r>
              <a:rPr lang="en-US" sz="2000" dirty="0">
                <a:solidFill>
                  <a:schemeClr val="bg1"/>
                </a:solidFill>
              </a:rPr>
              <a:t>OpenGL</a:t>
            </a:r>
            <a:r>
              <a:rPr lang="en-US" sz="2000" spc="-65" dirty="0">
                <a:solidFill>
                  <a:schemeClr val="bg1"/>
                </a:solidFill>
              </a:rPr>
              <a:t> </a:t>
            </a:r>
            <a:r>
              <a:rPr lang="en-US" sz="2000" dirty="0">
                <a:solidFill>
                  <a:schemeClr val="bg1"/>
                </a:solidFill>
              </a:rPr>
              <a:t>–</a:t>
            </a:r>
            <a:r>
              <a:rPr lang="en-US" sz="2000" spc="-25" dirty="0">
                <a:solidFill>
                  <a:schemeClr val="bg1"/>
                </a:solidFill>
              </a:rPr>
              <a:t> </a:t>
            </a:r>
            <a:r>
              <a:rPr lang="en-US" sz="2000" spc="-180" dirty="0">
                <a:solidFill>
                  <a:schemeClr val="bg1"/>
                </a:solidFill>
              </a:rPr>
              <a:t>F.S</a:t>
            </a:r>
            <a:r>
              <a:rPr lang="en-US" sz="2000" spc="35" dirty="0">
                <a:solidFill>
                  <a:schemeClr val="bg1"/>
                </a:solidFill>
              </a:rPr>
              <a:t> </a:t>
            </a:r>
            <a:r>
              <a:rPr lang="en-US" sz="2000" spc="-10" dirty="0">
                <a:solidFill>
                  <a:schemeClr val="bg1"/>
                </a:solidFill>
              </a:rPr>
              <a:t>HILL</a:t>
            </a:r>
            <a:r>
              <a:rPr lang="en-US" sz="2000" spc="-20" dirty="0">
                <a:solidFill>
                  <a:schemeClr val="bg1"/>
                </a:solidFill>
              </a:rPr>
              <a:t> </a:t>
            </a:r>
            <a:r>
              <a:rPr lang="en-US" sz="2000" dirty="0">
                <a:solidFill>
                  <a:schemeClr val="bg1"/>
                </a:solidFill>
              </a:rPr>
              <a:t>Jr</a:t>
            </a:r>
            <a:r>
              <a:rPr lang="en-US" sz="2000" spc="-45" dirty="0">
                <a:solidFill>
                  <a:schemeClr val="bg1"/>
                </a:solidFill>
              </a:rPr>
              <a:t> </a:t>
            </a:r>
            <a:r>
              <a:rPr lang="en-US" sz="2000" dirty="0">
                <a:solidFill>
                  <a:schemeClr val="bg1"/>
                </a:solidFill>
              </a:rPr>
              <a:t>,</a:t>
            </a:r>
            <a:r>
              <a:rPr lang="en-US" sz="2000" spc="5" dirty="0">
                <a:solidFill>
                  <a:schemeClr val="bg1"/>
                </a:solidFill>
              </a:rPr>
              <a:t> </a:t>
            </a:r>
            <a:r>
              <a:rPr lang="en-US" sz="2000" dirty="0">
                <a:solidFill>
                  <a:schemeClr val="bg1"/>
                </a:solidFill>
              </a:rPr>
              <a:t>2</a:t>
            </a:r>
            <a:r>
              <a:rPr lang="en-US" sz="2000" baseline="25462" dirty="0">
                <a:solidFill>
                  <a:schemeClr val="bg1"/>
                </a:solidFill>
              </a:rPr>
              <a:t>nd</a:t>
            </a:r>
            <a:r>
              <a:rPr lang="en-US" sz="2000" spc="195" baseline="25462" dirty="0">
                <a:solidFill>
                  <a:schemeClr val="bg1"/>
                </a:solidFill>
              </a:rPr>
              <a:t> </a:t>
            </a:r>
            <a:r>
              <a:rPr lang="en-US" sz="2000" dirty="0">
                <a:solidFill>
                  <a:schemeClr val="bg1"/>
                </a:solidFill>
              </a:rPr>
              <a:t>edition</a:t>
            </a:r>
            <a:r>
              <a:rPr lang="en-US" sz="2000" spc="-15" dirty="0">
                <a:solidFill>
                  <a:schemeClr val="bg1"/>
                </a:solidFill>
              </a:rPr>
              <a:t> </a:t>
            </a:r>
            <a:r>
              <a:rPr lang="en-US" sz="2000" spc="-50" dirty="0">
                <a:solidFill>
                  <a:schemeClr val="bg1"/>
                </a:solidFill>
              </a:rPr>
              <a:t>, </a:t>
            </a:r>
            <a:r>
              <a:rPr lang="en-US" sz="2000" spc="-10" dirty="0">
                <a:solidFill>
                  <a:schemeClr val="bg1"/>
                </a:solidFill>
              </a:rPr>
              <a:t>Pearson</a:t>
            </a:r>
            <a:r>
              <a:rPr lang="en-US" sz="2000" spc="-110" dirty="0">
                <a:solidFill>
                  <a:schemeClr val="bg1"/>
                </a:solidFill>
              </a:rPr>
              <a:t> </a:t>
            </a:r>
            <a:r>
              <a:rPr lang="en-US" sz="2000" spc="-10" dirty="0">
                <a:solidFill>
                  <a:schemeClr val="bg1"/>
                </a:solidFill>
              </a:rPr>
              <a:t>Education</a:t>
            </a:r>
            <a:r>
              <a:rPr lang="en-US" sz="2000" spc="-105" dirty="0">
                <a:solidFill>
                  <a:schemeClr val="bg1"/>
                </a:solidFill>
              </a:rPr>
              <a:t> </a:t>
            </a:r>
            <a:r>
              <a:rPr lang="en-US" sz="2000" spc="-20" dirty="0">
                <a:solidFill>
                  <a:schemeClr val="bg1"/>
                </a:solidFill>
              </a:rPr>
              <a:t>2001.</a:t>
            </a:r>
            <a:endParaRPr lang="en-US" sz="2000" dirty="0">
              <a:solidFill>
                <a:schemeClr val="bg1"/>
              </a:solidFill>
            </a:endParaRPr>
          </a:p>
          <a:p>
            <a:pPr marL="361950" marR="518159" indent="-285750" algn="just">
              <a:lnSpc>
                <a:spcPct val="119900"/>
              </a:lnSpc>
              <a:spcBef>
                <a:spcPts val="1614"/>
              </a:spcBef>
              <a:buClr>
                <a:schemeClr val="bg2">
                  <a:lumMod val="75000"/>
                </a:schemeClr>
              </a:buClr>
              <a:buFont typeface="Wingdings" panose="05000000000000000000" pitchFamily="2" charset="2"/>
              <a:buChar char="v"/>
              <a:tabLst>
                <a:tab pos="361950" algn="l"/>
              </a:tabLst>
            </a:pPr>
            <a:r>
              <a:rPr lang="en-US" sz="2000" dirty="0">
                <a:solidFill>
                  <a:schemeClr val="bg1"/>
                </a:solidFill>
              </a:rPr>
              <a:t>1.</a:t>
            </a:r>
            <a:r>
              <a:rPr lang="en-US" sz="2000" spc="5" dirty="0">
                <a:solidFill>
                  <a:schemeClr val="bg1"/>
                </a:solidFill>
              </a:rPr>
              <a:t> </a:t>
            </a:r>
            <a:r>
              <a:rPr lang="en-US" sz="2000" spc="-10" dirty="0">
                <a:solidFill>
                  <a:schemeClr val="bg1"/>
                </a:solidFill>
              </a:rPr>
              <a:t>Edward</a:t>
            </a:r>
            <a:r>
              <a:rPr lang="en-US" sz="2000" spc="-40" dirty="0">
                <a:solidFill>
                  <a:schemeClr val="bg1"/>
                </a:solidFill>
              </a:rPr>
              <a:t> </a:t>
            </a:r>
            <a:r>
              <a:rPr lang="en-US" sz="2000" dirty="0">
                <a:solidFill>
                  <a:schemeClr val="bg1"/>
                </a:solidFill>
              </a:rPr>
              <a:t>angel</a:t>
            </a:r>
            <a:r>
              <a:rPr lang="en-US" sz="2000" spc="-10" dirty="0">
                <a:solidFill>
                  <a:schemeClr val="bg1"/>
                </a:solidFill>
              </a:rPr>
              <a:t> </a:t>
            </a:r>
            <a:r>
              <a:rPr lang="en-US" sz="2000" dirty="0">
                <a:solidFill>
                  <a:schemeClr val="bg1"/>
                </a:solidFill>
              </a:rPr>
              <a:t>–”</a:t>
            </a:r>
            <a:r>
              <a:rPr lang="en-US" sz="2000" spc="-40" dirty="0">
                <a:solidFill>
                  <a:schemeClr val="bg1"/>
                </a:solidFill>
              </a:rPr>
              <a:t> </a:t>
            </a:r>
            <a:r>
              <a:rPr lang="en-US" sz="2000" dirty="0">
                <a:solidFill>
                  <a:schemeClr val="bg1"/>
                </a:solidFill>
              </a:rPr>
              <a:t>Interactive</a:t>
            </a:r>
            <a:r>
              <a:rPr lang="en-US" sz="2000" spc="-5" dirty="0">
                <a:solidFill>
                  <a:schemeClr val="bg1"/>
                </a:solidFill>
              </a:rPr>
              <a:t> </a:t>
            </a:r>
            <a:r>
              <a:rPr lang="en-US" sz="2000" dirty="0">
                <a:solidFill>
                  <a:schemeClr val="bg1"/>
                </a:solidFill>
              </a:rPr>
              <a:t>computer</a:t>
            </a:r>
            <a:r>
              <a:rPr lang="en-US" sz="2000" spc="-45" dirty="0">
                <a:solidFill>
                  <a:schemeClr val="bg1"/>
                </a:solidFill>
              </a:rPr>
              <a:t> </a:t>
            </a:r>
            <a:r>
              <a:rPr lang="en-US" sz="2000" dirty="0">
                <a:solidFill>
                  <a:schemeClr val="bg1"/>
                </a:solidFill>
              </a:rPr>
              <a:t>graphics</a:t>
            </a:r>
            <a:r>
              <a:rPr lang="en-US" sz="2000" spc="-25" dirty="0">
                <a:solidFill>
                  <a:schemeClr val="bg1"/>
                </a:solidFill>
              </a:rPr>
              <a:t> </a:t>
            </a:r>
            <a:r>
              <a:rPr lang="en-US" sz="2000" dirty="0">
                <a:solidFill>
                  <a:schemeClr val="bg1"/>
                </a:solidFill>
              </a:rPr>
              <a:t>A</a:t>
            </a:r>
            <a:r>
              <a:rPr lang="en-US" sz="2000" spc="-70" dirty="0">
                <a:solidFill>
                  <a:schemeClr val="bg1"/>
                </a:solidFill>
              </a:rPr>
              <a:t> </a:t>
            </a:r>
            <a:r>
              <a:rPr lang="en-US" sz="2000" dirty="0">
                <a:solidFill>
                  <a:schemeClr val="bg1"/>
                </a:solidFill>
              </a:rPr>
              <a:t>top-</a:t>
            </a:r>
            <a:r>
              <a:rPr lang="en-US" sz="2000" spc="-20" dirty="0">
                <a:solidFill>
                  <a:schemeClr val="bg1"/>
                </a:solidFill>
              </a:rPr>
              <a:t>down </a:t>
            </a:r>
            <a:r>
              <a:rPr lang="en-US" sz="2000" dirty="0">
                <a:solidFill>
                  <a:schemeClr val="bg1"/>
                </a:solidFill>
              </a:rPr>
              <a:t>approach</a:t>
            </a:r>
            <a:r>
              <a:rPr lang="en-US" sz="2000" spc="-40" dirty="0">
                <a:solidFill>
                  <a:schemeClr val="bg1"/>
                </a:solidFill>
              </a:rPr>
              <a:t> </a:t>
            </a:r>
            <a:r>
              <a:rPr lang="en-US" sz="2000" dirty="0">
                <a:solidFill>
                  <a:schemeClr val="bg1"/>
                </a:solidFill>
              </a:rPr>
              <a:t>with</a:t>
            </a:r>
            <a:r>
              <a:rPr lang="en-US" sz="2000" spc="-40" dirty="0">
                <a:solidFill>
                  <a:schemeClr val="bg1"/>
                </a:solidFill>
              </a:rPr>
              <a:t> </a:t>
            </a:r>
            <a:r>
              <a:rPr lang="en-US" sz="2000" dirty="0">
                <a:solidFill>
                  <a:schemeClr val="bg1"/>
                </a:solidFill>
              </a:rPr>
              <a:t>OpenGL</a:t>
            </a:r>
            <a:r>
              <a:rPr lang="en-US" sz="2000" spc="-65" dirty="0">
                <a:solidFill>
                  <a:schemeClr val="bg1"/>
                </a:solidFill>
              </a:rPr>
              <a:t> </a:t>
            </a:r>
            <a:r>
              <a:rPr lang="en-US" sz="2000" dirty="0">
                <a:solidFill>
                  <a:schemeClr val="bg1"/>
                </a:solidFill>
              </a:rPr>
              <a:t>–</a:t>
            </a:r>
            <a:r>
              <a:rPr lang="en-US" sz="2000" spc="-40" dirty="0">
                <a:solidFill>
                  <a:schemeClr val="bg1"/>
                </a:solidFill>
              </a:rPr>
              <a:t> </a:t>
            </a:r>
            <a:r>
              <a:rPr lang="en-US" sz="2000" spc="-20" dirty="0">
                <a:solidFill>
                  <a:schemeClr val="bg1"/>
                </a:solidFill>
              </a:rPr>
              <a:t>Edward</a:t>
            </a:r>
            <a:r>
              <a:rPr lang="en-US" sz="2000" spc="-70" dirty="0">
                <a:solidFill>
                  <a:schemeClr val="bg1"/>
                </a:solidFill>
              </a:rPr>
              <a:t> </a:t>
            </a:r>
            <a:r>
              <a:rPr lang="en-US" sz="2000" dirty="0">
                <a:solidFill>
                  <a:schemeClr val="bg1"/>
                </a:solidFill>
              </a:rPr>
              <a:t>Angel</a:t>
            </a:r>
            <a:r>
              <a:rPr lang="en-US" sz="2000" spc="-50" dirty="0">
                <a:solidFill>
                  <a:schemeClr val="bg1"/>
                </a:solidFill>
              </a:rPr>
              <a:t> </a:t>
            </a:r>
            <a:r>
              <a:rPr lang="en-US" sz="2000" dirty="0">
                <a:solidFill>
                  <a:schemeClr val="bg1"/>
                </a:solidFill>
              </a:rPr>
              <a:t>,</a:t>
            </a:r>
            <a:r>
              <a:rPr lang="en-US" sz="2000" spc="-20" dirty="0">
                <a:solidFill>
                  <a:schemeClr val="bg1"/>
                </a:solidFill>
              </a:rPr>
              <a:t> </a:t>
            </a:r>
            <a:r>
              <a:rPr lang="en-US" sz="2000" dirty="0">
                <a:solidFill>
                  <a:schemeClr val="bg1"/>
                </a:solidFill>
              </a:rPr>
              <a:t>5</a:t>
            </a:r>
            <a:r>
              <a:rPr lang="en-US" sz="2000" baseline="23148" dirty="0">
                <a:solidFill>
                  <a:schemeClr val="bg1"/>
                </a:solidFill>
              </a:rPr>
              <a:t>th</a:t>
            </a:r>
            <a:r>
              <a:rPr lang="en-US" sz="2000" spc="150" baseline="23148" dirty="0">
                <a:solidFill>
                  <a:schemeClr val="bg1"/>
                </a:solidFill>
              </a:rPr>
              <a:t> </a:t>
            </a:r>
            <a:r>
              <a:rPr lang="en-US" sz="2000" spc="-10" dirty="0">
                <a:solidFill>
                  <a:schemeClr val="bg1"/>
                </a:solidFill>
              </a:rPr>
              <a:t>Edition</a:t>
            </a:r>
            <a:r>
              <a:rPr lang="en-US" sz="2000" spc="-45" dirty="0">
                <a:solidFill>
                  <a:schemeClr val="bg1"/>
                </a:solidFill>
              </a:rPr>
              <a:t> </a:t>
            </a:r>
            <a:r>
              <a:rPr lang="en-US" sz="2000" dirty="0">
                <a:solidFill>
                  <a:schemeClr val="bg1"/>
                </a:solidFill>
              </a:rPr>
              <a:t>,</a:t>
            </a:r>
            <a:r>
              <a:rPr lang="en-US" sz="2000" spc="-20" dirty="0">
                <a:solidFill>
                  <a:schemeClr val="bg1"/>
                </a:solidFill>
              </a:rPr>
              <a:t> </a:t>
            </a:r>
            <a:r>
              <a:rPr lang="en-US" sz="2000" dirty="0">
                <a:solidFill>
                  <a:schemeClr val="bg1"/>
                </a:solidFill>
              </a:rPr>
              <a:t>Addition</a:t>
            </a:r>
            <a:r>
              <a:rPr lang="en-US" sz="2000" spc="-20" dirty="0">
                <a:solidFill>
                  <a:schemeClr val="bg1"/>
                </a:solidFill>
              </a:rPr>
              <a:t> </a:t>
            </a:r>
            <a:r>
              <a:rPr lang="en-US" sz="2000" spc="-50" dirty="0">
                <a:solidFill>
                  <a:schemeClr val="bg1"/>
                </a:solidFill>
              </a:rPr>
              <a:t>– </a:t>
            </a:r>
            <a:r>
              <a:rPr lang="en-US" sz="2000" spc="-35" dirty="0">
                <a:solidFill>
                  <a:schemeClr val="bg1"/>
                </a:solidFill>
              </a:rPr>
              <a:t>Wesley</a:t>
            </a:r>
            <a:r>
              <a:rPr lang="en-US" sz="2000" spc="-85" dirty="0">
                <a:solidFill>
                  <a:schemeClr val="bg1"/>
                </a:solidFill>
              </a:rPr>
              <a:t> </a:t>
            </a:r>
            <a:r>
              <a:rPr lang="en-US" sz="2000" spc="-10" dirty="0">
                <a:solidFill>
                  <a:schemeClr val="bg1"/>
                </a:solidFill>
              </a:rPr>
              <a:t>2008.”</a:t>
            </a:r>
            <a:endParaRPr lang="en-US" sz="2000" dirty="0">
              <a:solidFill>
                <a:schemeClr val="bg1"/>
              </a:solidFill>
            </a:endParaRPr>
          </a:p>
          <a:p>
            <a:pPr marL="361950" indent="-285750" algn="just">
              <a:lnSpc>
                <a:spcPct val="100000"/>
              </a:lnSpc>
              <a:spcBef>
                <a:spcPts val="2050"/>
              </a:spcBef>
              <a:buClr>
                <a:schemeClr val="bg2">
                  <a:lumMod val="75000"/>
                </a:schemeClr>
              </a:buClr>
              <a:buFont typeface="Wingdings" panose="05000000000000000000" pitchFamily="2" charset="2"/>
              <a:buChar char="v"/>
              <a:tabLst>
                <a:tab pos="361315" algn="l"/>
              </a:tabLst>
            </a:pPr>
            <a:r>
              <a:rPr lang="en-US" sz="2000" dirty="0">
                <a:solidFill>
                  <a:schemeClr val="bg1"/>
                </a:solidFill>
              </a:rPr>
              <a:t>2.”computer</a:t>
            </a:r>
            <a:r>
              <a:rPr lang="en-US" sz="2000" spc="45" dirty="0">
                <a:solidFill>
                  <a:schemeClr val="bg1"/>
                </a:solidFill>
              </a:rPr>
              <a:t> </a:t>
            </a:r>
            <a:r>
              <a:rPr lang="en-US" sz="2000" dirty="0">
                <a:solidFill>
                  <a:schemeClr val="bg1"/>
                </a:solidFill>
              </a:rPr>
              <a:t>graphics”-Donald</a:t>
            </a:r>
            <a:r>
              <a:rPr lang="en-US" sz="2000" spc="10" dirty="0">
                <a:solidFill>
                  <a:schemeClr val="bg1"/>
                </a:solidFill>
              </a:rPr>
              <a:t> </a:t>
            </a:r>
            <a:r>
              <a:rPr lang="en-US" sz="2000" dirty="0" err="1">
                <a:solidFill>
                  <a:schemeClr val="bg1"/>
                </a:solidFill>
              </a:rPr>
              <a:t>hearn</a:t>
            </a:r>
            <a:r>
              <a:rPr lang="en-US" sz="2000" spc="-25" dirty="0">
                <a:solidFill>
                  <a:schemeClr val="bg1"/>
                </a:solidFill>
              </a:rPr>
              <a:t> </a:t>
            </a:r>
            <a:r>
              <a:rPr lang="en-US" sz="2000" dirty="0">
                <a:solidFill>
                  <a:schemeClr val="bg1"/>
                </a:solidFill>
              </a:rPr>
              <a:t>M</a:t>
            </a:r>
            <a:r>
              <a:rPr lang="en-US" sz="2000" spc="10" dirty="0">
                <a:solidFill>
                  <a:schemeClr val="bg1"/>
                </a:solidFill>
              </a:rPr>
              <a:t> </a:t>
            </a:r>
            <a:r>
              <a:rPr lang="en-US" sz="2000" spc="-25" dirty="0">
                <a:solidFill>
                  <a:schemeClr val="bg1"/>
                </a:solidFill>
              </a:rPr>
              <a:t>Pauline</a:t>
            </a:r>
            <a:r>
              <a:rPr lang="en-US" sz="2000" spc="5" dirty="0">
                <a:solidFill>
                  <a:schemeClr val="bg1"/>
                </a:solidFill>
              </a:rPr>
              <a:t> </a:t>
            </a:r>
            <a:r>
              <a:rPr lang="en-US" sz="2000" spc="-10" dirty="0">
                <a:solidFill>
                  <a:schemeClr val="bg1"/>
                </a:solidFill>
              </a:rPr>
              <a:t>Baker.</a:t>
            </a:r>
          </a:p>
        </p:txBody>
      </p:sp>
    </p:spTree>
    <p:extLst>
      <p:ext uri="{BB962C8B-B14F-4D97-AF65-F5344CB8AC3E}">
        <p14:creationId xmlns:p14="http://schemas.microsoft.com/office/powerpoint/2010/main" val="86858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26DE55E-0BD5-AFAF-A219-B6410BF70D9F}"/>
              </a:ext>
            </a:extLst>
          </p:cNvPr>
          <p:cNvSpPr txBox="1"/>
          <p:nvPr/>
        </p:nvSpPr>
        <p:spPr>
          <a:xfrm>
            <a:off x="4161064" y="2721114"/>
            <a:ext cx="6101442" cy="707886"/>
          </a:xfrm>
          <a:prstGeom prst="rect">
            <a:avLst/>
          </a:prstGeom>
          <a:noFill/>
        </p:spPr>
        <p:txBody>
          <a:bodyPr wrap="square">
            <a:spAutoFit/>
          </a:bodyPr>
          <a:lstStyle/>
          <a:p>
            <a:r>
              <a:rPr lang="en-US" sz="4000" b="1" dirty="0">
                <a:solidFill>
                  <a:schemeClr val="bg1">
                    <a:lumMod val="95000"/>
                    <a:lumOff val="5000"/>
                  </a:schemeClr>
                </a:solidFill>
                <a:latin typeface="Times New Roman"/>
                <a:cs typeface="Times New Roman"/>
              </a:rPr>
              <a:t>THANK</a:t>
            </a:r>
            <a:r>
              <a:rPr lang="en-US" sz="4000" b="1" spc="-155" dirty="0">
                <a:solidFill>
                  <a:schemeClr val="bg1">
                    <a:lumMod val="95000"/>
                    <a:lumOff val="5000"/>
                  </a:schemeClr>
                </a:solidFill>
                <a:latin typeface="Times New Roman"/>
                <a:cs typeface="Times New Roman"/>
              </a:rPr>
              <a:t> </a:t>
            </a:r>
            <a:r>
              <a:rPr lang="en-US" sz="4000" b="1" spc="-25" dirty="0">
                <a:solidFill>
                  <a:schemeClr val="bg1">
                    <a:lumMod val="95000"/>
                    <a:lumOff val="5000"/>
                  </a:schemeClr>
                </a:solidFill>
                <a:latin typeface="Times New Roman"/>
                <a:cs typeface="Times New Roman"/>
              </a:rPr>
              <a:t>YOU</a:t>
            </a:r>
            <a:endParaRPr lang="en-US" sz="4000" dirty="0">
              <a:solidFill>
                <a:schemeClr val="bg1">
                  <a:lumMod val="95000"/>
                  <a:lumOff val="5000"/>
                </a:schemeClr>
              </a:solidFill>
            </a:endParaRPr>
          </a:p>
        </p:txBody>
      </p:sp>
    </p:spTree>
    <p:extLst>
      <p:ext uri="{BB962C8B-B14F-4D97-AF65-F5344CB8AC3E}">
        <p14:creationId xmlns:p14="http://schemas.microsoft.com/office/powerpoint/2010/main" val="405731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1575CC0-FAA4-13B2-318B-E7D11A01812F}"/>
              </a:ext>
            </a:extLst>
          </p:cNvPr>
          <p:cNvSpPr txBox="1"/>
          <p:nvPr/>
        </p:nvSpPr>
        <p:spPr>
          <a:xfrm>
            <a:off x="1363436" y="461192"/>
            <a:ext cx="3426278" cy="646331"/>
          </a:xfrm>
          <a:prstGeom prst="rect">
            <a:avLst/>
          </a:prstGeom>
          <a:noFill/>
        </p:spPr>
        <p:txBody>
          <a:bodyPr wrap="square">
            <a:spAutoFit/>
          </a:bodyPr>
          <a:lstStyle/>
          <a:p>
            <a:r>
              <a:rPr lang="en-US" sz="3600" b="1" u="sng" spc="235" dirty="0">
                <a:latin typeface="Times New Roman"/>
                <a:cs typeface="Times New Roman"/>
              </a:rPr>
              <a:t>CONTENTS</a:t>
            </a:r>
            <a:endParaRPr lang="en-US" sz="3600" b="1" u="sng" dirty="0"/>
          </a:p>
        </p:txBody>
      </p:sp>
      <p:sp>
        <p:nvSpPr>
          <p:cNvPr id="5" name="TextBox 4">
            <a:extLst>
              <a:ext uri="{FF2B5EF4-FFF2-40B4-BE49-F238E27FC236}">
                <a16:creationId xmlns="" xmlns:a16="http://schemas.microsoft.com/office/drawing/2014/main" id="{95CCF5D9-CA3A-3762-F67A-755834FE6BD7}"/>
              </a:ext>
            </a:extLst>
          </p:cNvPr>
          <p:cNvSpPr txBox="1"/>
          <p:nvPr/>
        </p:nvSpPr>
        <p:spPr>
          <a:xfrm>
            <a:off x="2430236" y="1709303"/>
            <a:ext cx="6101442" cy="4926990"/>
          </a:xfrm>
          <a:prstGeom prst="rect">
            <a:avLst/>
          </a:prstGeom>
          <a:noFill/>
        </p:spPr>
        <p:txBody>
          <a:bodyPr wrap="square">
            <a:spAutoFit/>
          </a:bodyPr>
          <a:lstStyle/>
          <a:p>
            <a:pPr marL="298450" indent="-285750">
              <a:lnSpc>
                <a:spcPct val="100000"/>
              </a:lnSpc>
              <a:spcBef>
                <a:spcPts val="100"/>
              </a:spcBef>
              <a:buFont typeface="Wingdings"/>
              <a:buChar char=""/>
              <a:tabLst>
                <a:tab pos="298450" algn="l"/>
              </a:tabLst>
            </a:pPr>
            <a:r>
              <a:rPr lang="en-US" sz="2000" spc="-10" dirty="0">
                <a:solidFill>
                  <a:schemeClr val="bg1"/>
                </a:solidFill>
                <a:latin typeface="Times New Roman"/>
                <a:cs typeface="Times New Roman"/>
              </a:rPr>
              <a:t>ABSTRACT</a:t>
            </a:r>
            <a:endParaRPr lang="en-US" sz="2000" dirty="0">
              <a:solidFill>
                <a:schemeClr val="bg1"/>
              </a:solidFill>
              <a:latin typeface="Times New Roman"/>
              <a:cs typeface="Times New Roman"/>
            </a:endParaRPr>
          </a:p>
          <a:p>
            <a:pPr marL="355600" indent="-342900">
              <a:lnSpc>
                <a:spcPct val="100000"/>
              </a:lnSpc>
              <a:spcBef>
                <a:spcPts val="2045"/>
              </a:spcBef>
              <a:buFont typeface="Wingdings"/>
              <a:buChar char=""/>
              <a:tabLst>
                <a:tab pos="355600" algn="l"/>
              </a:tabLst>
            </a:pPr>
            <a:r>
              <a:rPr lang="en-US" sz="2000" spc="-10" dirty="0">
                <a:solidFill>
                  <a:schemeClr val="bg1"/>
                </a:solidFill>
                <a:latin typeface="Times New Roman"/>
                <a:cs typeface="Times New Roman"/>
              </a:rPr>
              <a:t>INTRODUCTION</a:t>
            </a:r>
            <a:endParaRPr lang="en-US" sz="2000" dirty="0">
              <a:solidFill>
                <a:schemeClr val="bg1"/>
              </a:solidFill>
              <a:latin typeface="Times New Roman"/>
              <a:cs typeface="Times New Roman"/>
            </a:endParaRPr>
          </a:p>
          <a:p>
            <a:pPr marL="298450" indent="-285750">
              <a:lnSpc>
                <a:spcPct val="100000"/>
              </a:lnSpc>
              <a:spcBef>
                <a:spcPts val="2050"/>
              </a:spcBef>
              <a:buFont typeface="Wingdings"/>
              <a:buChar char=""/>
              <a:tabLst>
                <a:tab pos="298450" algn="l"/>
              </a:tabLst>
            </a:pPr>
            <a:r>
              <a:rPr lang="en-US" sz="2000" spc="-10" dirty="0">
                <a:solidFill>
                  <a:schemeClr val="bg1"/>
                </a:solidFill>
                <a:latin typeface="Times New Roman"/>
                <a:cs typeface="Times New Roman"/>
              </a:rPr>
              <a:t>METHODOLOGY</a:t>
            </a:r>
            <a:endParaRPr lang="en-US" sz="2000" dirty="0">
              <a:solidFill>
                <a:schemeClr val="bg1"/>
              </a:solidFill>
              <a:latin typeface="Times New Roman"/>
              <a:cs typeface="Times New Roman"/>
            </a:endParaRPr>
          </a:p>
          <a:p>
            <a:pPr marL="342900" indent="-330200">
              <a:lnSpc>
                <a:spcPct val="100000"/>
              </a:lnSpc>
              <a:spcBef>
                <a:spcPts val="2045"/>
              </a:spcBef>
              <a:buFont typeface="Wingdings"/>
              <a:buChar char=""/>
              <a:tabLst>
                <a:tab pos="342900" algn="l"/>
              </a:tabLst>
            </a:pPr>
            <a:r>
              <a:rPr lang="en-US" sz="2000" spc="-10" dirty="0">
                <a:solidFill>
                  <a:schemeClr val="bg1"/>
                </a:solidFill>
                <a:latin typeface="Times New Roman"/>
                <a:cs typeface="Times New Roman"/>
              </a:rPr>
              <a:t>ARCHITECTURE</a:t>
            </a:r>
            <a:endParaRPr lang="en-US" sz="2000" dirty="0">
              <a:solidFill>
                <a:schemeClr val="bg1"/>
              </a:solidFill>
              <a:latin typeface="Times New Roman"/>
              <a:cs typeface="Times New Roman"/>
            </a:endParaRPr>
          </a:p>
          <a:p>
            <a:pPr marL="355600" indent="-342900">
              <a:lnSpc>
                <a:spcPct val="100000"/>
              </a:lnSpc>
              <a:spcBef>
                <a:spcPts val="1970"/>
              </a:spcBef>
              <a:buFont typeface="Wingdings"/>
              <a:buChar char=""/>
              <a:tabLst>
                <a:tab pos="355600" algn="l"/>
              </a:tabLst>
            </a:pPr>
            <a:r>
              <a:rPr lang="en-US" sz="2000" dirty="0">
                <a:solidFill>
                  <a:schemeClr val="bg1"/>
                </a:solidFill>
                <a:latin typeface="Times New Roman"/>
                <a:cs typeface="Times New Roman"/>
              </a:rPr>
              <a:t>SOFTWARE</a:t>
            </a:r>
            <a:r>
              <a:rPr lang="en-US" sz="2000" spc="290" dirty="0">
                <a:solidFill>
                  <a:schemeClr val="bg1"/>
                </a:solidFill>
                <a:latin typeface="Times New Roman"/>
                <a:cs typeface="Times New Roman"/>
              </a:rPr>
              <a:t> </a:t>
            </a:r>
            <a:r>
              <a:rPr lang="en-US" sz="2000" dirty="0">
                <a:solidFill>
                  <a:schemeClr val="bg1"/>
                </a:solidFill>
                <a:latin typeface="Times New Roman"/>
                <a:cs typeface="Times New Roman"/>
              </a:rPr>
              <a:t>&amp;</a:t>
            </a:r>
            <a:r>
              <a:rPr lang="en-US" sz="2000" spc="295" dirty="0">
                <a:solidFill>
                  <a:schemeClr val="bg1"/>
                </a:solidFill>
                <a:latin typeface="Times New Roman"/>
                <a:cs typeface="Times New Roman"/>
              </a:rPr>
              <a:t> </a:t>
            </a:r>
            <a:r>
              <a:rPr lang="en-US" sz="2000" dirty="0">
                <a:solidFill>
                  <a:schemeClr val="bg1"/>
                </a:solidFill>
                <a:latin typeface="Times New Roman"/>
                <a:cs typeface="Times New Roman"/>
              </a:rPr>
              <a:t>HARDWARE</a:t>
            </a:r>
            <a:r>
              <a:rPr lang="en-US" sz="2000" spc="315" dirty="0">
                <a:solidFill>
                  <a:schemeClr val="bg1"/>
                </a:solidFill>
                <a:latin typeface="Times New Roman"/>
                <a:cs typeface="Times New Roman"/>
              </a:rPr>
              <a:t> </a:t>
            </a:r>
            <a:r>
              <a:rPr lang="en-US" sz="2000" spc="-10" dirty="0">
                <a:solidFill>
                  <a:schemeClr val="bg1"/>
                </a:solidFill>
                <a:latin typeface="Times New Roman"/>
                <a:cs typeface="Times New Roman"/>
              </a:rPr>
              <a:t>REQUIREMENT</a:t>
            </a:r>
            <a:endParaRPr lang="en-US" sz="2000" dirty="0">
              <a:solidFill>
                <a:schemeClr val="bg1"/>
              </a:solidFill>
              <a:latin typeface="Times New Roman"/>
              <a:cs typeface="Times New Roman"/>
            </a:endParaRPr>
          </a:p>
          <a:p>
            <a:pPr marL="342900" indent="-330200">
              <a:lnSpc>
                <a:spcPct val="100000"/>
              </a:lnSpc>
              <a:spcBef>
                <a:spcPts val="2045"/>
              </a:spcBef>
              <a:buFont typeface="Wingdings"/>
              <a:buChar char=""/>
              <a:tabLst>
                <a:tab pos="342900" algn="l"/>
              </a:tabLst>
            </a:pPr>
            <a:r>
              <a:rPr lang="en-US" sz="2000" spc="-45" dirty="0">
                <a:solidFill>
                  <a:schemeClr val="bg1"/>
                </a:solidFill>
                <a:latin typeface="Times New Roman"/>
                <a:cs typeface="Times New Roman"/>
              </a:rPr>
              <a:t>ADVANTAGES</a:t>
            </a:r>
            <a:r>
              <a:rPr lang="en-US" sz="2000" spc="-105" dirty="0">
                <a:solidFill>
                  <a:schemeClr val="bg1"/>
                </a:solidFill>
                <a:latin typeface="Times New Roman"/>
                <a:cs typeface="Times New Roman"/>
              </a:rPr>
              <a:t> </a:t>
            </a:r>
            <a:r>
              <a:rPr lang="en-US" sz="2000" dirty="0">
                <a:solidFill>
                  <a:schemeClr val="bg1"/>
                </a:solidFill>
                <a:latin typeface="Times New Roman"/>
                <a:cs typeface="Times New Roman"/>
              </a:rPr>
              <a:t>AND</a:t>
            </a:r>
            <a:r>
              <a:rPr lang="en-US" sz="2000" spc="70" dirty="0">
                <a:solidFill>
                  <a:schemeClr val="bg1"/>
                </a:solidFill>
                <a:latin typeface="Times New Roman"/>
                <a:cs typeface="Times New Roman"/>
              </a:rPr>
              <a:t> </a:t>
            </a:r>
            <a:r>
              <a:rPr lang="en-US" sz="2000" spc="-10" dirty="0">
                <a:solidFill>
                  <a:schemeClr val="bg1"/>
                </a:solidFill>
                <a:latin typeface="Times New Roman"/>
                <a:cs typeface="Times New Roman"/>
              </a:rPr>
              <a:t>DISADVANTAGES</a:t>
            </a:r>
          </a:p>
          <a:p>
            <a:pPr marL="342900" indent="-330200">
              <a:lnSpc>
                <a:spcPct val="100000"/>
              </a:lnSpc>
              <a:spcBef>
                <a:spcPts val="2045"/>
              </a:spcBef>
              <a:buFont typeface="Wingdings"/>
              <a:buChar char=""/>
              <a:tabLst>
                <a:tab pos="342900" algn="l"/>
              </a:tabLst>
            </a:pPr>
            <a:r>
              <a:rPr lang="en-US" sz="2000" spc="-10" dirty="0">
                <a:solidFill>
                  <a:schemeClr val="bg1"/>
                </a:solidFill>
                <a:latin typeface="Times New Roman"/>
                <a:cs typeface="Times New Roman"/>
              </a:rPr>
              <a:t>SNAPSHOTS</a:t>
            </a:r>
            <a:endParaRPr lang="en-US" sz="2000" dirty="0">
              <a:solidFill>
                <a:schemeClr val="bg1"/>
              </a:solidFill>
              <a:latin typeface="Times New Roman"/>
              <a:cs typeface="Times New Roman"/>
            </a:endParaRPr>
          </a:p>
          <a:p>
            <a:pPr marL="355600" indent="-342900">
              <a:lnSpc>
                <a:spcPct val="100000"/>
              </a:lnSpc>
              <a:spcBef>
                <a:spcPts val="2045"/>
              </a:spcBef>
              <a:buFont typeface="Wingdings"/>
              <a:buChar char=""/>
              <a:tabLst>
                <a:tab pos="355600" algn="l"/>
              </a:tabLst>
            </a:pPr>
            <a:r>
              <a:rPr lang="en-US" sz="2000" spc="-10" dirty="0">
                <a:solidFill>
                  <a:schemeClr val="bg1"/>
                </a:solidFill>
                <a:latin typeface="Times New Roman"/>
                <a:cs typeface="Times New Roman"/>
              </a:rPr>
              <a:t>CONCLUSION</a:t>
            </a:r>
          </a:p>
          <a:p>
            <a:pPr marL="355600" indent="-342900">
              <a:lnSpc>
                <a:spcPct val="100000"/>
              </a:lnSpc>
              <a:spcBef>
                <a:spcPts val="2045"/>
              </a:spcBef>
              <a:buFont typeface="Wingdings"/>
              <a:buChar char=""/>
              <a:tabLst>
                <a:tab pos="355600" algn="l"/>
              </a:tabLst>
            </a:pPr>
            <a:r>
              <a:rPr lang="en-US" sz="2000" spc="-10" dirty="0">
                <a:solidFill>
                  <a:schemeClr val="bg1"/>
                </a:solidFill>
                <a:latin typeface="Times New Roman"/>
                <a:cs typeface="Times New Roman"/>
              </a:rPr>
              <a:t>REFERANCE</a:t>
            </a:r>
            <a:endParaRPr lang="en-US" sz="2000" dirty="0">
              <a:solidFill>
                <a:schemeClr val="bg1"/>
              </a:solidFill>
              <a:latin typeface="Times New Roman"/>
              <a:cs typeface="Times New Roman"/>
            </a:endParaRPr>
          </a:p>
        </p:txBody>
      </p:sp>
    </p:spTree>
    <p:extLst>
      <p:ext uri="{BB962C8B-B14F-4D97-AF65-F5344CB8AC3E}">
        <p14:creationId xmlns:p14="http://schemas.microsoft.com/office/powerpoint/2010/main" val="88607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5AE820C-4484-EC5E-2616-C692C151BBF5}"/>
              </a:ext>
            </a:extLst>
          </p:cNvPr>
          <p:cNvSpPr txBox="1"/>
          <p:nvPr/>
        </p:nvSpPr>
        <p:spPr>
          <a:xfrm>
            <a:off x="1243693" y="522905"/>
            <a:ext cx="6101442" cy="646331"/>
          </a:xfrm>
          <a:prstGeom prst="rect">
            <a:avLst/>
          </a:prstGeom>
          <a:noFill/>
        </p:spPr>
        <p:txBody>
          <a:bodyPr wrap="square">
            <a:spAutoFit/>
          </a:bodyPr>
          <a:lstStyle/>
          <a:p>
            <a:r>
              <a:rPr lang="en-US" sz="3600" b="1" u="sng" spc="-45" dirty="0"/>
              <a:t>ABSTRACT</a:t>
            </a:r>
            <a:endParaRPr lang="en-US" sz="3600" b="1" u="sng" dirty="0"/>
          </a:p>
        </p:txBody>
      </p:sp>
      <p:sp>
        <p:nvSpPr>
          <p:cNvPr id="5" name="TextBox 4">
            <a:extLst>
              <a:ext uri="{FF2B5EF4-FFF2-40B4-BE49-F238E27FC236}">
                <a16:creationId xmlns="" xmlns:a16="http://schemas.microsoft.com/office/drawing/2014/main" id="{8C03F342-73D5-A56C-3F31-017338F42A00}"/>
              </a:ext>
            </a:extLst>
          </p:cNvPr>
          <p:cNvSpPr txBox="1"/>
          <p:nvPr/>
        </p:nvSpPr>
        <p:spPr>
          <a:xfrm>
            <a:off x="1450521" y="1923988"/>
            <a:ext cx="9772649" cy="3170099"/>
          </a:xfrm>
          <a:prstGeom prst="rect">
            <a:avLst/>
          </a:prstGeom>
          <a:noFill/>
        </p:spPr>
        <p:txBody>
          <a:bodyPr wrap="square">
            <a:spAutoFit/>
          </a:bodyPr>
          <a:lstStyle/>
          <a:p>
            <a:pPr marL="342900" lvl="0" indent="-342900" algn="just">
              <a:buFont typeface="Wingdings" panose="05000000000000000000" pitchFamily="2" charset="2"/>
              <a:buChar char="Ø"/>
            </a:pPr>
            <a:r>
              <a:rPr lang="en-US" sz="2000" dirty="0">
                <a:solidFill>
                  <a:schemeClr val="bg1"/>
                </a:solidFill>
              </a:rPr>
              <a:t>Main aim of this Mini Project is to illustrate the concepts and usage of Congestion Control in OpenGL. In data network and queuing theory, network congestion occurs when a link or node is carrying so much data that its quality of service deteriorates</a:t>
            </a:r>
            <a:r>
              <a:rPr lang="en-IN" sz="2000" dirty="0">
                <a:solidFill>
                  <a:schemeClr val="bg1"/>
                </a:solidFill>
              </a:rPr>
              <a:t> </a:t>
            </a:r>
            <a:r>
              <a:rPr lang="en-US" sz="2000" dirty="0">
                <a:solidFill>
                  <a:schemeClr val="bg1"/>
                </a:solidFill>
              </a:rPr>
              <a:t>When more packets were sent than could be handled by intermediate routers, the intermediate routers discarded many packets, expecting the end points of the network to retransmit the information. When this packet loss occurred, the end points sent </a:t>
            </a:r>
            <a:r>
              <a:rPr lang="en-US" sz="2000" i="1" dirty="0">
                <a:solidFill>
                  <a:schemeClr val="bg1"/>
                </a:solidFill>
              </a:rPr>
              <a:t>extra</a:t>
            </a:r>
            <a:r>
              <a:rPr lang="en-US" sz="2000" dirty="0">
                <a:solidFill>
                  <a:schemeClr val="bg1"/>
                </a:solidFill>
              </a:rPr>
              <a:t> packets that repeated the information lost, doubling the data rate sent, exactly the opposite of what should be done during congestion. This pushed the entire network into a 'congestion collapse' where most packets were lost and the resultant throughput was negligible. We have used input devices like mouse and key board to interact with program </a:t>
            </a:r>
            <a:endParaRPr lang="en-US" sz="2000" dirty="0"/>
          </a:p>
        </p:txBody>
      </p:sp>
    </p:spTree>
    <p:extLst>
      <p:ext uri="{BB962C8B-B14F-4D97-AF65-F5344CB8AC3E}">
        <p14:creationId xmlns:p14="http://schemas.microsoft.com/office/powerpoint/2010/main" val="181474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71061E4-B659-83D1-70CE-24B2F224A015}"/>
              </a:ext>
            </a:extLst>
          </p:cNvPr>
          <p:cNvSpPr txBox="1"/>
          <p:nvPr/>
        </p:nvSpPr>
        <p:spPr>
          <a:xfrm>
            <a:off x="1167495" y="360716"/>
            <a:ext cx="6101442" cy="646331"/>
          </a:xfrm>
          <a:prstGeom prst="rect">
            <a:avLst/>
          </a:prstGeom>
          <a:noFill/>
        </p:spPr>
        <p:txBody>
          <a:bodyPr wrap="square">
            <a:spAutoFit/>
          </a:bodyPr>
          <a:lstStyle/>
          <a:p>
            <a:r>
              <a:rPr lang="en-US" sz="3600" b="1" u="sng" spc="-10" dirty="0">
                <a:latin typeface="Times New Roman"/>
                <a:cs typeface="Times New Roman"/>
              </a:rPr>
              <a:t>INTRODUCTION</a:t>
            </a:r>
            <a:endParaRPr lang="en-US" sz="3600" b="1" u="sng" dirty="0"/>
          </a:p>
        </p:txBody>
      </p:sp>
      <p:sp>
        <p:nvSpPr>
          <p:cNvPr id="5" name="TextBox 4">
            <a:extLst>
              <a:ext uri="{FF2B5EF4-FFF2-40B4-BE49-F238E27FC236}">
                <a16:creationId xmlns="" xmlns:a16="http://schemas.microsoft.com/office/drawing/2014/main" id="{63D6523D-9234-E077-A2BE-C03874AAE083}"/>
              </a:ext>
            </a:extLst>
          </p:cNvPr>
          <p:cNvSpPr txBox="1"/>
          <p:nvPr/>
        </p:nvSpPr>
        <p:spPr>
          <a:xfrm>
            <a:off x="1643743" y="1507153"/>
            <a:ext cx="9688286" cy="4093428"/>
          </a:xfrm>
          <a:prstGeom prst="rect">
            <a:avLst/>
          </a:prstGeom>
          <a:noFill/>
        </p:spPr>
        <p:txBody>
          <a:bodyPr wrap="square">
            <a:spAutoFit/>
          </a:bodyPr>
          <a:lstStyle/>
          <a:p>
            <a:pPr marL="342900" lvl="0" indent="-342900" algn="just">
              <a:buFont typeface="Wingdings" panose="05000000000000000000" pitchFamily="2" charset="2"/>
              <a:buChar char="Ø"/>
            </a:pPr>
            <a:r>
              <a:rPr lang="en-US" sz="2000" dirty="0">
                <a:solidFill>
                  <a:schemeClr val="bg1"/>
                </a:solidFill>
              </a:rPr>
              <a:t>Main aim of this Mini Project is to illustrate the concepts and usage of Congestion Control in OpenGL.</a:t>
            </a:r>
            <a:endParaRPr lang="en-IN" sz="2000" dirty="0">
              <a:solidFill>
                <a:schemeClr val="bg1"/>
              </a:solidFill>
            </a:endParaRPr>
          </a:p>
          <a:p>
            <a:pPr marL="342900" lvl="0" indent="-342900" algn="just">
              <a:buFont typeface="Wingdings" panose="05000000000000000000" pitchFamily="2" charset="2"/>
              <a:buChar char="Ø"/>
            </a:pPr>
            <a:r>
              <a:rPr lang="en-US" sz="2000" dirty="0">
                <a:solidFill>
                  <a:schemeClr val="bg1"/>
                </a:solidFill>
              </a:rPr>
              <a:t>In data network and queuing theory, network congestion occurs when a link or node is carrying so much data that its quality of service deteriorates</a:t>
            </a:r>
            <a:endParaRPr lang="en-IN" sz="2000" dirty="0">
              <a:solidFill>
                <a:schemeClr val="bg1"/>
              </a:solidFill>
            </a:endParaRPr>
          </a:p>
          <a:p>
            <a:pPr marL="342900" lvl="0" indent="-342900" algn="just">
              <a:buFont typeface="Wingdings" panose="05000000000000000000" pitchFamily="2" charset="2"/>
              <a:buChar char="Ø"/>
            </a:pPr>
            <a:r>
              <a:rPr lang="en-US" sz="2000" dirty="0">
                <a:solidFill>
                  <a:schemeClr val="bg1"/>
                </a:solidFill>
              </a:rPr>
              <a:t>When more packets were sent than could be handled by intermediate routers, the intermediate routers discarded many packets, expecting the end points of the network to retransmit the information.</a:t>
            </a:r>
            <a:endParaRPr lang="en-IN" sz="2000" dirty="0">
              <a:solidFill>
                <a:schemeClr val="bg1"/>
              </a:solidFill>
            </a:endParaRPr>
          </a:p>
          <a:p>
            <a:pPr marL="342900" lvl="0" indent="-342900" algn="just">
              <a:buFont typeface="Wingdings" panose="05000000000000000000" pitchFamily="2" charset="2"/>
              <a:buChar char="Ø"/>
            </a:pPr>
            <a:r>
              <a:rPr lang="en-US" sz="2000" dirty="0">
                <a:solidFill>
                  <a:schemeClr val="bg1"/>
                </a:solidFill>
              </a:rPr>
              <a:t> When this packet loss occurred, the end points sent </a:t>
            </a:r>
            <a:r>
              <a:rPr lang="en-US" sz="2000" i="1" dirty="0">
                <a:solidFill>
                  <a:schemeClr val="bg1"/>
                </a:solidFill>
              </a:rPr>
              <a:t>extra</a:t>
            </a:r>
            <a:r>
              <a:rPr lang="en-US" sz="2000" dirty="0">
                <a:solidFill>
                  <a:schemeClr val="bg1"/>
                </a:solidFill>
              </a:rPr>
              <a:t> packets that repeated the information lost, doubling the data rate sent, exactly the opposite of what should be done during congestion. </a:t>
            </a:r>
            <a:endParaRPr lang="en-IN" sz="2000" dirty="0">
              <a:solidFill>
                <a:schemeClr val="bg1"/>
              </a:solidFill>
            </a:endParaRPr>
          </a:p>
          <a:p>
            <a:pPr marL="342900" lvl="0" indent="-342900" algn="just">
              <a:buFont typeface="Wingdings" panose="05000000000000000000" pitchFamily="2" charset="2"/>
              <a:buChar char="Ø"/>
            </a:pPr>
            <a:r>
              <a:rPr lang="en-US" sz="2000" dirty="0">
                <a:solidFill>
                  <a:schemeClr val="bg1"/>
                </a:solidFill>
              </a:rPr>
              <a:t>This pushed the entire network into a 'congestion collapse' where most packets were lost and the resultant throughput was negligible.</a:t>
            </a:r>
            <a:endParaRPr lang="en-IN" sz="2000" dirty="0">
              <a:solidFill>
                <a:schemeClr val="bg1"/>
              </a:solidFill>
            </a:endParaRPr>
          </a:p>
          <a:p>
            <a:pPr marL="342900" lvl="0" indent="-342900" algn="just">
              <a:buFont typeface="Wingdings" panose="05000000000000000000" pitchFamily="2" charset="2"/>
              <a:buChar char="Ø"/>
            </a:pPr>
            <a:r>
              <a:rPr lang="en-US" sz="2000" dirty="0">
                <a:solidFill>
                  <a:schemeClr val="bg1"/>
                </a:solidFill>
              </a:rPr>
              <a:t>We have used input devices like mouse and key board to interact with program                                </a:t>
            </a:r>
            <a:endParaRPr lang="en-IN" sz="2000" dirty="0">
              <a:solidFill>
                <a:schemeClr val="bg1"/>
              </a:solidFill>
            </a:endParaRPr>
          </a:p>
        </p:txBody>
      </p:sp>
    </p:spTree>
    <p:extLst>
      <p:ext uri="{BB962C8B-B14F-4D97-AF65-F5344CB8AC3E}">
        <p14:creationId xmlns:p14="http://schemas.microsoft.com/office/powerpoint/2010/main" val="30963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C09AE8E-F2FC-CFBC-2661-50EFAE0A1156}"/>
              </a:ext>
            </a:extLst>
          </p:cNvPr>
          <p:cNvSpPr txBox="1"/>
          <p:nvPr/>
        </p:nvSpPr>
        <p:spPr>
          <a:xfrm>
            <a:off x="1298122" y="414048"/>
            <a:ext cx="6101442" cy="646331"/>
          </a:xfrm>
          <a:prstGeom prst="rect">
            <a:avLst/>
          </a:prstGeom>
          <a:noFill/>
        </p:spPr>
        <p:txBody>
          <a:bodyPr wrap="square">
            <a:spAutoFit/>
          </a:bodyPr>
          <a:lstStyle/>
          <a:p>
            <a:r>
              <a:rPr lang="en-US" sz="3600" b="1" u="sng" spc="-10" dirty="0">
                <a:latin typeface="Times New Roman"/>
                <a:cs typeface="Times New Roman"/>
              </a:rPr>
              <a:t>METHODOLOGY</a:t>
            </a:r>
            <a:endParaRPr lang="en-US" sz="3600" b="1" u="sng" dirty="0"/>
          </a:p>
        </p:txBody>
      </p:sp>
      <p:sp>
        <p:nvSpPr>
          <p:cNvPr id="8" name="TextBox 7">
            <a:extLst>
              <a:ext uri="{FF2B5EF4-FFF2-40B4-BE49-F238E27FC236}">
                <a16:creationId xmlns="" xmlns:a16="http://schemas.microsoft.com/office/drawing/2014/main" id="{BFAC3612-EF57-7AFD-E3B1-E53EBA751652}"/>
              </a:ext>
            </a:extLst>
          </p:cNvPr>
          <p:cNvSpPr txBox="1"/>
          <p:nvPr/>
        </p:nvSpPr>
        <p:spPr>
          <a:xfrm>
            <a:off x="3976008" y="1321407"/>
            <a:ext cx="6101442" cy="361637"/>
          </a:xfrm>
          <a:prstGeom prst="rect">
            <a:avLst/>
          </a:prstGeom>
          <a:noFill/>
        </p:spPr>
        <p:txBody>
          <a:bodyPr wrap="square">
            <a:spAutoFit/>
          </a:bodyPr>
          <a:lstStyle/>
          <a:p>
            <a:pPr marL="3175">
              <a:lnSpc>
                <a:spcPts val="2110"/>
              </a:lnSpc>
            </a:pPr>
            <a:r>
              <a:rPr lang="en-US" sz="2000" spc="-10" dirty="0">
                <a:solidFill>
                  <a:schemeClr val="bg1"/>
                </a:solidFill>
                <a:latin typeface="Times New Roman" panose="02020603050405020304" pitchFamily="18" charset="0"/>
                <a:cs typeface="Times New Roman" panose="02020603050405020304" pitchFamily="18" charset="0"/>
              </a:rPr>
              <a:t>Requirement</a:t>
            </a:r>
            <a:r>
              <a:rPr lang="en-US" sz="2000" spc="-20" dirty="0">
                <a:solidFill>
                  <a:schemeClr val="bg1"/>
                </a:solidFill>
                <a:latin typeface="Times New Roman" panose="02020603050405020304" pitchFamily="18" charset="0"/>
                <a:cs typeface="Times New Roman" panose="02020603050405020304" pitchFamily="18" charset="0"/>
              </a:rPr>
              <a:t> </a:t>
            </a:r>
            <a:r>
              <a:rPr lang="en-US" sz="2000" spc="-10" dirty="0">
                <a:solidFill>
                  <a:schemeClr val="bg1"/>
                </a:solidFill>
                <a:latin typeface="Times New Roman" panose="02020603050405020304" pitchFamily="18" charset="0"/>
                <a:cs typeface="Times New Roman" panose="02020603050405020304" pitchFamily="18" charset="0"/>
              </a:rPr>
              <a:t>Analysis</a:t>
            </a:r>
            <a:r>
              <a:rPr lang="en-US" sz="2000" spc="-4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and</a:t>
            </a:r>
            <a:r>
              <a:rPr lang="en-US" sz="2000" spc="15" dirty="0">
                <a:solidFill>
                  <a:schemeClr val="bg1"/>
                </a:solidFill>
                <a:latin typeface="Times New Roman" panose="02020603050405020304" pitchFamily="18" charset="0"/>
                <a:cs typeface="Times New Roman" panose="02020603050405020304" pitchFamily="18" charset="0"/>
              </a:rPr>
              <a:t> </a:t>
            </a:r>
            <a:r>
              <a:rPr lang="en-US" sz="2000" spc="-10" dirty="0">
                <a:solidFill>
                  <a:schemeClr val="bg1"/>
                </a:solidFill>
                <a:latin typeface="Times New Roman" panose="02020603050405020304" pitchFamily="18" charset="0"/>
                <a:cs typeface="Times New Roman" panose="02020603050405020304" pitchFamily="18" charset="0"/>
              </a:rPr>
              <a:t>Planning</a:t>
            </a:r>
            <a:endParaRPr lang="en-US" sz="2000" dirty="0">
              <a:solidFill>
                <a:schemeClr val="bg1"/>
              </a:solidFill>
              <a:latin typeface="Times New Roman" panose="02020603050405020304" pitchFamily="18" charset="0"/>
              <a:cs typeface="Times New Roman" panose="02020603050405020304" pitchFamily="18" charset="0"/>
            </a:endParaRPr>
          </a:p>
        </p:txBody>
      </p:sp>
      <p:grpSp>
        <p:nvGrpSpPr>
          <p:cNvPr id="9" name="object 11">
            <a:extLst>
              <a:ext uri="{FF2B5EF4-FFF2-40B4-BE49-F238E27FC236}">
                <a16:creationId xmlns="" xmlns:a16="http://schemas.microsoft.com/office/drawing/2014/main" id="{B2C6D910-0A7D-37F8-8B57-F84DF54DAF89}"/>
              </a:ext>
            </a:extLst>
          </p:cNvPr>
          <p:cNvGrpSpPr/>
          <p:nvPr/>
        </p:nvGrpSpPr>
        <p:grpSpPr>
          <a:xfrm>
            <a:off x="5544874" y="1687070"/>
            <a:ext cx="184150" cy="346075"/>
            <a:chOff x="5856351" y="2408301"/>
            <a:chExt cx="184150" cy="346075"/>
          </a:xfrm>
        </p:grpSpPr>
        <p:sp>
          <p:nvSpPr>
            <p:cNvPr id="10" name="object 12">
              <a:extLst>
                <a:ext uri="{FF2B5EF4-FFF2-40B4-BE49-F238E27FC236}">
                  <a16:creationId xmlns="" xmlns:a16="http://schemas.microsoft.com/office/drawing/2014/main" id="{DEFE4575-EEA9-54BB-5838-8D0C7A8E20A8}"/>
                </a:ext>
              </a:extLst>
            </p:cNvPr>
            <p:cNvSpPr/>
            <p:nvPr/>
          </p:nvSpPr>
          <p:spPr>
            <a:xfrm>
              <a:off x="5862701" y="2414651"/>
              <a:ext cx="171450" cy="333375"/>
            </a:xfrm>
            <a:custGeom>
              <a:avLst/>
              <a:gdLst/>
              <a:ahLst/>
              <a:cxnLst/>
              <a:rect l="l" t="t" r="r" b="b"/>
              <a:pathLst>
                <a:path w="171450" h="333375">
                  <a:moveTo>
                    <a:pt x="128524" y="0"/>
                  </a:moveTo>
                  <a:lnTo>
                    <a:pt x="42799" y="0"/>
                  </a:lnTo>
                  <a:lnTo>
                    <a:pt x="42799" y="247650"/>
                  </a:lnTo>
                  <a:lnTo>
                    <a:pt x="0" y="247650"/>
                  </a:lnTo>
                  <a:lnTo>
                    <a:pt x="85725" y="333375"/>
                  </a:lnTo>
                  <a:lnTo>
                    <a:pt x="171450" y="247650"/>
                  </a:lnTo>
                  <a:lnTo>
                    <a:pt x="128524" y="247650"/>
                  </a:lnTo>
                  <a:lnTo>
                    <a:pt x="128524" y="0"/>
                  </a:lnTo>
                  <a:close/>
                </a:path>
              </a:pathLst>
            </a:custGeom>
            <a:solidFill>
              <a:srgbClr val="F9F14B"/>
            </a:solidFill>
          </p:spPr>
          <p:txBody>
            <a:bodyPr wrap="square" lIns="0" tIns="0" rIns="0" bIns="0" rtlCol="0"/>
            <a:lstStyle/>
            <a:p>
              <a:endParaRPr/>
            </a:p>
          </p:txBody>
        </p:sp>
        <p:sp>
          <p:nvSpPr>
            <p:cNvPr id="11" name="object 13">
              <a:extLst>
                <a:ext uri="{FF2B5EF4-FFF2-40B4-BE49-F238E27FC236}">
                  <a16:creationId xmlns="" xmlns:a16="http://schemas.microsoft.com/office/drawing/2014/main" id="{F226F8BD-0344-063F-515A-FDA2A58BAFD9}"/>
                </a:ext>
              </a:extLst>
            </p:cNvPr>
            <p:cNvSpPr/>
            <p:nvPr/>
          </p:nvSpPr>
          <p:spPr>
            <a:xfrm>
              <a:off x="5862701" y="2414651"/>
              <a:ext cx="171450" cy="333375"/>
            </a:xfrm>
            <a:custGeom>
              <a:avLst/>
              <a:gdLst/>
              <a:ahLst/>
              <a:cxnLst/>
              <a:rect l="l" t="t" r="r" b="b"/>
              <a:pathLst>
                <a:path w="171450" h="333375">
                  <a:moveTo>
                    <a:pt x="0" y="247650"/>
                  </a:moveTo>
                  <a:lnTo>
                    <a:pt x="42799" y="247650"/>
                  </a:lnTo>
                  <a:lnTo>
                    <a:pt x="42799" y="0"/>
                  </a:lnTo>
                  <a:lnTo>
                    <a:pt x="128524" y="0"/>
                  </a:lnTo>
                  <a:lnTo>
                    <a:pt x="128524" y="247650"/>
                  </a:lnTo>
                  <a:lnTo>
                    <a:pt x="171450" y="247650"/>
                  </a:lnTo>
                  <a:lnTo>
                    <a:pt x="85725" y="333375"/>
                  </a:lnTo>
                  <a:lnTo>
                    <a:pt x="0" y="247650"/>
                  </a:lnTo>
                  <a:close/>
                </a:path>
              </a:pathLst>
            </a:custGeom>
            <a:ln w="12700">
              <a:solidFill>
                <a:srgbClr val="000000"/>
              </a:solidFill>
            </a:ln>
          </p:spPr>
          <p:txBody>
            <a:bodyPr wrap="square" lIns="0" tIns="0" rIns="0" bIns="0" rtlCol="0"/>
            <a:lstStyle/>
            <a:p>
              <a:endParaRPr/>
            </a:p>
          </p:txBody>
        </p:sp>
      </p:grpSp>
      <p:sp>
        <p:nvSpPr>
          <p:cNvPr id="13" name="TextBox 12">
            <a:extLst>
              <a:ext uri="{FF2B5EF4-FFF2-40B4-BE49-F238E27FC236}">
                <a16:creationId xmlns="" xmlns:a16="http://schemas.microsoft.com/office/drawing/2014/main" id="{C54126B2-2456-0C59-2C10-68B20BE51FB6}"/>
              </a:ext>
            </a:extLst>
          </p:cNvPr>
          <p:cNvSpPr txBox="1"/>
          <p:nvPr/>
        </p:nvSpPr>
        <p:spPr>
          <a:xfrm>
            <a:off x="2671953" y="1996601"/>
            <a:ext cx="6101442" cy="2853602"/>
          </a:xfrm>
          <a:prstGeom prst="rect">
            <a:avLst/>
          </a:prstGeom>
          <a:noFill/>
        </p:spPr>
        <p:txBody>
          <a:bodyPr wrap="square">
            <a:spAutoFit/>
          </a:bodyPr>
          <a:lstStyle/>
          <a:p>
            <a:pPr algn="ctr">
              <a:lnSpc>
                <a:spcPct val="100000"/>
              </a:lnSpc>
              <a:spcBef>
                <a:spcPts val="100"/>
              </a:spcBef>
            </a:pPr>
            <a:r>
              <a:rPr lang="en-US" sz="2000" dirty="0">
                <a:solidFill>
                  <a:schemeClr val="bg1"/>
                </a:solidFill>
                <a:latin typeface="Times New Roman"/>
                <a:cs typeface="Times New Roman"/>
              </a:rPr>
              <a:t>Data</a:t>
            </a:r>
            <a:r>
              <a:rPr lang="en-US" sz="2000" spc="-40" dirty="0">
                <a:solidFill>
                  <a:schemeClr val="bg1"/>
                </a:solidFill>
                <a:latin typeface="Times New Roman"/>
                <a:cs typeface="Times New Roman"/>
              </a:rPr>
              <a:t> </a:t>
            </a:r>
            <a:r>
              <a:rPr lang="en-US" sz="2000" spc="-10" dirty="0">
                <a:solidFill>
                  <a:schemeClr val="bg1"/>
                </a:solidFill>
                <a:latin typeface="Times New Roman"/>
                <a:cs typeface="Times New Roman"/>
              </a:rPr>
              <a:t>Collection</a:t>
            </a:r>
          </a:p>
          <a:p>
            <a:pPr algn="ctr">
              <a:lnSpc>
                <a:spcPct val="100000"/>
              </a:lnSpc>
              <a:spcBef>
                <a:spcPts val="100"/>
              </a:spcBef>
            </a:pPr>
            <a:endParaRPr lang="en-US" sz="1800" dirty="0">
              <a:latin typeface="Times New Roman"/>
              <a:cs typeface="Times New Roman"/>
            </a:endParaRPr>
          </a:p>
          <a:p>
            <a:pPr marL="206375" marR="193040" algn="ctr">
              <a:lnSpc>
                <a:spcPts val="4280"/>
              </a:lnSpc>
              <a:spcBef>
                <a:spcPts val="425"/>
              </a:spcBef>
            </a:pPr>
            <a:r>
              <a:rPr lang="en-US" sz="1800" dirty="0">
                <a:solidFill>
                  <a:srgbClr val="FFFFFF"/>
                </a:solidFill>
                <a:latin typeface="Times New Roman"/>
                <a:cs typeface="Times New Roman"/>
              </a:rPr>
              <a:t> </a:t>
            </a:r>
            <a:endParaRPr lang="en-US" sz="1800" spc="-10" dirty="0">
              <a:solidFill>
                <a:srgbClr val="FFFFFF"/>
              </a:solidFill>
              <a:latin typeface="Times New Roman"/>
              <a:cs typeface="Times New Roman"/>
            </a:endParaRPr>
          </a:p>
          <a:p>
            <a:pPr marL="483870" marR="472440" indent="512445">
              <a:lnSpc>
                <a:spcPts val="4200"/>
              </a:lnSpc>
              <a:spcBef>
                <a:spcPts val="65"/>
              </a:spcBef>
            </a:pPr>
            <a:r>
              <a:rPr lang="en-US" sz="1800" spc="-10" dirty="0">
                <a:solidFill>
                  <a:srgbClr val="FFFFFF"/>
                </a:solidFill>
                <a:latin typeface="Times New Roman"/>
                <a:cs typeface="Times New Roman"/>
              </a:rPr>
              <a:t>      </a:t>
            </a:r>
          </a:p>
          <a:p>
            <a:pPr marL="483870" marR="472440" indent="512445">
              <a:lnSpc>
                <a:spcPts val="4200"/>
              </a:lnSpc>
              <a:spcBef>
                <a:spcPts val="65"/>
              </a:spcBef>
            </a:pPr>
            <a:endParaRPr lang="en-US" sz="1800" dirty="0">
              <a:latin typeface="Times New Roman"/>
              <a:cs typeface="Times New Roman"/>
            </a:endParaRPr>
          </a:p>
          <a:p>
            <a:pPr marL="933450" marR="5080" indent="-921385">
              <a:lnSpc>
                <a:spcPts val="4210"/>
              </a:lnSpc>
            </a:pPr>
            <a:r>
              <a:rPr lang="en-US" sz="1800" dirty="0">
                <a:solidFill>
                  <a:srgbClr val="FFFFFF"/>
                </a:solidFill>
                <a:latin typeface="Times New Roman"/>
                <a:cs typeface="Times New Roman"/>
              </a:rPr>
              <a:t>             </a:t>
            </a:r>
            <a:endParaRPr lang="en-US" sz="1800" spc="-10" dirty="0">
              <a:solidFill>
                <a:srgbClr val="FFFFFF"/>
              </a:solidFill>
              <a:latin typeface="Times New Roman"/>
              <a:cs typeface="Times New Roman"/>
            </a:endParaRPr>
          </a:p>
        </p:txBody>
      </p:sp>
      <p:grpSp>
        <p:nvGrpSpPr>
          <p:cNvPr id="14" name="object 11">
            <a:extLst>
              <a:ext uri="{FF2B5EF4-FFF2-40B4-BE49-F238E27FC236}">
                <a16:creationId xmlns="" xmlns:a16="http://schemas.microsoft.com/office/drawing/2014/main" id="{39A2EA31-1D3B-91C2-EC9C-6C92F3DDC6D5}"/>
              </a:ext>
            </a:extLst>
          </p:cNvPr>
          <p:cNvGrpSpPr/>
          <p:nvPr/>
        </p:nvGrpSpPr>
        <p:grpSpPr>
          <a:xfrm>
            <a:off x="5558772" y="2380068"/>
            <a:ext cx="184150" cy="346075"/>
            <a:chOff x="5856351" y="2408301"/>
            <a:chExt cx="184150" cy="346075"/>
          </a:xfrm>
        </p:grpSpPr>
        <p:sp>
          <p:nvSpPr>
            <p:cNvPr id="15" name="object 12">
              <a:extLst>
                <a:ext uri="{FF2B5EF4-FFF2-40B4-BE49-F238E27FC236}">
                  <a16:creationId xmlns="" xmlns:a16="http://schemas.microsoft.com/office/drawing/2014/main" id="{FCF5FA37-CFD4-88C7-824A-D26452C05FAA}"/>
                </a:ext>
              </a:extLst>
            </p:cNvPr>
            <p:cNvSpPr/>
            <p:nvPr/>
          </p:nvSpPr>
          <p:spPr>
            <a:xfrm>
              <a:off x="5862701" y="2414651"/>
              <a:ext cx="171450" cy="333375"/>
            </a:xfrm>
            <a:custGeom>
              <a:avLst/>
              <a:gdLst/>
              <a:ahLst/>
              <a:cxnLst/>
              <a:rect l="l" t="t" r="r" b="b"/>
              <a:pathLst>
                <a:path w="171450" h="333375">
                  <a:moveTo>
                    <a:pt x="128524" y="0"/>
                  </a:moveTo>
                  <a:lnTo>
                    <a:pt x="42799" y="0"/>
                  </a:lnTo>
                  <a:lnTo>
                    <a:pt x="42799" y="247650"/>
                  </a:lnTo>
                  <a:lnTo>
                    <a:pt x="0" y="247650"/>
                  </a:lnTo>
                  <a:lnTo>
                    <a:pt x="85725" y="333375"/>
                  </a:lnTo>
                  <a:lnTo>
                    <a:pt x="171450" y="247650"/>
                  </a:lnTo>
                  <a:lnTo>
                    <a:pt x="128524" y="247650"/>
                  </a:lnTo>
                  <a:lnTo>
                    <a:pt x="128524" y="0"/>
                  </a:lnTo>
                  <a:close/>
                </a:path>
              </a:pathLst>
            </a:custGeom>
            <a:solidFill>
              <a:srgbClr val="F9F14B"/>
            </a:solidFill>
          </p:spPr>
          <p:txBody>
            <a:bodyPr wrap="square" lIns="0" tIns="0" rIns="0" bIns="0" rtlCol="0"/>
            <a:lstStyle/>
            <a:p>
              <a:endParaRPr/>
            </a:p>
          </p:txBody>
        </p:sp>
        <p:sp>
          <p:nvSpPr>
            <p:cNvPr id="16" name="object 13">
              <a:extLst>
                <a:ext uri="{FF2B5EF4-FFF2-40B4-BE49-F238E27FC236}">
                  <a16:creationId xmlns="" xmlns:a16="http://schemas.microsoft.com/office/drawing/2014/main" id="{25B36032-1704-E039-6545-DA427B095FD4}"/>
                </a:ext>
              </a:extLst>
            </p:cNvPr>
            <p:cNvSpPr/>
            <p:nvPr/>
          </p:nvSpPr>
          <p:spPr>
            <a:xfrm>
              <a:off x="5862701" y="2414651"/>
              <a:ext cx="171450" cy="333375"/>
            </a:xfrm>
            <a:custGeom>
              <a:avLst/>
              <a:gdLst/>
              <a:ahLst/>
              <a:cxnLst/>
              <a:rect l="l" t="t" r="r" b="b"/>
              <a:pathLst>
                <a:path w="171450" h="333375">
                  <a:moveTo>
                    <a:pt x="0" y="247650"/>
                  </a:moveTo>
                  <a:lnTo>
                    <a:pt x="42799" y="247650"/>
                  </a:lnTo>
                  <a:lnTo>
                    <a:pt x="42799" y="0"/>
                  </a:lnTo>
                  <a:lnTo>
                    <a:pt x="128524" y="0"/>
                  </a:lnTo>
                  <a:lnTo>
                    <a:pt x="128524" y="247650"/>
                  </a:lnTo>
                  <a:lnTo>
                    <a:pt x="171450" y="247650"/>
                  </a:lnTo>
                  <a:lnTo>
                    <a:pt x="85725" y="333375"/>
                  </a:lnTo>
                  <a:lnTo>
                    <a:pt x="0" y="247650"/>
                  </a:lnTo>
                  <a:close/>
                </a:path>
              </a:pathLst>
            </a:custGeom>
            <a:ln w="12700">
              <a:solidFill>
                <a:srgbClr val="000000"/>
              </a:solidFill>
            </a:ln>
          </p:spPr>
          <p:txBody>
            <a:bodyPr wrap="square" lIns="0" tIns="0" rIns="0" bIns="0" rtlCol="0"/>
            <a:lstStyle/>
            <a:p>
              <a:endParaRPr/>
            </a:p>
          </p:txBody>
        </p:sp>
      </p:grpSp>
      <p:grpSp>
        <p:nvGrpSpPr>
          <p:cNvPr id="17" name="object 11">
            <a:extLst>
              <a:ext uri="{FF2B5EF4-FFF2-40B4-BE49-F238E27FC236}">
                <a16:creationId xmlns="" xmlns:a16="http://schemas.microsoft.com/office/drawing/2014/main" id="{BEB1BE24-5008-410B-4594-A40011918A97}"/>
              </a:ext>
            </a:extLst>
          </p:cNvPr>
          <p:cNvGrpSpPr/>
          <p:nvPr/>
        </p:nvGrpSpPr>
        <p:grpSpPr>
          <a:xfrm>
            <a:off x="5551224" y="3079416"/>
            <a:ext cx="184150" cy="346075"/>
            <a:chOff x="5856351" y="2408301"/>
            <a:chExt cx="184150" cy="346075"/>
          </a:xfrm>
        </p:grpSpPr>
        <p:sp>
          <p:nvSpPr>
            <p:cNvPr id="18" name="object 12">
              <a:extLst>
                <a:ext uri="{FF2B5EF4-FFF2-40B4-BE49-F238E27FC236}">
                  <a16:creationId xmlns="" xmlns:a16="http://schemas.microsoft.com/office/drawing/2014/main" id="{374DDA95-9EC0-3E43-F474-231D12E7451D}"/>
                </a:ext>
              </a:extLst>
            </p:cNvPr>
            <p:cNvSpPr/>
            <p:nvPr/>
          </p:nvSpPr>
          <p:spPr>
            <a:xfrm>
              <a:off x="5862701" y="2414651"/>
              <a:ext cx="171450" cy="333375"/>
            </a:xfrm>
            <a:custGeom>
              <a:avLst/>
              <a:gdLst/>
              <a:ahLst/>
              <a:cxnLst/>
              <a:rect l="l" t="t" r="r" b="b"/>
              <a:pathLst>
                <a:path w="171450" h="333375">
                  <a:moveTo>
                    <a:pt x="128524" y="0"/>
                  </a:moveTo>
                  <a:lnTo>
                    <a:pt x="42799" y="0"/>
                  </a:lnTo>
                  <a:lnTo>
                    <a:pt x="42799" y="247650"/>
                  </a:lnTo>
                  <a:lnTo>
                    <a:pt x="0" y="247650"/>
                  </a:lnTo>
                  <a:lnTo>
                    <a:pt x="85725" y="333375"/>
                  </a:lnTo>
                  <a:lnTo>
                    <a:pt x="171450" y="247650"/>
                  </a:lnTo>
                  <a:lnTo>
                    <a:pt x="128524" y="247650"/>
                  </a:lnTo>
                  <a:lnTo>
                    <a:pt x="128524" y="0"/>
                  </a:lnTo>
                  <a:close/>
                </a:path>
              </a:pathLst>
            </a:custGeom>
            <a:solidFill>
              <a:srgbClr val="F9F14B"/>
            </a:solidFill>
          </p:spPr>
          <p:txBody>
            <a:bodyPr wrap="square" lIns="0" tIns="0" rIns="0" bIns="0" rtlCol="0"/>
            <a:lstStyle/>
            <a:p>
              <a:endParaRPr/>
            </a:p>
          </p:txBody>
        </p:sp>
        <p:sp>
          <p:nvSpPr>
            <p:cNvPr id="19" name="object 13">
              <a:extLst>
                <a:ext uri="{FF2B5EF4-FFF2-40B4-BE49-F238E27FC236}">
                  <a16:creationId xmlns="" xmlns:a16="http://schemas.microsoft.com/office/drawing/2014/main" id="{DC938861-D3B1-EF51-E3F9-6F203664D57F}"/>
                </a:ext>
              </a:extLst>
            </p:cNvPr>
            <p:cNvSpPr/>
            <p:nvPr/>
          </p:nvSpPr>
          <p:spPr>
            <a:xfrm>
              <a:off x="5862701" y="2414651"/>
              <a:ext cx="171450" cy="333375"/>
            </a:xfrm>
            <a:custGeom>
              <a:avLst/>
              <a:gdLst/>
              <a:ahLst/>
              <a:cxnLst/>
              <a:rect l="l" t="t" r="r" b="b"/>
              <a:pathLst>
                <a:path w="171450" h="333375">
                  <a:moveTo>
                    <a:pt x="0" y="247650"/>
                  </a:moveTo>
                  <a:lnTo>
                    <a:pt x="42799" y="247650"/>
                  </a:lnTo>
                  <a:lnTo>
                    <a:pt x="42799" y="0"/>
                  </a:lnTo>
                  <a:lnTo>
                    <a:pt x="128524" y="0"/>
                  </a:lnTo>
                  <a:lnTo>
                    <a:pt x="128524" y="247650"/>
                  </a:lnTo>
                  <a:lnTo>
                    <a:pt x="171450" y="247650"/>
                  </a:lnTo>
                  <a:lnTo>
                    <a:pt x="85725" y="333375"/>
                  </a:lnTo>
                  <a:lnTo>
                    <a:pt x="0" y="247650"/>
                  </a:lnTo>
                  <a:close/>
                </a:path>
              </a:pathLst>
            </a:custGeom>
            <a:ln w="12700">
              <a:solidFill>
                <a:srgbClr val="000000"/>
              </a:solidFill>
            </a:ln>
          </p:spPr>
          <p:txBody>
            <a:bodyPr wrap="square" lIns="0" tIns="0" rIns="0" bIns="0" rtlCol="0"/>
            <a:lstStyle/>
            <a:p>
              <a:endParaRPr/>
            </a:p>
          </p:txBody>
        </p:sp>
      </p:grpSp>
      <p:grpSp>
        <p:nvGrpSpPr>
          <p:cNvPr id="20" name="object 11">
            <a:extLst>
              <a:ext uri="{FF2B5EF4-FFF2-40B4-BE49-F238E27FC236}">
                <a16:creationId xmlns="" xmlns:a16="http://schemas.microsoft.com/office/drawing/2014/main" id="{F9273848-DC88-1B4C-95ED-548E2328D2B9}"/>
              </a:ext>
            </a:extLst>
          </p:cNvPr>
          <p:cNvGrpSpPr/>
          <p:nvPr/>
        </p:nvGrpSpPr>
        <p:grpSpPr>
          <a:xfrm>
            <a:off x="5526405" y="3821386"/>
            <a:ext cx="184150" cy="346075"/>
            <a:chOff x="5856351" y="2408301"/>
            <a:chExt cx="184150" cy="346075"/>
          </a:xfrm>
        </p:grpSpPr>
        <p:sp>
          <p:nvSpPr>
            <p:cNvPr id="21" name="object 12">
              <a:extLst>
                <a:ext uri="{FF2B5EF4-FFF2-40B4-BE49-F238E27FC236}">
                  <a16:creationId xmlns="" xmlns:a16="http://schemas.microsoft.com/office/drawing/2014/main" id="{FB64DB57-049C-379D-2B7F-34EE2FFB0E07}"/>
                </a:ext>
              </a:extLst>
            </p:cNvPr>
            <p:cNvSpPr/>
            <p:nvPr/>
          </p:nvSpPr>
          <p:spPr>
            <a:xfrm>
              <a:off x="5862701" y="2414651"/>
              <a:ext cx="171450" cy="333375"/>
            </a:xfrm>
            <a:custGeom>
              <a:avLst/>
              <a:gdLst/>
              <a:ahLst/>
              <a:cxnLst/>
              <a:rect l="l" t="t" r="r" b="b"/>
              <a:pathLst>
                <a:path w="171450" h="333375">
                  <a:moveTo>
                    <a:pt x="128524" y="0"/>
                  </a:moveTo>
                  <a:lnTo>
                    <a:pt x="42799" y="0"/>
                  </a:lnTo>
                  <a:lnTo>
                    <a:pt x="42799" y="247650"/>
                  </a:lnTo>
                  <a:lnTo>
                    <a:pt x="0" y="247650"/>
                  </a:lnTo>
                  <a:lnTo>
                    <a:pt x="85725" y="333375"/>
                  </a:lnTo>
                  <a:lnTo>
                    <a:pt x="171450" y="247650"/>
                  </a:lnTo>
                  <a:lnTo>
                    <a:pt x="128524" y="247650"/>
                  </a:lnTo>
                  <a:lnTo>
                    <a:pt x="128524" y="0"/>
                  </a:lnTo>
                  <a:close/>
                </a:path>
              </a:pathLst>
            </a:custGeom>
            <a:solidFill>
              <a:srgbClr val="F9F14B"/>
            </a:solidFill>
          </p:spPr>
          <p:txBody>
            <a:bodyPr wrap="square" lIns="0" tIns="0" rIns="0" bIns="0" rtlCol="0"/>
            <a:lstStyle/>
            <a:p>
              <a:endParaRPr/>
            </a:p>
          </p:txBody>
        </p:sp>
        <p:sp>
          <p:nvSpPr>
            <p:cNvPr id="22" name="object 13">
              <a:extLst>
                <a:ext uri="{FF2B5EF4-FFF2-40B4-BE49-F238E27FC236}">
                  <a16:creationId xmlns="" xmlns:a16="http://schemas.microsoft.com/office/drawing/2014/main" id="{B3E4C0B8-245A-50C0-CE0D-46BF7D927325}"/>
                </a:ext>
              </a:extLst>
            </p:cNvPr>
            <p:cNvSpPr/>
            <p:nvPr/>
          </p:nvSpPr>
          <p:spPr>
            <a:xfrm>
              <a:off x="5862701" y="2414651"/>
              <a:ext cx="171450" cy="333375"/>
            </a:xfrm>
            <a:custGeom>
              <a:avLst/>
              <a:gdLst/>
              <a:ahLst/>
              <a:cxnLst/>
              <a:rect l="l" t="t" r="r" b="b"/>
              <a:pathLst>
                <a:path w="171450" h="333375">
                  <a:moveTo>
                    <a:pt x="0" y="247650"/>
                  </a:moveTo>
                  <a:lnTo>
                    <a:pt x="42799" y="247650"/>
                  </a:lnTo>
                  <a:lnTo>
                    <a:pt x="42799" y="0"/>
                  </a:lnTo>
                  <a:lnTo>
                    <a:pt x="128524" y="0"/>
                  </a:lnTo>
                  <a:lnTo>
                    <a:pt x="128524" y="247650"/>
                  </a:lnTo>
                  <a:lnTo>
                    <a:pt x="171450" y="247650"/>
                  </a:lnTo>
                  <a:lnTo>
                    <a:pt x="85725" y="333375"/>
                  </a:lnTo>
                  <a:lnTo>
                    <a:pt x="0" y="247650"/>
                  </a:lnTo>
                  <a:close/>
                </a:path>
              </a:pathLst>
            </a:custGeom>
            <a:ln w="12700">
              <a:solidFill>
                <a:srgbClr val="000000"/>
              </a:solidFill>
            </a:ln>
          </p:spPr>
          <p:txBody>
            <a:bodyPr wrap="square" lIns="0" tIns="0" rIns="0" bIns="0" rtlCol="0"/>
            <a:lstStyle/>
            <a:p>
              <a:endParaRPr dirty="0"/>
            </a:p>
          </p:txBody>
        </p:sp>
      </p:grpSp>
      <p:sp>
        <p:nvSpPr>
          <p:cNvPr id="27" name="TextBox 26">
            <a:extLst>
              <a:ext uri="{FF2B5EF4-FFF2-40B4-BE49-F238E27FC236}">
                <a16:creationId xmlns="" xmlns:a16="http://schemas.microsoft.com/office/drawing/2014/main" id="{42E309BD-80EC-5696-EBD0-8F2CC87C0CAD}"/>
              </a:ext>
            </a:extLst>
          </p:cNvPr>
          <p:cNvSpPr txBox="1"/>
          <p:nvPr/>
        </p:nvSpPr>
        <p:spPr>
          <a:xfrm>
            <a:off x="2801058" y="2480064"/>
            <a:ext cx="6101442" cy="565989"/>
          </a:xfrm>
          <a:prstGeom prst="rect">
            <a:avLst/>
          </a:prstGeom>
          <a:noFill/>
        </p:spPr>
        <p:txBody>
          <a:bodyPr wrap="square">
            <a:spAutoFit/>
          </a:bodyPr>
          <a:lstStyle/>
          <a:p>
            <a:pPr marL="206375" marR="193040" algn="ctr">
              <a:lnSpc>
                <a:spcPts val="4280"/>
              </a:lnSpc>
              <a:spcBef>
                <a:spcPts val="425"/>
              </a:spcBef>
            </a:pPr>
            <a:r>
              <a:rPr lang="en-US" sz="2000" dirty="0">
                <a:solidFill>
                  <a:schemeClr val="bg1"/>
                </a:solidFill>
                <a:latin typeface="Times New Roman"/>
                <a:cs typeface="Times New Roman"/>
              </a:rPr>
              <a:t>Software</a:t>
            </a:r>
            <a:r>
              <a:rPr lang="en-US" sz="2000" spc="20" dirty="0">
                <a:solidFill>
                  <a:schemeClr val="bg1"/>
                </a:solidFill>
                <a:latin typeface="Times New Roman"/>
                <a:cs typeface="Times New Roman"/>
              </a:rPr>
              <a:t> </a:t>
            </a:r>
            <a:r>
              <a:rPr lang="en-US" sz="2000" dirty="0">
                <a:solidFill>
                  <a:schemeClr val="bg1"/>
                </a:solidFill>
                <a:latin typeface="Times New Roman"/>
                <a:cs typeface="Times New Roman"/>
              </a:rPr>
              <a:t>and tools</a:t>
            </a:r>
            <a:r>
              <a:rPr lang="en-US" sz="2000" spc="-25" dirty="0">
                <a:solidFill>
                  <a:schemeClr val="bg1"/>
                </a:solidFill>
                <a:latin typeface="Times New Roman"/>
                <a:cs typeface="Times New Roman"/>
              </a:rPr>
              <a:t> </a:t>
            </a:r>
            <a:r>
              <a:rPr lang="en-US" sz="2000" spc="-10" dirty="0">
                <a:solidFill>
                  <a:schemeClr val="bg1"/>
                </a:solidFill>
                <a:latin typeface="Times New Roman"/>
                <a:cs typeface="Times New Roman"/>
              </a:rPr>
              <a:t>selection</a:t>
            </a:r>
          </a:p>
        </p:txBody>
      </p:sp>
      <p:sp>
        <p:nvSpPr>
          <p:cNvPr id="29" name="TextBox 28">
            <a:extLst>
              <a:ext uri="{FF2B5EF4-FFF2-40B4-BE49-F238E27FC236}">
                <a16:creationId xmlns="" xmlns:a16="http://schemas.microsoft.com/office/drawing/2014/main" id="{EA55A09B-7C6B-73F4-97A6-D49F4082999B}"/>
              </a:ext>
            </a:extLst>
          </p:cNvPr>
          <p:cNvSpPr txBox="1"/>
          <p:nvPr/>
        </p:nvSpPr>
        <p:spPr>
          <a:xfrm>
            <a:off x="3600451" y="4562586"/>
            <a:ext cx="6101442" cy="556371"/>
          </a:xfrm>
          <a:prstGeom prst="rect">
            <a:avLst/>
          </a:prstGeom>
          <a:noFill/>
        </p:spPr>
        <p:txBody>
          <a:bodyPr wrap="square">
            <a:spAutoFit/>
          </a:bodyPr>
          <a:lstStyle/>
          <a:p>
            <a:pPr marL="483870" marR="472440" indent="512445">
              <a:lnSpc>
                <a:spcPts val="4200"/>
              </a:lnSpc>
              <a:spcBef>
                <a:spcPts val="65"/>
              </a:spcBef>
            </a:pPr>
            <a:r>
              <a:rPr lang="en-US" sz="1800" spc="-10" dirty="0">
                <a:solidFill>
                  <a:srgbClr val="FFFFFF"/>
                </a:solidFill>
                <a:latin typeface="Times New Roman"/>
                <a:cs typeface="Times New Roman"/>
              </a:rPr>
              <a:t> </a:t>
            </a:r>
            <a:r>
              <a:rPr lang="en-US" sz="2000" spc="-10" dirty="0">
                <a:solidFill>
                  <a:schemeClr val="bg1"/>
                </a:solidFill>
                <a:latin typeface="Times New Roman"/>
                <a:cs typeface="Times New Roman"/>
              </a:rPr>
              <a:t>Testing</a:t>
            </a:r>
            <a:r>
              <a:rPr lang="en-US" sz="2000" spc="-35" dirty="0">
                <a:solidFill>
                  <a:schemeClr val="bg1"/>
                </a:solidFill>
                <a:latin typeface="Times New Roman"/>
                <a:cs typeface="Times New Roman"/>
              </a:rPr>
              <a:t> </a:t>
            </a:r>
            <a:r>
              <a:rPr lang="en-US" sz="2000" dirty="0">
                <a:solidFill>
                  <a:schemeClr val="bg1"/>
                </a:solidFill>
                <a:latin typeface="Times New Roman"/>
                <a:cs typeface="Times New Roman"/>
              </a:rPr>
              <a:t>and</a:t>
            </a:r>
            <a:r>
              <a:rPr lang="en-US" sz="2000" spc="-35" dirty="0">
                <a:solidFill>
                  <a:schemeClr val="bg1"/>
                </a:solidFill>
                <a:latin typeface="Times New Roman"/>
                <a:cs typeface="Times New Roman"/>
              </a:rPr>
              <a:t> </a:t>
            </a:r>
            <a:r>
              <a:rPr lang="en-US" sz="2000" spc="-10" dirty="0">
                <a:solidFill>
                  <a:schemeClr val="bg1"/>
                </a:solidFill>
                <a:latin typeface="Times New Roman"/>
                <a:cs typeface="Times New Roman"/>
              </a:rPr>
              <a:t>validation</a:t>
            </a:r>
            <a:endParaRPr lang="en-US" sz="2000" dirty="0">
              <a:solidFill>
                <a:schemeClr val="bg1"/>
              </a:solidFill>
              <a:latin typeface="Times New Roman"/>
              <a:cs typeface="Times New Roman"/>
            </a:endParaRPr>
          </a:p>
        </p:txBody>
      </p:sp>
      <p:sp>
        <p:nvSpPr>
          <p:cNvPr id="31" name="TextBox 30">
            <a:extLst>
              <a:ext uri="{FF2B5EF4-FFF2-40B4-BE49-F238E27FC236}">
                <a16:creationId xmlns="" xmlns:a16="http://schemas.microsoft.com/office/drawing/2014/main" id="{11CCE5F0-1B5F-C89B-5DB1-B1DEA115DC54}"/>
              </a:ext>
            </a:extLst>
          </p:cNvPr>
          <p:cNvSpPr txBox="1"/>
          <p:nvPr/>
        </p:nvSpPr>
        <p:spPr>
          <a:xfrm>
            <a:off x="4468586" y="3386149"/>
            <a:ext cx="6906986" cy="400110"/>
          </a:xfrm>
          <a:prstGeom prst="rect">
            <a:avLst/>
          </a:prstGeom>
          <a:noFill/>
        </p:spPr>
        <p:txBody>
          <a:bodyPr wrap="square">
            <a:spAutoFit/>
          </a:bodyPr>
          <a:lstStyle/>
          <a:p>
            <a:r>
              <a:rPr lang="en-US" sz="2000" dirty="0">
                <a:solidFill>
                  <a:schemeClr val="bg1"/>
                </a:solidFill>
                <a:latin typeface="Times New Roman"/>
                <a:cs typeface="Times New Roman"/>
              </a:rPr>
              <a:t>Designing</a:t>
            </a:r>
            <a:r>
              <a:rPr lang="en-US" sz="2000" spc="-15" dirty="0">
                <a:solidFill>
                  <a:schemeClr val="bg1"/>
                </a:solidFill>
                <a:latin typeface="Times New Roman"/>
                <a:cs typeface="Times New Roman"/>
              </a:rPr>
              <a:t> </a:t>
            </a:r>
            <a:r>
              <a:rPr lang="en-US" sz="2000" dirty="0">
                <a:solidFill>
                  <a:schemeClr val="bg1"/>
                </a:solidFill>
                <a:latin typeface="Times New Roman"/>
                <a:cs typeface="Times New Roman"/>
              </a:rPr>
              <a:t>the</a:t>
            </a:r>
            <a:r>
              <a:rPr lang="en-US" sz="2000" spc="15" dirty="0">
                <a:solidFill>
                  <a:schemeClr val="bg1"/>
                </a:solidFill>
                <a:latin typeface="Times New Roman"/>
                <a:cs typeface="Times New Roman"/>
              </a:rPr>
              <a:t> </a:t>
            </a:r>
            <a:r>
              <a:rPr lang="en-US" sz="2000" spc="-10" dirty="0">
                <a:solidFill>
                  <a:schemeClr val="bg1"/>
                </a:solidFill>
                <a:latin typeface="Times New Roman"/>
                <a:cs typeface="Times New Roman"/>
              </a:rPr>
              <a:t>Development</a:t>
            </a:r>
            <a:endParaRPr lang="en-US" sz="2000" dirty="0">
              <a:solidFill>
                <a:schemeClr val="bg1"/>
              </a:solidFill>
            </a:endParaRPr>
          </a:p>
        </p:txBody>
      </p:sp>
      <p:sp>
        <p:nvSpPr>
          <p:cNvPr id="33" name="TextBox 32">
            <a:extLst>
              <a:ext uri="{FF2B5EF4-FFF2-40B4-BE49-F238E27FC236}">
                <a16:creationId xmlns="" xmlns:a16="http://schemas.microsoft.com/office/drawing/2014/main" id="{85BCDC28-284E-91EE-2047-FB78FAD0F6C6}"/>
              </a:ext>
            </a:extLst>
          </p:cNvPr>
          <p:cNvSpPr txBox="1"/>
          <p:nvPr/>
        </p:nvSpPr>
        <p:spPr>
          <a:xfrm>
            <a:off x="5086350" y="4098353"/>
            <a:ext cx="6906986" cy="400110"/>
          </a:xfrm>
          <a:prstGeom prst="rect">
            <a:avLst/>
          </a:prstGeom>
          <a:noFill/>
        </p:spPr>
        <p:txBody>
          <a:bodyPr wrap="square">
            <a:spAutoFit/>
          </a:bodyPr>
          <a:lstStyle/>
          <a:p>
            <a:r>
              <a:rPr lang="en-US" sz="2000" spc="-10" dirty="0">
                <a:solidFill>
                  <a:schemeClr val="bg1"/>
                </a:solidFill>
                <a:latin typeface="Times New Roman"/>
                <a:cs typeface="Times New Roman"/>
              </a:rPr>
              <a:t>Integration</a:t>
            </a:r>
            <a:endParaRPr lang="en-US" sz="2000" dirty="0">
              <a:solidFill>
                <a:schemeClr val="bg1"/>
              </a:solidFill>
            </a:endParaRPr>
          </a:p>
        </p:txBody>
      </p:sp>
      <p:sp>
        <p:nvSpPr>
          <p:cNvPr id="37" name="TextBox 36">
            <a:extLst>
              <a:ext uri="{FF2B5EF4-FFF2-40B4-BE49-F238E27FC236}">
                <a16:creationId xmlns="" xmlns:a16="http://schemas.microsoft.com/office/drawing/2014/main" id="{4CA5AAA3-BB97-E877-02FB-8A14493424C5}"/>
              </a:ext>
            </a:extLst>
          </p:cNvPr>
          <p:cNvSpPr txBox="1"/>
          <p:nvPr/>
        </p:nvSpPr>
        <p:spPr>
          <a:xfrm>
            <a:off x="4200815" y="5403466"/>
            <a:ext cx="6906986" cy="400110"/>
          </a:xfrm>
          <a:prstGeom prst="rect">
            <a:avLst/>
          </a:prstGeom>
          <a:noFill/>
        </p:spPr>
        <p:txBody>
          <a:bodyPr wrap="square">
            <a:spAutoFit/>
          </a:bodyPr>
          <a:lstStyle/>
          <a:p>
            <a:r>
              <a:rPr lang="en-US" sz="2000" dirty="0">
                <a:solidFill>
                  <a:schemeClr val="bg1"/>
                </a:solidFill>
                <a:latin typeface="Times New Roman"/>
                <a:cs typeface="Times New Roman"/>
              </a:rPr>
              <a:t>Documentation</a:t>
            </a:r>
            <a:r>
              <a:rPr lang="en-US" sz="2000" spc="-15" dirty="0">
                <a:solidFill>
                  <a:schemeClr val="bg1"/>
                </a:solidFill>
                <a:latin typeface="Times New Roman"/>
                <a:cs typeface="Times New Roman"/>
              </a:rPr>
              <a:t> </a:t>
            </a:r>
            <a:r>
              <a:rPr lang="en-US" sz="2000" dirty="0">
                <a:solidFill>
                  <a:schemeClr val="bg1"/>
                </a:solidFill>
                <a:latin typeface="Times New Roman"/>
                <a:cs typeface="Times New Roman"/>
              </a:rPr>
              <a:t>and</a:t>
            </a:r>
            <a:r>
              <a:rPr lang="en-US" sz="2000" spc="-15" dirty="0">
                <a:solidFill>
                  <a:schemeClr val="bg1"/>
                </a:solidFill>
                <a:latin typeface="Times New Roman"/>
                <a:cs typeface="Times New Roman"/>
              </a:rPr>
              <a:t> </a:t>
            </a:r>
            <a:r>
              <a:rPr lang="en-US" sz="2000" spc="-10" dirty="0">
                <a:solidFill>
                  <a:schemeClr val="bg1"/>
                </a:solidFill>
                <a:latin typeface="Times New Roman"/>
                <a:cs typeface="Times New Roman"/>
              </a:rPr>
              <a:t>presentation</a:t>
            </a:r>
            <a:endParaRPr lang="en-US" sz="2000" dirty="0">
              <a:solidFill>
                <a:schemeClr val="bg1"/>
              </a:solidFill>
            </a:endParaRPr>
          </a:p>
        </p:txBody>
      </p:sp>
      <p:grpSp>
        <p:nvGrpSpPr>
          <p:cNvPr id="38" name="object 11">
            <a:extLst>
              <a:ext uri="{FF2B5EF4-FFF2-40B4-BE49-F238E27FC236}">
                <a16:creationId xmlns="" xmlns:a16="http://schemas.microsoft.com/office/drawing/2014/main" id="{C77C2A57-FCCE-0647-3920-8D23C61DCA68}"/>
              </a:ext>
            </a:extLst>
          </p:cNvPr>
          <p:cNvGrpSpPr/>
          <p:nvPr/>
        </p:nvGrpSpPr>
        <p:grpSpPr>
          <a:xfrm>
            <a:off x="5532755" y="4486050"/>
            <a:ext cx="171450" cy="333375"/>
            <a:chOff x="5862701" y="2414651"/>
            <a:chExt cx="171450" cy="333375"/>
          </a:xfrm>
        </p:grpSpPr>
        <p:sp>
          <p:nvSpPr>
            <p:cNvPr id="39" name="object 12">
              <a:extLst>
                <a:ext uri="{FF2B5EF4-FFF2-40B4-BE49-F238E27FC236}">
                  <a16:creationId xmlns="" xmlns:a16="http://schemas.microsoft.com/office/drawing/2014/main" id="{96C6F5DF-3867-4719-697D-5847EBE9FD65}"/>
                </a:ext>
              </a:extLst>
            </p:cNvPr>
            <p:cNvSpPr/>
            <p:nvPr/>
          </p:nvSpPr>
          <p:spPr>
            <a:xfrm>
              <a:off x="5862701" y="2414651"/>
              <a:ext cx="171450" cy="333375"/>
            </a:xfrm>
            <a:custGeom>
              <a:avLst/>
              <a:gdLst/>
              <a:ahLst/>
              <a:cxnLst/>
              <a:rect l="l" t="t" r="r" b="b"/>
              <a:pathLst>
                <a:path w="171450" h="333375">
                  <a:moveTo>
                    <a:pt x="128524" y="0"/>
                  </a:moveTo>
                  <a:lnTo>
                    <a:pt x="42799" y="0"/>
                  </a:lnTo>
                  <a:lnTo>
                    <a:pt x="42799" y="247650"/>
                  </a:lnTo>
                  <a:lnTo>
                    <a:pt x="0" y="247650"/>
                  </a:lnTo>
                  <a:lnTo>
                    <a:pt x="85725" y="333375"/>
                  </a:lnTo>
                  <a:lnTo>
                    <a:pt x="171450" y="247650"/>
                  </a:lnTo>
                  <a:lnTo>
                    <a:pt x="128524" y="247650"/>
                  </a:lnTo>
                  <a:lnTo>
                    <a:pt x="128524" y="0"/>
                  </a:lnTo>
                  <a:close/>
                </a:path>
              </a:pathLst>
            </a:custGeom>
            <a:solidFill>
              <a:srgbClr val="F9F14B"/>
            </a:solidFill>
          </p:spPr>
          <p:txBody>
            <a:bodyPr wrap="square" lIns="0" tIns="0" rIns="0" bIns="0" rtlCol="0"/>
            <a:lstStyle/>
            <a:p>
              <a:endParaRPr/>
            </a:p>
          </p:txBody>
        </p:sp>
        <p:sp>
          <p:nvSpPr>
            <p:cNvPr id="40" name="object 13">
              <a:extLst>
                <a:ext uri="{FF2B5EF4-FFF2-40B4-BE49-F238E27FC236}">
                  <a16:creationId xmlns="" xmlns:a16="http://schemas.microsoft.com/office/drawing/2014/main" id="{6958A837-939C-2A56-510A-E4721429CF0C}"/>
                </a:ext>
              </a:extLst>
            </p:cNvPr>
            <p:cNvSpPr/>
            <p:nvPr/>
          </p:nvSpPr>
          <p:spPr>
            <a:xfrm>
              <a:off x="5862701" y="2414651"/>
              <a:ext cx="171450" cy="333375"/>
            </a:xfrm>
            <a:custGeom>
              <a:avLst/>
              <a:gdLst/>
              <a:ahLst/>
              <a:cxnLst/>
              <a:rect l="l" t="t" r="r" b="b"/>
              <a:pathLst>
                <a:path w="171450" h="333375">
                  <a:moveTo>
                    <a:pt x="0" y="247650"/>
                  </a:moveTo>
                  <a:lnTo>
                    <a:pt x="42799" y="247650"/>
                  </a:lnTo>
                  <a:lnTo>
                    <a:pt x="42799" y="0"/>
                  </a:lnTo>
                  <a:lnTo>
                    <a:pt x="128524" y="0"/>
                  </a:lnTo>
                  <a:lnTo>
                    <a:pt x="128524" y="247650"/>
                  </a:lnTo>
                  <a:lnTo>
                    <a:pt x="171450" y="247650"/>
                  </a:lnTo>
                  <a:lnTo>
                    <a:pt x="85725" y="333375"/>
                  </a:lnTo>
                  <a:lnTo>
                    <a:pt x="0" y="247650"/>
                  </a:lnTo>
                  <a:close/>
                </a:path>
              </a:pathLst>
            </a:custGeom>
            <a:ln w="12700">
              <a:solidFill>
                <a:srgbClr val="000000"/>
              </a:solidFill>
            </a:ln>
          </p:spPr>
          <p:txBody>
            <a:bodyPr wrap="square" lIns="0" tIns="0" rIns="0" bIns="0" rtlCol="0"/>
            <a:lstStyle/>
            <a:p>
              <a:endParaRPr/>
            </a:p>
          </p:txBody>
        </p:sp>
      </p:grpSp>
      <p:sp>
        <p:nvSpPr>
          <p:cNvPr id="42" name="TextBox 41">
            <a:extLst>
              <a:ext uri="{FF2B5EF4-FFF2-40B4-BE49-F238E27FC236}">
                <a16:creationId xmlns="" xmlns:a16="http://schemas.microsoft.com/office/drawing/2014/main" id="{538E52AC-1C85-16C1-2994-9441BAE2FD99}"/>
              </a:ext>
            </a:extLst>
          </p:cNvPr>
          <p:cNvSpPr txBox="1"/>
          <p:nvPr/>
        </p:nvSpPr>
        <p:spPr>
          <a:xfrm>
            <a:off x="4944835" y="6090107"/>
            <a:ext cx="6906986" cy="400110"/>
          </a:xfrm>
          <a:prstGeom prst="rect">
            <a:avLst/>
          </a:prstGeom>
          <a:noFill/>
        </p:spPr>
        <p:txBody>
          <a:bodyPr wrap="square">
            <a:spAutoFit/>
          </a:bodyPr>
          <a:lstStyle/>
          <a:p>
            <a:r>
              <a:rPr lang="en-US" sz="2000" spc="-10" dirty="0">
                <a:solidFill>
                  <a:schemeClr val="bg1"/>
                </a:solidFill>
                <a:latin typeface="Times New Roman"/>
                <a:cs typeface="Times New Roman"/>
              </a:rPr>
              <a:t> Deployment</a:t>
            </a:r>
            <a:endParaRPr lang="en-US" sz="2000" dirty="0">
              <a:solidFill>
                <a:schemeClr val="bg1"/>
              </a:solidFill>
            </a:endParaRPr>
          </a:p>
        </p:txBody>
      </p:sp>
      <p:grpSp>
        <p:nvGrpSpPr>
          <p:cNvPr id="43" name="object 11">
            <a:extLst>
              <a:ext uri="{FF2B5EF4-FFF2-40B4-BE49-F238E27FC236}">
                <a16:creationId xmlns="" xmlns:a16="http://schemas.microsoft.com/office/drawing/2014/main" id="{0B20C720-75FC-9FA6-FB6A-FEC022CC35A5}"/>
              </a:ext>
            </a:extLst>
          </p:cNvPr>
          <p:cNvGrpSpPr/>
          <p:nvPr/>
        </p:nvGrpSpPr>
        <p:grpSpPr>
          <a:xfrm>
            <a:off x="5551224" y="5111882"/>
            <a:ext cx="184150" cy="346075"/>
            <a:chOff x="5856351" y="2408301"/>
            <a:chExt cx="184150" cy="346075"/>
          </a:xfrm>
        </p:grpSpPr>
        <p:sp>
          <p:nvSpPr>
            <p:cNvPr id="44" name="object 12">
              <a:extLst>
                <a:ext uri="{FF2B5EF4-FFF2-40B4-BE49-F238E27FC236}">
                  <a16:creationId xmlns="" xmlns:a16="http://schemas.microsoft.com/office/drawing/2014/main" id="{555FC132-F10F-1279-DBB2-21276CF4BE92}"/>
                </a:ext>
              </a:extLst>
            </p:cNvPr>
            <p:cNvSpPr/>
            <p:nvPr/>
          </p:nvSpPr>
          <p:spPr>
            <a:xfrm>
              <a:off x="5862701" y="2414651"/>
              <a:ext cx="171450" cy="333375"/>
            </a:xfrm>
            <a:custGeom>
              <a:avLst/>
              <a:gdLst/>
              <a:ahLst/>
              <a:cxnLst/>
              <a:rect l="l" t="t" r="r" b="b"/>
              <a:pathLst>
                <a:path w="171450" h="333375">
                  <a:moveTo>
                    <a:pt x="128524" y="0"/>
                  </a:moveTo>
                  <a:lnTo>
                    <a:pt x="42799" y="0"/>
                  </a:lnTo>
                  <a:lnTo>
                    <a:pt x="42799" y="247650"/>
                  </a:lnTo>
                  <a:lnTo>
                    <a:pt x="0" y="247650"/>
                  </a:lnTo>
                  <a:lnTo>
                    <a:pt x="85725" y="333375"/>
                  </a:lnTo>
                  <a:lnTo>
                    <a:pt x="171450" y="247650"/>
                  </a:lnTo>
                  <a:lnTo>
                    <a:pt x="128524" y="247650"/>
                  </a:lnTo>
                  <a:lnTo>
                    <a:pt x="128524" y="0"/>
                  </a:lnTo>
                  <a:close/>
                </a:path>
              </a:pathLst>
            </a:custGeom>
            <a:solidFill>
              <a:srgbClr val="F9F14B"/>
            </a:solidFill>
          </p:spPr>
          <p:txBody>
            <a:bodyPr wrap="square" lIns="0" tIns="0" rIns="0" bIns="0" rtlCol="0"/>
            <a:lstStyle/>
            <a:p>
              <a:endParaRPr/>
            </a:p>
          </p:txBody>
        </p:sp>
        <p:sp>
          <p:nvSpPr>
            <p:cNvPr id="45" name="object 13">
              <a:extLst>
                <a:ext uri="{FF2B5EF4-FFF2-40B4-BE49-F238E27FC236}">
                  <a16:creationId xmlns="" xmlns:a16="http://schemas.microsoft.com/office/drawing/2014/main" id="{64024C63-0273-A0D5-67C8-DFBFDEF4BA75}"/>
                </a:ext>
              </a:extLst>
            </p:cNvPr>
            <p:cNvSpPr/>
            <p:nvPr/>
          </p:nvSpPr>
          <p:spPr>
            <a:xfrm>
              <a:off x="5862701" y="2414651"/>
              <a:ext cx="171450" cy="333375"/>
            </a:xfrm>
            <a:custGeom>
              <a:avLst/>
              <a:gdLst/>
              <a:ahLst/>
              <a:cxnLst/>
              <a:rect l="l" t="t" r="r" b="b"/>
              <a:pathLst>
                <a:path w="171450" h="333375">
                  <a:moveTo>
                    <a:pt x="0" y="247650"/>
                  </a:moveTo>
                  <a:lnTo>
                    <a:pt x="42799" y="247650"/>
                  </a:lnTo>
                  <a:lnTo>
                    <a:pt x="42799" y="0"/>
                  </a:lnTo>
                  <a:lnTo>
                    <a:pt x="128524" y="0"/>
                  </a:lnTo>
                  <a:lnTo>
                    <a:pt x="128524" y="247650"/>
                  </a:lnTo>
                  <a:lnTo>
                    <a:pt x="171450" y="247650"/>
                  </a:lnTo>
                  <a:lnTo>
                    <a:pt x="85725" y="333375"/>
                  </a:lnTo>
                  <a:lnTo>
                    <a:pt x="0" y="247650"/>
                  </a:lnTo>
                  <a:close/>
                </a:path>
              </a:pathLst>
            </a:custGeom>
            <a:ln w="12700">
              <a:solidFill>
                <a:srgbClr val="000000"/>
              </a:solidFill>
            </a:ln>
          </p:spPr>
          <p:txBody>
            <a:bodyPr wrap="square" lIns="0" tIns="0" rIns="0" bIns="0" rtlCol="0"/>
            <a:lstStyle/>
            <a:p>
              <a:endParaRPr/>
            </a:p>
          </p:txBody>
        </p:sp>
      </p:grpSp>
      <p:grpSp>
        <p:nvGrpSpPr>
          <p:cNvPr id="46" name="object 11">
            <a:extLst>
              <a:ext uri="{FF2B5EF4-FFF2-40B4-BE49-F238E27FC236}">
                <a16:creationId xmlns="" xmlns:a16="http://schemas.microsoft.com/office/drawing/2014/main" id="{EEFFFDA8-3A33-D932-FDA1-22341AB4E402}"/>
              </a:ext>
            </a:extLst>
          </p:cNvPr>
          <p:cNvGrpSpPr/>
          <p:nvPr/>
        </p:nvGrpSpPr>
        <p:grpSpPr>
          <a:xfrm>
            <a:off x="5538524" y="5817144"/>
            <a:ext cx="184150" cy="346075"/>
            <a:chOff x="5856351" y="2408301"/>
            <a:chExt cx="184150" cy="346075"/>
          </a:xfrm>
        </p:grpSpPr>
        <p:sp>
          <p:nvSpPr>
            <p:cNvPr id="47" name="object 12">
              <a:extLst>
                <a:ext uri="{FF2B5EF4-FFF2-40B4-BE49-F238E27FC236}">
                  <a16:creationId xmlns="" xmlns:a16="http://schemas.microsoft.com/office/drawing/2014/main" id="{71021A24-F086-0AE5-DB56-7296213290FC}"/>
                </a:ext>
              </a:extLst>
            </p:cNvPr>
            <p:cNvSpPr/>
            <p:nvPr/>
          </p:nvSpPr>
          <p:spPr>
            <a:xfrm>
              <a:off x="5862701" y="2414651"/>
              <a:ext cx="171450" cy="333375"/>
            </a:xfrm>
            <a:custGeom>
              <a:avLst/>
              <a:gdLst/>
              <a:ahLst/>
              <a:cxnLst/>
              <a:rect l="l" t="t" r="r" b="b"/>
              <a:pathLst>
                <a:path w="171450" h="333375">
                  <a:moveTo>
                    <a:pt x="128524" y="0"/>
                  </a:moveTo>
                  <a:lnTo>
                    <a:pt x="42799" y="0"/>
                  </a:lnTo>
                  <a:lnTo>
                    <a:pt x="42799" y="247650"/>
                  </a:lnTo>
                  <a:lnTo>
                    <a:pt x="0" y="247650"/>
                  </a:lnTo>
                  <a:lnTo>
                    <a:pt x="85725" y="333375"/>
                  </a:lnTo>
                  <a:lnTo>
                    <a:pt x="171450" y="247650"/>
                  </a:lnTo>
                  <a:lnTo>
                    <a:pt x="128524" y="247650"/>
                  </a:lnTo>
                  <a:lnTo>
                    <a:pt x="128524" y="0"/>
                  </a:lnTo>
                  <a:close/>
                </a:path>
              </a:pathLst>
            </a:custGeom>
            <a:solidFill>
              <a:srgbClr val="F9F14B"/>
            </a:solidFill>
          </p:spPr>
          <p:txBody>
            <a:bodyPr wrap="square" lIns="0" tIns="0" rIns="0" bIns="0" rtlCol="0"/>
            <a:lstStyle/>
            <a:p>
              <a:endParaRPr/>
            </a:p>
          </p:txBody>
        </p:sp>
        <p:sp>
          <p:nvSpPr>
            <p:cNvPr id="48" name="object 13">
              <a:extLst>
                <a:ext uri="{FF2B5EF4-FFF2-40B4-BE49-F238E27FC236}">
                  <a16:creationId xmlns="" xmlns:a16="http://schemas.microsoft.com/office/drawing/2014/main" id="{F0EC6B16-9FB4-81C3-F2D9-0F2E22558A2A}"/>
                </a:ext>
              </a:extLst>
            </p:cNvPr>
            <p:cNvSpPr/>
            <p:nvPr/>
          </p:nvSpPr>
          <p:spPr>
            <a:xfrm>
              <a:off x="5862701" y="2414651"/>
              <a:ext cx="171450" cy="333375"/>
            </a:xfrm>
            <a:custGeom>
              <a:avLst/>
              <a:gdLst/>
              <a:ahLst/>
              <a:cxnLst/>
              <a:rect l="l" t="t" r="r" b="b"/>
              <a:pathLst>
                <a:path w="171450" h="333375">
                  <a:moveTo>
                    <a:pt x="0" y="247650"/>
                  </a:moveTo>
                  <a:lnTo>
                    <a:pt x="42799" y="247650"/>
                  </a:lnTo>
                  <a:lnTo>
                    <a:pt x="42799" y="0"/>
                  </a:lnTo>
                  <a:lnTo>
                    <a:pt x="128524" y="0"/>
                  </a:lnTo>
                  <a:lnTo>
                    <a:pt x="128524" y="247650"/>
                  </a:lnTo>
                  <a:lnTo>
                    <a:pt x="171450" y="247650"/>
                  </a:lnTo>
                  <a:lnTo>
                    <a:pt x="85725" y="333375"/>
                  </a:lnTo>
                  <a:lnTo>
                    <a:pt x="0" y="247650"/>
                  </a:lnTo>
                  <a:close/>
                </a:path>
              </a:pathLst>
            </a:custGeom>
            <a:ln w="12700">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7415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2BB2C2E-D999-587B-85E8-471B20B6894A}"/>
              </a:ext>
            </a:extLst>
          </p:cNvPr>
          <p:cNvSpPr txBox="1"/>
          <p:nvPr/>
        </p:nvSpPr>
        <p:spPr>
          <a:xfrm>
            <a:off x="1211036" y="479362"/>
            <a:ext cx="6101442" cy="646331"/>
          </a:xfrm>
          <a:prstGeom prst="rect">
            <a:avLst/>
          </a:prstGeom>
          <a:noFill/>
        </p:spPr>
        <p:txBody>
          <a:bodyPr wrap="square">
            <a:spAutoFit/>
          </a:bodyPr>
          <a:lstStyle/>
          <a:p>
            <a:r>
              <a:rPr lang="en-US" sz="3600" b="1" u="sng" spc="-80" dirty="0"/>
              <a:t>ARCHITECTURE</a:t>
            </a:r>
            <a:endParaRPr lang="en-US" sz="3600" b="1" u="sng" dirty="0"/>
          </a:p>
        </p:txBody>
      </p:sp>
      <p:pic>
        <p:nvPicPr>
          <p:cNvPr id="4" name="Picture 3">
            <a:extLst>
              <a:ext uri="{FF2B5EF4-FFF2-40B4-BE49-F238E27FC236}">
                <a16:creationId xmlns="" xmlns:a16="http://schemas.microsoft.com/office/drawing/2014/main" id="{7A95C2F4-8291-E9C7-4EB5-5A6CA40A3268}"/>
              </a:ext>
            </a:extLst>
          </p:cNvPr>
          <p:cNvPicPr>
            <a:picLocks noChangeAspect="1"/>
          </p:cNvPicPr>
          <p:nvPr/>
        </p:nvPicPr>
        <p:blipFill rotWithShape="1">
          <a:blip r:embed="rId2">
            <a:extLst>
              <a:ext uri="{28A0092B-C50C-407E-A947-70E740481C1C}">
                <a14:useLocalDpi xmlns:a14="http://schemas.microsoft.com/office/drawing/2010/main" val="0"/>
              </a:ext>
            </a:extLst>
          </a:blip>
          <a:srcRect r="13036"/>
          <a:stretch/>
        </p:blipFill>
        <p:spPr>
          <a:xfrm>
            <a:off x="1378448" y="1524001"/>
            <a:ext cx="9812066" cy="4757057"/>
          </a:xfrm>
          <a:prstGeom prst="rect">
            <a:avLst/>
          </a:prstGeom>
        </p:spPr>
      </p:pic>
    </p:spTree>
    <p:extLst>
      <p:ext uri="{BB962C8B-B14F-4D97-AF65-F5344CB8AC3E}">
        <p14:creationId xmlns:p14="http://schemas.microsoft.com/office/powerpoint/2010/main" val="221688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C4041D7-3B38-96A0-A15D-767AC258AD0B}"/>
              </a:ext>
            </a:extLst>
          </p:cNvPr>
          <p:cNvSpPr txBox="1"/>
          <p:nvPr/>
        </p:nvSpPr>
        <p:spPr>
          <a:xfrm>
            <a:off x="1287236" y="577333"/>
            <a:ext cx="10621736" cy="646331"/>
          </a:xfrm>
          <a:prstGeom prst="rect">
            <a:avLst/>
          </a:prstGeom>
          <a:noFill/>
        </p:spPr>
        <p:txBody>
          <a:bodyPr wrap="square">
            <a:spAutoFit/>
          </a:bodyPr>
          <a:lstStyle/>
          <a:p>
            <a:r>
              <a:rPr lang="en-US" sz="3600" b="1" u="sng" spc="-10" dirty="0">
                <a:latin typeface="Times New Roman"/>
                <a:cs typeface="Times New Roman"/>
              </a:rPr>
              <a:t>SOFTWARE </a:t>
            </a:r>
            <a:r>
              <a:rPr lang="en-US" sz="3600" b="1" u="sng" spc="-50" dirty="0">
                <a:latin typeface="Times New Roman"/>
                <a:cs typeface="Times New Roman"/>
              </a:rPr>
              <a:t>&amp;</a:t>
            </a:r>
            <a:r>
              <a:rPr lang="en-US" sz="3600" b="1" u="sng" dirty="0">
                <a:latin typeface="Times New Roman"/>
                <a:cs typeface="Times New Roman"/>
              </a:rPr>
              <a:t>	</a:t>
            </a:r>
            <a:r>
              <a:rPr lang="en-US" sz="3600" b="1" u="sng" spc="-10" dirty="0">
                <a:latin typeface="Times New Roman"/>
                <a:cs typeface="Times New Roman"/>
              </a:rPr>
              <a:t>HARDWARE</a:t>
            </a:r>
            <a:r>
              <a:rPr lang="en-US" sz="3600" b="1" u="sng" dirty="0">
                <a:latin typeface="Times New Roman"/>
                <a:cs typeface="Times New Roman"/>
              </a:rPr>
              <a:t>	</a:t>
            </a:r>
            <a:r>
              <a:rPr lang="en-US" sz="3600" b="1" u="sng" spc="-10" dirty="0">
                <a:latin typeface="Times New Roman"/>
                <a:cs typeface="Times New Roman"/>
              </a:rPr>
              <a:t>REQUIREMENT</a:t>
            </a:r>
            <a:endParaRPr lang="en-US" sz="3600" b="1" u="sng" dirty="0"/>
          </a:p>
        </p:txBody>
      </p:sp>
      <p:sp>
        <p:nvSpPr>
          <p:cNvPr id="7" name="TextBox 6">
            <a:extLst>
              <a:ext uri="{FF2B5EF4-FFF2-40B4-BE49-F238E27FC236}">
                <a16:creationId xmlns="" xmlns:a16="http://schemas.microsoft.com/office/drawing/2014/main" id="{D1FC3DDB-211B-87BA-2518-297074D39E20}"/>
              </a:ext>
            </a:extLst>
          </p:cNvPr>
          <p:cNvSpPr txBox="1"/>
          <p:nvPr/>
        </p:nvSpPr>
        <p:spPr>
          <a:xfrm>
            <a:off x="2212522" y="1718347"/>
            <a:ext cx="1695449" cy="425758"/>
          </a:xfrm>
          <a:prstGeom prst="rect">
            <a:avLst/>
          </a:prstGeom>
          <a:noFill/>
        </p:spPr>
        <p:txBody>
          <a:bodyPr wrap="square">
            <a:spAutoFit/>
          </a:bodyPr>
          <a:lstStyle/>
          <a:p>
            <a:pPr marL="1270">
              <a:lnSpc>
                <a:spcPts val="2610"/>
              </a:lnSpc>
            </a:pPr>
            <a:r>
              <a:rPr lang="en-US" sz="2400" b="1" dirty="0">
                <a:solidFill>
                  <a:srgbClr val="FFFFFF"/>
                </a:solidFill>
                <a:latin typeface="Times New Roman"/>
                <a:cs typeface="Times New Roman"/>
              </a:rPr>
              <a:t>Software</a:t>
            </a:r>
            <a:r>
              <a:rPr lang="en-US" sz="2400" b="1" spc="-15" dirty="0">
                <a:solidFill>
                  <a:srgbClr val="FFFFFF"/>
                </a:solidFill>
                <a:latin typeface="Times New Roman"/>
                <a:cs typeface="Times New Roman"/>
              </a:rPr>
              <a:t> </a:t>
            </a:r>
            <a:r>
              <a:rPr lang="en-US" sz="2400" b="1" spc="-50" dirty="0">
                <a:solidFill>
                  <a:srgbClr val="FFFFFF"/>
                </a:solidFill>
                <a:latin typeface="Times New Roman"/>
                <a:cs typeface="Times New Roman"/>
              </a:rPr>
              <a:t>:</a:t>
            </a:r>
            <a:endParaRPr lang="en-US" sz="2400" b="1" dirty="0">
              <a:latin typeface="Times New Roman"/>
              <a:cs typeface="Times New Roman"/>
            </a:endParaRPr>
          </a:p>
        </p:txBody>
      </p:sp>
      <p:sp>
        <p:nvSpPr>
          <p:cNvPr id="9" name="TextBox 8">
            <a:extLst>
              <a:ext uri="{FF2B5EF4-FFF2-40B4-BE49-F238E27FC236}">
                <a16:creationId xmlns="" xmlns:a16="http://schemas.microsoft.com/office/drawing/2014/main" id="{B185A1B2-CE19-588F-3CA4-BD6F68EAAA0C}"/>
              </a:ext>
            </a:extLst>
          </p:cNvPr>
          <p:cNvSpPr txBox="1"/>
          <p:nvPr/>
        </p:nvSpPr>
        <p:spPr>
          <a:xfrm>
            <a:off x="7946574" y="1737260"/>
            <a:ext cx="1836964" cy="425758"/>
          </a:xfrm>
          <a:prstGeom prst="rect">
            <a:avLst/>
          </a:prstGeom>
          <a:noFill/>
        </p:spPr>
        <p:txBody>
          <a:bodyPr wrap="square">
            <a:spAutoFit/>
          </a:bodyPr>
          <a:lstStyle/>
          <a:p>
            <a:pPr marL="5715">
              <a:lnSpc>
                <a:spcPts val="2610"/>
              </a:lnSpc>
            </a:pPr>
            <a:r>
              <a:rPr lang="en-US" sz="2400" b="1" dirty="0">
                <a:solidFill>
                  <a:srgbClr val="FFFFFF"/>
                </a:solidFill>
                <a:latin typeface="Times New Roman"/>
                <a:cs typeface="Times New Roman"/>
              </a:rPr>
              <a:t>Hardware</a:t>
            </a:r>
            <a:r>
              <a:rPr lang="en-US" sz="2400" b="1" spc="-65" dirty="0">
                <a:solidFill>
                  <a:srgbClr val="FFFFFF"/>
                </a:solidFill>
                <a:latin typeface="Times New Roman"/>
                <a:cs typeface="Times New Roman"/>
              </a:rPr>
              <a:t> </a:t>
            </a:r>
            <a:r>
              <a:rPr lang="en-US" sz="2400" b="1" spc="-50" dirty="0">
                <a:solidFill>
                  <a:srgbClr val="FFFFFF"/>
                </a:solidFill>
                <a:latin typeface="Times New Roman"/>
                <a:cs typeface="Times New Roman"/>
              </a:rPr>
              <a:t>:</a:t>
            </a:r>
            <a:endParaRPr lang="en-US" sz="2400" b="1" dirty="0">
              <a:latin typeface="Times New Roman"/>
              <a:cs typeface="Times New Roman"/>
            </a:endParaRPr>
          </a:p>
        </p:txBody>
      </p:sp>
      <p:sp>
        <p:nvSpPr>
          <p:cNvPr id="11" name="TextBox 10">
            <a:extLst>
              <a:ext uri="{FF2B5EF4-FFF2-40B4-BE49-F238E27FC236}">
                <a16:creationId xmlns="" xmlns:a16="http://schemas.microsoft.com/office/drawing/2014/main" id="{8266C277-9C9B-705B-4447-F01087B16A85}"/>
              </a:ext>
            </a:extLst>
          </p:cNvPr>
          <p:cNvSpPr txBox="1"/>
          <p:nvPr/>
        </p:nvSpPr>
        <p:spPr>
          <a:xfrm>
            <a:off x="1287236" y="2659954"/>
            <a:ext cx="4144736" cy="1766637"/>
          </a:xfrm>
          <a:prstGeom prst="rect">
            <a:avLst/>
          </a:prstGeom>
          <a:noFill/>
        </p:spPr>
        <p:txBody>
          <a:bodyPr wrap="square">
            <a:spAutoFit/>
          </a:bodyPr>
          <a:lstStyle/>
          <a:p>
            <a:pPr marL="355600" indent="-342900">
              <a:lnSpc>
                <a:spcPct val="100000"/>
              </a:lnSpc>
              <a:spcBef>
                <a:spcPts val="100"/>
              </a:spcBef>
              <a:buClr>
                <a:srgbClr val="9304FB"/>
              </a:buClr>
              <a:buFont typeface="Wingdings" panose="05000000000000000000" pitchFamily="2" charset="2"/>
              <a:buChar char="v"/>
              <a:tabLst>
                <a:tab pos="298450" algn="l"/>
              </a:tabLst>
            </a:pPr>
            <a:r>
              <a:rPr lang="en-US" sz="2000" dirty="0">
                <a:solidFill>
                  <a:schemeClr val="bg1"/>
                </a:solidFill>
                <a:latin typeface="Times New Roman"/>
                <a:cs typeface="Times New Roman"/>
              </a:rPr>
              <a:t>Operating</a:t>
            </a:r>
            <a:r>
              <a:rPr lang="en-US" sz="2000" spc="-30" dirty="0">
                <a:solidFill>
                  <a:schemeClr val="bg1"/>
                </a:solidFill>
                <a:latin typeface="Times New Roman"/>
                <a:cs typeface="Times New Roman"/>
              </a:rPr>
              <a:t> </a:t>
            </a:r>
            <a:r>
              <a:rPr lang="en-US" sz="2000" dirty="0">
                <a:solidFill>
                  <a:schemeClr val="bg1"/>
                </a:solidFill>
                <a:latin typeface="Times New Roman"/>
                <a:cs typeface="Times New Roman"/>
              </a:rPr>
              <a:t>System</a:t>
            </a:r>
            <a:r>
              <a:rPr lang="en-US" sz="2000" spc="5" dirty="0">
                <a:solidFill>
                  <a:schemeClr val="bg1"/>
                </a:solidFill>
                <a:latin typeface="Times New Roman"/>
                <a:cs typeface="Times New Roman"/>
              </a:rPr>
              <a:t> </a:t>
            </a:r>
            <a:r>
              <a:rPr lang="en-US" sz="2000" dirty="0">
                <a:solidFill>
                  <a:schemeClr val="bg1"/>
                </a:solidFill>
                <a:latin typeface="Times New Roman"/>
                <a:cs typeface="Times New Roman"/>
              </a:rPr>
              <a:t>:</a:t>
            </a:r>
            <a:r>
              <a:rPr lang="en-US" sz="2000" spc="-70" dirty="0">
                <a:solidFill>
                  <a:schemeClr val="bg1"/>
                </a:solidFill>
                <a:latin typeface="Times New Roman"/>
                <a:cs typeface="Times New Roman"/>
              </a:rPr>
              <a:t> </a:t>
            </a:r>
            <a:r>
              <a:rPr lang="en-US" sz="2000" spc="-10" dirty="0">
                <a:solidFill>
                  <a:schemeClr val="bg1"/>
                </a:solidFill>
                <a:latin typeface="Times New Roman"/>
                <a:cs typeface="Times New Roman"/>
              </a:rPr>
              <a:t>Windows </a:t>
            </a:r>
            <a:endParaRPr lang="en-US" sz="2000" dirty="0">
              <a:solidFill>
                <a:schemeClr val="bg1"/>
              </a:solidFill>
              <a:latin typeface="Times New Roman"/>
              <a:cs typeface="Times New Roman"/>
            </a:endParaRPr>
          </a:p>
          <a:p>
            <a:pPr marL="354965" marR="5080" indent="-342900">
              <a:lnSpc>
                <a:spcPct val="121600"/>
              </a:lnSpc>
              <a:spcBef>
                <a:spcPts val="980"/>
              </a:spcBef>
              <a:buClr>
                <a:srgbClr val="9304FB"/>
              </a:buClr>
              <a:buFont typeface="Wingdings" panose="05000000000000000000" pitchFamily="2" charset="2"/>
              <a:buChar char="v"/>
              <a:tabLst>
                <a:tab pos="298450" algn="l"/>
              </a:tabLst>
            </a:pPr>
            <a:r>
              <a:rPr lang="en-US" sz="2000" dirty="0">
                <a:solidFill>
                  <a:schemeClr val="bg1"/>
                </a:solidFill>
                <a:latin typeface="Times New Roman"/>
                <a:cs typeface="Times New Roman"/>
              </a:rPr>
              <a:t>GLUT</a:t>
            </a:r>
            <a:r>
              <a:rPr lang="en-US" sz="2000" spc="-20" dirty="0">
                <a:solidFill>
                  <a:schemeClr val="bg1"/>
                </a:solidFill>
                <a:latin typeface="Times New Roman"/>
                <a:cs typeface="Times New Roman"/>
              </a:rPr>
              <a:t> </a:t>
            </a:r>
            <a:r>
              <a:rPr lang="en-US" sz="2000" dirty="0">
                <a:solidFill>
                  <a:schemeClr val="bg1"/>
                </a:solidFill>
                <a:latin typeface="Times New Roman"/>
                <a:cs typeface="Times New Roman"/>
              </a:rPr>
              <a:t>libraries,</a:t>
            </a:r>
            <a:r>
              <a:rPr lang="en-US" sz="2000" spc="-35" dirty="0">
                <a:solidFill>
                  <a:schemeClr val="bg1"/>
                </a:solidFill>
                <a:latin typeface="Times New Roman"/>
                <a:cs typeface="Times New Roman"/>
              </a:rPr>
              <a:t> </a:t>
            </a:r>
            <a:r>
              <a:rPr lang="en-US" sz="2000" dirty="0">
                <a:solidFill>
                  <a:schemeClr val="bg1"/>
                </a:solidFill>
                <a:latin typeface="Times New Roman"/>
                <a:cs typeface="Times New Roman"/>
              </a:rPr>
              <a:t>GLUT</a:t>
            </a:r>
            <a:r>
              <a:rPr lang="en-US" sz="2000" spc="-80" dirty="0">
                <a:solidFill>
                  <a:schemeClr val="bg1"/>
                </a:solidFill>
                <a:latin typeface="Times New Roman"/>
                <a:cs typeface="Times New Roman"/>
              </a:rPr>
              <a:t> </a:t>
            </a:r>
            <a:r>
              <a:rPr lang="en-US" sz="2000" dirty="0">
                <a:solidFill>
                  <a:schemeClr val="bg1"/>
                </a:solidFill>
                <a:latin typeface="Times New Roman"/>
                <a:cs typeface="Times New Roman"/>
              </a:rPr>
              <a:t>utility</a:t>
            </a:r>
            <a:r>
              <a:rPr lang="en-US" sz="2000" spc="-30" dirty="0">
                <a:solidFill>
                  <a:schemeClr val="bg1"/>
                </a:solidFill>
                <a:latin typeface="Times New Roman"/>
                <a:cs typeface="Times New Roman"/>
              </a:rPr>
              <a:t> </a:t>
            </a:r>
            <a:r>
              <a:rPr lang="en-US" sz="2000" spc="-10" dirty="0">
                <a:solidFill>
                  <a:schemeClr val="bg1"/>
                </a:solidFill>
                <a:latin typeface="Times New Roman"/>
                <a:cs typeface="Times New Roman"/>
              </a:rPr>
              <a:t>toolkit </a:t>
            </a:r>
            <a:r>
              <a:rPr lang="en-US" sz="2000" dirty="0">
                <a:solidFill>
                  <a:schemeClr val="bg1"/>
                </a:solidFill>
                <a:latin typeface="Times New Roman"/>
                <a:cs typeface="Times New Roman"/>
              </a:rPr>
              <a:t>must</a:t>
            </a:r>
            <a:r>
              <a:rPr lang="en-US" sz="2000" spc="10" dirty="0">
                <a:solidFill>
                  <a:schemeClr val="bg1"/>
                </a:solidFill>
                <a:latin typeface="Times New Roman"/>
                <a:cs typeface="Times New Roman"/>
              </a:rPr>
              <a:t> </a:t>
            </a:r>
            <a:r>
              <a:rPr lang="en-US" sz="2000" dirty="0">
                <a:solidFill>
                  <a:schemeClr val="bg1"/>
                </a:solidFill>
                <a:latin typeface="Times New Roman"/>
                <a:cs typeface="Times New Roman"/>
              </a:rPr>
              <a:t>be</a:t>
            </a:r>
            <a:r>
              <a:rPr lang="en-US" sz="2000" spc="-55" dirty="0">
                <a:solidFill>
                  <a:schemeClr val="bg1"/>
                </a:solidFill>
                <a:latin typeface="Times New Roman"/>
                <a:cs typeface="Times New Roman"/>
              </a:rPr>
              <a:t> </a:t>
            </a:r>
            <a:r>
              <a:rPr lang="en-US" sz="2000" spc="-10" dirty="0">
                <a:solidFill>
                  <a:schemeClr val="bg1"/>
                </a:solidFill>
                <a:latin typeface="Times New Roman"/>
                <a:cs typeface="Times New Roman"/>
              </a:rPr>
              <a:t>available</a:t>
            </a:r>
            <a:endParaRPr lang="en-US" sz="2000" dirty="0">
              <a:solidFill>
                <a:schemeClr val="bg1"/>
              </a:solidFill>
              <a:latin typeface="Times New Roman"/>
              <a:cs typeface="Times New Roman"/>
            </a:endParaRPr>
          </a:p>
          <a:p>
            <a:pPr marL="355600" indent="-342900">
              <a:lnSpc>
                <a:spcPct val="100000"/>
              </a:lnSpc>
              <a:spcBef>
                <a:spcPts val="1445"/>
              </a:spcBef>
              <a:buClr>
                <a:srgbClr val="9304FB"/>
              </a:buClr>
              <a:buFont typeface="Wingdings" panose="05000000000000000000" pitchFamily="2" charset="2"/>
              <a:buChar char="v"/>
              <a:tabLst>
                <a:tab pos="298450" algn="l"/>
              </a:tabLst>
            </a:pPr>
            <a:r>
              <a:rPr lang="en-US" sz="2000" dirty="0">
                <a:solidFill>
                  <a:schemeClr val="bg1"/>
                </a:solidFill>
                <a:latin typeface="Times New Roman"/>
                <a:cs typeface="Times New Roman"/>
              </a:rPr>
              <a:t>Language</a:t>
            </a:r>
            <a:r>
              <a:rPr lang="en-US" sz="2000" spc="5" dirty="0">
                <a:solidFill>
                  <a:schemeClr val="bg1"/>
                </a:solidFill>
                <a:latin typeface="Times New Roman"/>
                <a:cs typeface="Times New Roman"/>
              </a:rPr>
              <a:t> </a:t>
            </a:r>
            <a:r>
              <a:rPr lang="en-US" sz="2000">
                <a:solidFill>
                  <a:schemeClr val="bg1"/>
                </a:solidFill>
                <a:latin typeface="Times New Roman"/>
                <a:cs typeface="Times New Roman"/>
              </a:rPr>
              <a:t>:</a:t>
            </a:r>
            <a:r>
              <a:rPr lang="en-US" sz="2000" spc="-60">
                <a:solidFill>
                  <a:schemeClr val="bg1"/>
                </a:solidFill>
                <a:latin typeface="Times New Roman"/>
                <a:cs typeface="Times New Roman"/>
              </a:rPr>
              <a:t> </a:t>
            </a:r>
            <a:r>
              <a:rPr lang="en-US" sz="2000" spc="-50" smtClean="0">
                <a:solidFill>
                  <a:schemeClr val="bg1"/>
                </a:solidFill>
                <a:latin typeface="Times New Roman"/>
                <a:cs typeface="Times New Roman"/>
              </a:rPr>
              <a:t>C</a:t>
            </a:r>
            <a:r>
              <a:rPr lang="en-US" sz="2000" spc="-50" dirty="0">
                <a:solidFill>
                  <a:schemeClr val="bg1"/>
                </a:solidFill>
                <a:latin typeface="Times New Roman"/>
                <a:cs typeface="Times New Roman"/>
              </a:rPr>
              <a:t>++</a:t>
            </a:r>
            <a:endParaRPr lang="en-US" sz="2000" dirty="0">
              <a:solidFill>
                <a:schemeClr val="bg1"/>
              </a:solidFill>
              <a:latin typeface="Times New Roman"/>
              <a:cs typeface="Times New Roman"/>
            </a:endParaRPr>
          </a:p>
        </p:txBody>
      </p:sp>
      <p:sp>
        <p:nvSpPr>
          <p:cNvPr id="13" name="TextBox 12">
            <a:extLst>
              <a:ext uri="{FF2B5EF4-FFF2-40B4-BE49-F238E27FC236}">
                <a16:creationId xmlns="" xmlns:a16="http://schemas.microsoft.com/office/drawing/2014/main" id="{0D7487BA-DF8F-7A72-7210-795231201261}"/>
              </a:ext>
            </a:extLst>
          </p:cNvPr>
          <p:cNvSpPr txBox="1"/>
          <p:nvPr/>
        </p:nvSpPr>
        <p:spPr>
          <a:xfrm>
            <a:off x="7184571" y="2638788"/>
            <a:ext cx="4928507" cy="2100062"/>
          </a:xfrm>
          <a:prstGeom prst="rect">
            <a:avLst/>
          </a:prstGeom>
          <a:noFill/>
        </p:spPr>
        <p:txBody>
          <a:bodyPr wrap="square">
            <a:spAutoFit/>
          </a:bodyPr>
          <a:lstStyle/>
          <a:p>
            <a:pPr marL="355600" indent="-342900">
              <a:lnSpc>
                <a:spcPct val="100000"/>
              </a:lnSpc>
              <a:spcBef>
                <a:spcPts val="1170"/>
              </a:spcBef>
              <a:buClr>
                <a:srgbClr val="7030A0"/>
              </a:buClr>
              <a:buSzPct val="100000"/>
              <a:buFont typeface="Wingdings" panose="05000000000000000000" pitchFamily="2" charset="2"/>
              <a:buChar char="v"/>
              <a:tabLst>
                <a:tab pos="241300" algn="l"/>
                <a:tab pos="1384935" algn="l"/>
              </a:tabLst>
            </a:pPr>
            <a:r>
              <a:rPr lang="en-US" sz="2000" spc="-10" dirty="0">
                <a:solidFill>
                  <a:schemeClr val="bg1"/>
                </a:solidFill>
                <a:latin typeface="Times New Roman"/>
                <a:cs typeface="Times New Roman"/>
              </a:rPr>
              <a:t>Processor</a:t>
            </a:r>
            <a:r>
              <a:rPr lang="en-US" sz="2000" dirty="0">
                <a:solidFill>
                  <a:schemeClr val="bg1"/>
                </a:solidFill>
                <a:latin typeface="Times New Roman"/>
                <a:cs typeface="Times New Roman"/>
              </a:rPr>
              <a:t>	:</a:t>
            </a:r>
            <a:r>
              <a:rPr lang="en-US" sz="2000" spc="-25" dirty="0">
                <a:solidFill>
                  <a:schemeClr val="bg1"/>
                </a:solidFill>
                <a:latin typeface="Times New Roman"/>
                <a:cs typeface="Times New Roman"/>
              </a:rPr>
              <a:t> </a:t>
            </a:r>
            <a:r>
              <a:rPr lang="en-US" sz="2000" dirty="0">
                <a:solidFill>
                  <a:schemeClr val="bg1"/>
                </a:solidFill>
                <a:latin typeface="Times New Roman"/>
                <a:cs typeface="Times New Roman"/>
              </a:rPr>
              <a:t>Pentium</a:t>
            </a:r>
            <a:r>
              <a:rPr lang="en-US" sz="2000" spc="10" dirty="0">
                <a:solidFill>
                  <a:schemeClr val="bg1"/>
                </a:solidFill>
                <a:latin typeface="Times New Roman"/>
                <a:cs typeface="Times New Roman"/>
              </a:rPr>
              <a:t> </a:t>
            </a:r>
            <a:r>
              <a:rPr lang="en-US" sz="2000" dirty="0">
                <a:solidFill>
                  <a:schemeClr val="bg1"/>
                </a:solidFill>
                <a:latin typeface="Times New Roman"/>
                <a:cs typeface="Times New Roman"/>
              </a:rPr>
              <a:t>or</a:t>
            </a:r>
            <a:r>
              <a:rPr lang="en-US" sz="2000" spc="-15" dirty="0">
                <a:solidFill>
                  <a:schemeClr val="bg1"/>
                </a:solidFill>
                <a:latin typeface="Times New Roman"/>
                <a:cs typeface="Times New Roman"/>
              </a:rPr>
              <a:t> </a:t>
            </a:r>
            <a:r>
              <a:rPr lang="en-US" sz="2000" spc="-10" dirty="0">
                <a:solidFill>
                  <a:schemeClr val="bg1"/>
                </a:solidFill>
                <a:latin typeface="Times New Roman"/>
                <a:cs typeface="Times New Roman"/>
              </a:rPr>
              <a:t>higher</a:t>
            </a:r>
            <a:endParaRPr lang="en-US" sz="2000" dirty="0">
              <a:solidFill>
                <a:schemeClr val="bg1"/>
              </a:solidFill>
              <a:latin typeface="Times New Roman"/>
              <a:cs typeface="Times New Roman"/>
            </a:endParaRPr>
          </a:p>
          <a:p>
            <a:pPr marL="355600" indent="-342900">
              <a:lnSpc>
                <a:spcPct val="100000"/>
              </a:lnSpc>
              <a:spcBef>
                <a:spcPts val="1070"/>
              </a:spcBef>
              <a:buClr>
                <a:srgbClr val="7030A0"/>
              </a:buClr>
              <a:buSzPct val="100000"/>
              <a:buFont typeface="Wingdings" panose="05000000000000000000" pitchFamily="2" charset="2"/>
              <a:buChar char="v"/>
              <a:tabLst>
                <a:tab pos="241300" algn="l"/>
                <a:tab pos="1080135" algn="l"/>
              </a:tabLst>
            </a:pPr>
            <a:r>
              <a:rPr lang="en-US" sz="2000" spc="-25" dirty="0">
                <a:solidFill>
                  <a:schemeClr val="bg1"/>
                </a:solidFill>
                <a:latin typeface="Times New Roman"/>
                <a:cs typeface="Times New Roman"/>
              </a:rPr>
              <a:t>Ram</a:t>
            </a:r>
            <a:r>
              <a:rPr lang="en-US" sz="2000" dirty="0">
                <a:solidFill>
                  <a:schemeClr val="bg1"/>
                </a:solidFill>
                <a:latin typeface="Times New Roman"/>
                <a:cs typeface="Times New Roman"/>
              </a:rPr>
              <a:t>	:</a:t>
            </a:r>
            <a:r>
              <a:rPr lang="en-US" sz="2000" spc="-15" dirty="0">
                <a:solidFill>
                  <a:schemeClr val="bg1"/>
                </a:solidFill>
                <a:latin typeface="Times New Roman"/>
                <a:cs typeface="Times New Roman"/>
              </a:rPr>
              <a:t> </a:t>
            </a:r>
            <a:r>
              <a:rPr lang="en-US" sz="2000" dirty="0" smtClean="0">
                <a:solidFill>
                  <a:schemeClr val="bg1"/>
                </a:solidFill>
                <a:latin typeface="Times New Roman"/>
                <a:cs typeface="Times New Roman"/>
              </a:rPr>
              <a:t>2</a:t>
            </a:r>
            <a:r>
              <a:rPr lang="en-US" sz="2000" spc="-15" dirty="0" smtClean="0">
                <a:solidFill>
                  <a:schemeClr val="bg1"/>
                </a:solidFill>
                <a:latin typeface="Times New Roman"/>
                <a:cs typeface="Times New Roman"/>
              </a:rPr>
              <a:t> </a:t>
            </a:r>
            <a:r>
              <a:rPr lang="en-US" sz="2000" dirty="0">
                <a:solidFill>
                  <a:schemeClr val="bg1"/>
                </a:solidFill>
                <a:latin typeface="Times New Roman"/>
                <a:cs typeface="Times New Roman"/>
              </a:rPr>
              <a:t>G</a:t>
            </a:r>
            <a:r>
              <a:rPr lang="en-US" sz="2000" dirty="0" smtClean="0">
                <a:solidFill>
                  <a:schemeClr val="bg1"/>
                </a:solidFill>
                <a:latin typeface="Times New Roman"/>
                <a:cs typeface="Times New Roman"/>
              </a:rPr>
              <a:t>B</a:t>
            </a:r>
            <a:r>
              <a:rPr lang="en-US" sz="2000" spc="10" dirty="0" smtClean="0">
                <a:solidFill>
                  <a:schemeClr val="bg1"/>
                </a:solidFill>
                <a:latin typeface="Times New Roman"/>
                <a:cs typeface="Times New Roman"/>
              </a:rPr>
              <a:t> </a:t>
            </a:r>
            <a:r>
              <a:rPr lang="en-US" sz="2000" dirty="0">
                <a:solidFill>
                  <a:schemeClr val="bg1"/>
                </a:solidFill>
                <a:latin typeface="Times New Roman"/>
                <a:cs typeface="Times New Roman"/>
              </a:rPr>
              <a:t>or</a:t>
            </a:r>
            <a:r>
              <a:rPr lang="en-US" sz="2000" spc="-40" dirty="0">
                <a:solidFill>
                  <a:schemeClr val="bg1"/>
                </a:solidFill>
                <a:latin typeface="Times New Roman"/>
                <a:cs typeface="Times New Roman"/>
              </a:rPr>
              <a:t> </a:t>
            </a:r>
            <a:r>
              <a:rPr lang="en-US" sz="2000" spc="-20" dirty="0">
                <a:solidFill>
                  <a:schemeClr val="bg1"/>
                </a:solidFill>
                <a:latin typeface="Times New Roman"/>
                <a:cs typeface="Times New Roman"/>
              </a:rPr>
              <a:t>more</a:t>
            </a:r>
            <a:endParaRPr lang="en-US" sz="2000" dirty="0">
              <a:solidFill>
                <a:schemeClr val="bg1"/>
              </a:solidFill>
              <a:latin typeface="Times New Roman"/>
              <a:cs typeface="Times New Roman"/>
            </a:endParaRPr>
          </a:p>
          <a:p>
            <a:pPr marL="354965" marR="5080" indent="-342900">
              <a:lnSpc>
                <a:spcPct val="121800"/>
              </a:lnSpc>
              <a:spcBef>
                <a:spcPts val="520"/>
              </a:spcBef>
              <a:buClr>
                <a:srgbClr val="7030A0"/>
              </a:buClr>
              <a:buSzPct val="100000"/>
              <a:buFont typeface="Wingdings" panose="05000000000000000000" pitchFamily="2" charset="2"/>
              <a:buChar char="v"/>
              <a:tabLst>
                <a:tab pos="241300" algn="l"/>
                <a:tab pos="730250" algn="l"/>
                <a:tab pos="1842770" algn="l"/>
                <a:tab pos="3030855" algn="l"/>
              </a:tabLst>
            </a:pPr>
            <a:r>
              <a:rPr lang="en-US" sz="2000" spc="-50" dirty="0">
                <a:solidFill>
                  <a:schemeClr val="bg1"/>
                </a:solidFill>
                <a:latin typeface="Times New Roman"/>
                <a:cs typeface="Times New Roman"/>
              </a:rPr>
              <a:t>A</a:t>
            </a:r>
            <a:r>
              <a:rPr lang="en-US" sz="2000" dirty="0">
                <a:solidFill>
                  <a:schemeClr val="bg1"/>
                </a:solidFill>
                <a:latin typeface="Times New Roman"/>
                <a:cs typeface="Times New Roman"/>
              </a:rPr>
              <a:t>	</a:t>
            </a:r>
            <a:r>
              <a:rPr lang="en-US" sz="2000" spc="-10" dirty="0">
                <a:solidFill>
                  <a:schemeClr val="bg1"/>
                </a:solidFill>
                <a:latin typeface="Times New Roman"/>
                <a:cs typeface="Times New Roman"/>
              </a:rPr>
              <a:t>standard</a:t>
            </a:r>
            <a:r>
              <a:rPr lang="en-US" sz="2000" dirty="0">
                <a:solidFill>
                  <a:schemeClr val="bg1"/>
                </a:solidFill>
                <a:latin typeface="Times New Roman"/>
                <a:cs typeface="Times New Roman"/>
              </a:rPr>
              <a:t>	</a:t>
            </a:r>
            <a:r>
              <a:rPr lang="en-US" sz="2000" spc="-10" dirty="0">
                <a:solidFill>
                  <a:schemeClr val="bg1"/>
                </a:solidFill>
                <a:latin typeface="Times New Roman"/>
                <a:cs typeface="Times New Roman"/>
              </a:rPr>
              <a:t>keyboard</a:t>
            </a:r>
            <a:r>
              <a:rPr lang="en-US" sz="2000" dirty="0">
                <a:solidFill>
                  <a:schemeClr val="bg1"/>
                </a:solidFill>
                <a:latin typeface="Times New Roman"/>
                <a:cs typeface="Times New Roman"/>
              </a:rPr>
              <a:t>	</a:t>
            </a:r>
            <a:r>
              <a:rPr lang="en-US" sz="2000" spc="-25" dirty="0">
                <a:solidFill>
                  <a:schemeClr val="bg1"/>
                </a:solidFill>
                <a:latin typeface="Times New Roman"/>
                <a:cs typeface="Times New Roman"/>
              </a:rPr>
              <a:t>and </a:t>
            </a:r>
            <a:r>
              <a:rPr lang="en-US" sz="2000" dirty="0">
                <a:solidFill>
                  <a:schemeClr val="bg1"/>
                </a:solidFill>
                <a:latin typeface="Times New Roman"/>
                <a:cs typeface="Times New Roman"/>
              </a:rPr>
              <a:t>Microsoft</a:t>
            </a:r>
            <a:r>
              <a:rPr lang="en-US" sz="2000" spc="-20" dirty="0">
                <a:solidFill>
                  <a:schemeClr val="bg1"/>
                </a:solidFill>
                <a:latin typeface="Times New Roman"/>
                <a:cs typeface="Times New Roman"/>
              </a:rPr>
              <a:t> </a:t>
            </a:r>
            <a:r>
              <a:rPr lang="en-US" sz="2000" dirty="0">
                <a:solidFill>
                  <a:schemeClr val="bg1"/>
                </a:solidFill>
                <a:latin typeface="Times New Roman"/>
                <a:cs typeface="Times New Roman"/>
              </a:rPr>
              <a:t>compatible</a:t>
            </a:r>
            <a:r>
              <a:rPr lang="en-US" sz="2000" spc="-15" dirty="0">
                <a:solidFill>
                  <a:schemeClr val="bg1"/>
                </a:solidFill>
                <a:latin typeface="Times New Roman"/>
                <a:cs typeface="Times New Roman"/>
              </a:rPr>
              <a:t> </a:t>
            </a:r>
            <a:r>
              <a:rPr lang="en-US" sz="2000" spc="-20" dirty="0">
                <a:solidFill>
                  <a:schemeClr val="bg1"/>
                </a:solidFill>
                <a:latin typeface="Times New Roman"/>
                <a:cs typeface="Times New Roman"/>
              </a:rPr>
              <a:t>mouse</a:t>
            </a:r>
            <a:endParaRPr lang="en-US" sz="2000" dirty="0">
              <a:solidFill>
                <a:schemeClr val="bg1"/>
              </a:solidFill>
              <a:latin typeface="Times New Roman"/>
              <a:cs typeface="Times New Roman"/>
            </a:endParaRPr>
          </a:p>
          <a:p>
            <a:pPr marL="355600" indent="-342900">
              <a:lnSpc>
                <a:spcPct val="100000"/>
              </a:lnSpc>
              <a:spcBef>
                <a:spcPts val="994"/>
              </a:spcBef>
              <a:buClr>
                <a:srgbClr val="7030A0"/>
              </a:buClr>
              <a:buSzPct val="100000"/>
              <a:buFont typeface="Wingdings" panose="05000000000000000000" pitchFamily="2" charset="2"/>
              <a:buChar char="v"/>
              <a:tabLst>
                <a:tab pos="241300" algn="l"/>
              </a:tabLst>
            </a:pPr>
            <a:r>
              <a:rPr lang="en-US" sz="2000" dirty="0">
                <a:solidFill>
                  <a:schemeClr val="bg1"/>
                </a:solidFill>
                <a:latin typeface="Times New Roman"/>
                <a:cs typeface="Times New Roman"/>
              </a:rPr>
              <a:t>A</a:t>
            </a:r>
            <a:r>
              <a:rPr lang="en-US" sz="2000" spc="-130" dirty="0">
                <a:solidFill>
                  <a:schemeClr val="bg1"/>
                </a:solidFill>
                <a:latin typeface="Times New Roman"/>
                <a:cs typeface="Times New Roman"/>
              </a:rPr>
              <a:t> </a:t>
            </a:r>
            <a:r>
              <a:rPr lang="en-US" sz="2000" dirty="0">
                <a:solidFill>
                  <a:schemeClr val="bg1"/>
                </a:solidFill>
                <a:latin typeface="Times New Roman"/>
                <a:cs typeface="Times New Roman"/>
              </a:rPr>
              <a:t>VGA</a:t>
            </a:r>
            <a:r>
              <a:rPr lang="en-US" sz="2000" spc="-114" dirty="0">
                <a:solidFill>
                  <a:schemeClr val="bg1"/>
                </a:solidFill>
                <a:latin typeface="Times New Roman"/>
                <a:cs typeface="Times New Roman"/>
              </a:rPr>
              <a:t> </a:t>
            </a:r>
            <a:r>
              <a:rPr lang="en-US" sz="2000" spc="-10" dirty="0">
                <a:solidFill>
                  <a:schemeClr val="bg1"/>
                </a:solidFill>
                <a:latin typeface="Times New Roman"/>
                <a:cs typeface="Times New Roman"/>
              </a:rPr>
              <a:t>monitor</a:t>
            </a:r>
            <a:endParaRPr lang="en-US" sz="2000" dirty="0">
              <a:solidFill>
                <a:schemeClr val="bg1"/>
              </a:solidFill>
              <a:latin typeface="Times New Roman"/>
              <a:cs typeface="Times New Roman"/>
            </a:endParaRPr>
          </a:p>
        </p:txBody>
      </p:sp>
      <p:cxnSp>
        <p:nvCxnSpPr>
          <p:cNvPr id="15" name="Straight Connector 14">
            <a:extLst>
              <a:ext uri="{FF2B5EF4-FFF2-40B4-BE49-F238E27FC236}">
                <a16:creationId xmlns="" xmlns:a16="http://schemas.microsoft.com/office/drawing/2014/main" id="{A53CE6E4-EEF4-DF54-8E6F-8E886B4EF7D0}"/>
              </a:ext>
            </a:extLst>
          </p:cNvPr>
          <p:cNvCxnSpPr/>
          <p:nvPr/>
        </p:nvCxnSpPr>
        <p:spPr>
          <a:xfrm>
            <a:off x="6096000" y="1877757"/>
            <a:ext cx="0" cy="3799115"/>
          </a:xfrm>
          <a:prstGeom prst="lin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87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ED673D0-D9E7-FC4E-675C-DDEAF63378D6}"/>
              </a:ext>
            </a:extLst>
          </p:cNvPr>
          <p:cNvSpPr txBox="1"/>
          <p:nvPr/>
        </p:nvSpPr>
        <p:spPr>
          <a:xfrm>
            <a:off x="2124075" y="479363"/>
            <a:ext cx="7943850" cy="646331"/>
          </a:xfrm>
          <a:prstGeom prst="rect">
            <a:avLst/>
          </a:prstGeom>
          <a:noFill/>
        </p:spPr>
        <p:txBody>
          <a:bodyPr wrap="square">
            <a:spAutoFit/>
          </a:bodyPr>
          <a:lstStyle/>
          <a:p>
            <a:r>
              <a:rPr lang="en-US" sz="3600" b="1" u="sng" spc="-30" dirty="0"/>
              <a:t>ADVANTAGES</a:t>
            </a:r>
            <a:r>
              <a:rPr lang="en-US" sz="3600" b="1" u="sng" spc="-270" dirty="0"/>
              <a:t> </a:t>
            </a:r>
            <a:r>
              <a:rPr lang="en-US" sz="3600" b="1" u="sng" dirty="0"/>
              <a:t>AND</a:t>
            </a:r>
            <a:r>
              <a:rPr lang="en-US" sz="3600" b="1" u="sng" spc="-300" dirty="0"/>
              <a:t> </a:t>
            </a:r>
            <a:r>
              <a:rPr lang="en-US" sz="3600" b="1" u="sng" spc="-50" dirty="0"/>
              <a:t>DISADVANTAGES</a:t>
            </a:r>
            <a:endParaRPr lang="en-US" sz="3600" b="1" u="sng" dirty="0"/>
          </a:p>
        </p:txBody>
      </p:sp>
      <p:sp>
        <p:nvSpPr>
          <p:cNvPr id="5" name="TextBox 4">
            <a:extLst>
              <a:ext uri="{FF2B5EF4-FFF2-40B4-BE49-F238E27FC236}">
                <a16:creationId xmlns="" xmlns:a16="http://schemas.microsoft.com/office/drawing/2014/main" id="{8C32B494-38E0-D34A-56E8-3423FAD5780F}"/>
              </a:ext>
            </a:extLst>
          </p:cNvPr>
          <p:cNvSpPr txBox="1"/>
          <p:nvPr/>
        </p:nvSpPr>
        <p:spPr>
          <a:xfrm>
            <a:off x="1330779" y="1638497"/>
            <a:ext cx="4231821" cy="4203908"/>
          </a:xfrm>
          <a:prstGeom prst="rect">
            <a:avLst/>
          </a:prstGeom>
          <a:noFill/>
        </p:spPr>
        <p:txBody>
          <a:bodyPr wrap="square">
            <a:spAutoFit/>
          </a:bodyPr>
          <a:lstStyle/>
          <a:p>
            <a:pPr marL="12700">
              <a:lnSpc>
                <a:spcPct val="100000"/>
              </a:lnSpc>
              <a:spcBef>
                <a:spcPts val="100"/>
              </a:spcBef>
            </a:pPr>
            <a:r>
              <a:rPr lang="en-US" sz="2400" b="1" spc="-10" dirty="0">
                <a:solidFill>
                  <a:srgbClr val="FFFFFF"/>
                </a:solidFill>
                <a:latin typeface="Arial MT"/>
                <a:cs typeface="Arial MT"/>
              </a:rPr>
              <a:t>ADVANTAGES:</a:t>
            </a:r>
            <a:endParaRPr lang="en-US" sz="2400" b="1" dirty="0">
              <a:latin typeface="Arial MT"/>
              <a:cs typeface="Arial MT"/>
            </a:endParaRPr>
          </a:p>
          <a:p>
            <a:pPr>
              <a:lnSpc>
                <a:spcPct val="100000"/>
              </a:lnSpc>
              <a:spcBef>
                <a:spcPts val="1460"/>
              </a:spcBef>
            </a:pPr>
            <a:endParaRPr lang="en-US" sz="2400" dirty="0">
              <a:latin typeface="Arial MT"/>
              <a:cs typeface="Arial MT"/>
            </a:endParaRPr>
          </a:p>
          <a:p>
            <a:pPr marL="400050" indent="-342900">
              <a:lnSpc>
                <a:spcPct val="150000"/>
              </a:lnSpc>
              <a:buSzPct val="93548"/>
              <a:buFont typeface="Wingdings" panose="05000000000000000000" pitchFamily="2" charset="2"/>
              <a:buChar char="v"/>
              <a:tabLst>
                <a:tab pos="226695" algn="l"/>
              </a:tabLst>
            </a:pPr>
            <a:r>
              <a:rPr lang="en-US" sz="2000" dirty="0">
                <a:solidFill>
                  <a:schemeClr val="bg1"/>
                </a:solidFill>
              </a:rPr>
              <a:t>Smooth Rendering and Playback</a:t>
            </a:r>
          </a:p>
          <a:p>
            <a:pPr marL="400050" indent="-342900">
              <a:lnSpc>
                <a:spcPct val="150000"/>
              </a:lnSpc>
              <a:buSzPct val="93548"/>
              <a:buFont typeface="Wingdings" panose="05000000000000000000" pitchFamily="2" charset="2"/>
              <a:buChar char="v"/>
              <a:tabLst>
                <a:tab pos="226695" algn="l"/>
              </a:tabLst>
            </a:pPr>
            <a:r>
              <a:rPr lang="en-US" sz="2000" dirty="0">
                <a:solidFill>
                  <a:schemeClr val="bg1"/>
                </a:solidFill>
              </a:rPr>
              <a:t>Improved Quality of Service (QoS)</a:t>
            </a:r>
          </a:p>
          <a:p>
            <a:pPr marL="400050" indent="-342900">
              <a:lnSpc>
                <a:spcPct val="150000"/>
              </a:lnSpc>
              <a:buSzPct val="93548"/>
              <a:buFont typeface="Wingdings" panose="05000000000000000000" pitchFamily="2" charset="2"/>
              <a:buChar char="v"/>
              <a:tabLst>
                <a:tab pos="226695" algn="l"/>
              </a:tabLst>
            </a:pPr>
            <a:r>
              <a:rPr lang="en-US" sz="2000" dirty="0">
                <a:solidFill>
                  <a:schemeClr val="bg1"/>
                </a:solidFill>
              </a:rPr>
              <a:t>Efficient Bandwidth Utilization</a:t>
            </a:r>
          </a:p>
          <a:p>
            <a:pPr marL="400050" indent="-342900">
              <a:lnSpc>
                <a:spcPct val="150000"/>
              </a:lnSpc>
              <a:buSzPct val="93548"/>
              <a:buFont typeface="Wingdings" panose="05000000000000000000" pitchFamily="2" charset="2"/>
              <a:buChar char="v"/>
              <a:tabLst>
                <a:tab pos="226695" algn="l"/>
              </a:tabLst>
            </a:pPr>
            <a:r>
              <a:rPr lang="en-US" sz="2000" dirty="0">
                <a:solidFill>
                  <a:schemeClr val="bg1"/>
                </a:solidFill>
              </a:rPr>
              <a:t>Scalability</a:t>
            </a:r>
          </a:p>
          <a:p>
            <a:pPr marL="400050" indent="-342900">
              <a:lnSpc>
                <a:spcPct val="150000"/>
              </a:lnSpc>
              <a:buSzPct val="93548"/>
              <a:buFont typeface="Wingdings" panose="05000000000000000000" pitchFamily="2" charset="2"/>
              <a:buChar char="v"/>
              <a:tabLst>
                <a:tab pos="226695" algn="l"/>
              </a:tabLst>
            </a:pPr>
            <a:r>
              <a:rPr lang="en-US" sz="2000" dirty="0">
                <a:solidFill>
                  <a:schemeClr val="bg1"/>
                </a:solidFill>
              </a:rPr>
              <a:t>Cost-effectiveness </a:t>
            </a:r>
          </a:p>
          <a:p>
            <a:pPr marL="400050" indent="-342900">
              <a:lnSpc>
                <a:spcPct val="150000"/>
              </a:lnSpc>
              <a:buSzPct val="93548"/>
              <a:buFont typeface="Wingdings" panose="05000000000000000000" pitchFamily="2" charset="2"/>
              <a:buChar char="v"/>
              <a:tabLst>
                <a:tab pos="226695" algn="l"/>
              </a:tabLst>
            </a:pPr>
            <a:r>
              <a:rPr lang="en-US" sz="2000" dirty="0">
                <a:solidFill>
                  <a:schemeClr val="bg1"/>
                </a:solidFill>
              </a:rPr>
              <a:t>Enhanced User Experience</a:t>
            </a:r>
          </a:p>
          <a:p>
            <a:pPr marL="400050" indent="-342900">
              <a:lnSpc>
                <a:spcPct val="150000"/>
              </a:lnSpc>
              <a:buSzPct val="93548"/>
              <a:buFont typeface="Wingdings" panose="05000000000000000000" pitchFamily="2" charset="2"/>
              <a:buChar char="v"/>
              <a:tabLst>
                <a:tab pos="226695" algn="l"/>
              </a:tabLst>
            </a:pPr>
            <a:r>
              <a:rPr lang="en-US" sz="2000" dirty="0">
                <a:solidFill>
                  <a:schemeClr val="bg1"/>
                </a:solidFill>
              </a:rPr>
              <a:t>Reduced Latency</a:t>
            </a:r>
            <a:endParaRPr lang="en-US" sz="2000" dirty="0">
              <a:solidFill>
                <a:schemeClr val="bg1"/>
              </a:solidFill>
              <a:latin typeface="Arial MT"/>
              <a:cs typeface="Arial MT"/>
            </a:endParaRPr>
          </a:p>
        </p:txBody>
      </p:sp>
      <p:cxnSp>
        <p:nvCxnSpPr>
          <p:cNvPr id="6" name="Straight Connector 5">
            <a:extLst>
              <a:ext uri="{FF2B5EF4-FFF2-40B4-BE49-F238E27FC236}">
                <a16:creationId xmlns="" xmlns:a16="http://schemas.microsoft.com/office/drawing/2014/main" id="{A3D3304E-37E2-E79B-CA56-291DE2CE608C}"/>
              </a:ext>
            </a:extLst>
          </p:cNvPr>
          <p:cNvCxnSpPr/>
          <p:nvPr/>
        </p:nvCxnSpPr>
        <p:spPr>
          <a:xfrm>
            <a:off x="6096000" y="1877757"/>
            <a:ext cx="0" cy="3799115"/>
          </a:xfrm>
          <a:prstGeom prst="lin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888F50E6-C4B2-65CD-8594-CFAB491A27C6}"/>
              </a:ext>
            </a:extLst>
          </p:cNvPr>
          <p:cNvSpPr txBox="1"/>
          <p:nvPr/>
        </p:nvSpPr>
        <p:spPr>
          <a:xfrm>
            <a:off x="6629401" y="1643911"/>
            <a:ext cx="4757055" cy="3267754"/>
          </a:xfrm>
          <a:prstGeom prst="rect">
            <a:avLst/>
          </a:prstGeom>
          <a:noFill/>
        </p:spPr>
        <p:txBody>
          <a:bodyPr wrap="square">
            <a:spAutoFit/>
          </a:bodyPr>
          <a:lstStyle/>
          <a:p>
            <a:pPr marL="12700">
              <a:lnSpc>
                <a:spcPct val="100000"/>
              </a:lnSpc>
              <a:spcBef>
                <a:spcPts val="100"/>
              </a:spcBef>
            </a:pPr>
            <a:r>
              <a:rPr lang="en-US" sz="2400" b="1" spc="-10" dirty="0">
                <a:solidFill>
                  <a:srgbClr val="FFFFFF"/>
                </a:solidFill>
                <a:latin typeface="Arial MT"/>
                <a:cs typeface="Arial MT"/>
              </a:rPr>
              <a:t>DISADVANTAGES:</a:t>
            </a:r>
            <a:endParaRPr lang="en-US" sz="2400" b="1" dirty="0">
              <a:latin typeface="Arial MT"/>
              <a:cs typeface="Arial MT"/>
            </a:endParaRPr>
          </a:p>
          <a:p>
            <a:pPr>
              <a:lnSpc>
                <a:spcPct val="100000"/>
              </a:lnSpc>
              <a:spcBef>
                <a:spcPts val="1410"/>
              </a:spcBef>
            </a:pPr>
            <a:endParaRPr lang="en-US" sz="2400" dirty="0">
              <a:latin typeface="Arial MT"/>
              <a:cs typeface="Arial MT"/>
            </a:endParaRPr>
          </a:p>
          <a:p>
            <a:pPr marL="355600" marR="5080" indent="-342900">
              <a:lnSpc>
                <a:spcPct val="150000"/>
              </a:lnSpc>
              <a:buFont typeface="Wingdings" panose="05000000000000000000" pitchFamily="2" charset="2"/>
              <a:buChar char="v"/>
            </a:pPr>
            <a:r>
              <a:rPr lang="en-US" sz="2000" dirty="0">
                <a:solidFill>
                  <a:schemeClr val="bg1"/>
                </a:solidFill>
              </a:rPr>
              <a:t>Algorithmic Complexity</a:t>
            </a:r>
          </a:p>
          <a:p>
            <a:pPr marL="355600" marR="5080" indent="-342900">
              <a:lnSpc>
                <a:spcPct val="150000"/>
              </a:lnSpc>
              <a:buFont typeface="Wingdings" panose="05000000000000000000" pitchFamily="2" charset="2"/>
              <a:buChar char="v"/>
            </a:pPr>
            <a:r>
              <a:rPr lang="en-US" sz="2000" dirty="0">
                <a:solidFill>
                  <a:schemeClr val="bg1"/>
                </a:solidFill>
              </a:rPr>
              <a:t>Potential Delays</a:t>
            </a:r>
          </a:p>
          <a:p>
            <a:pPr marL="355600" marR="5080" indent="-342900">
              <a:lnSpc>
                <a:spcPct val="150000"/>
              </a:lnSpc>
              <a:buFont typeface="Wingdings" panose="05000000000000000000" pitchFamily="2" charset="2"/>
              <a:buChar char="v"/>
            </a:pPr>
            <a:r>
              <a:rPr lang="en-US" sz="2000" dirty="0">
                <a:solidFill>
                  <a:schemeClr val="bg1"/>
                </a:solidFill>
              </a:rPr>
              <a:t>Overhead and Complexity</a:t>
            </a:r>
          </a:p>
          <a:p>
            <a:pPr marL="355600" marR="5080" indent="-342900">
              <a:lnSpc>
                <a:spcPct val="150000"/>
              </a:lnSpc>
              <a:buFont typeface="Wingdings" panose="05000000000000000000" pitchFamily="2" charset="2"/>
              <a:buChar char="v"/>
            </a:pPr>
            <a:r>
              <a:rPr lang="en-US" sz="2000" dirty="0">
                <a:solidFill>
                  <a:schemeClr val="bg1"/>
                </a:solidFill>
              </a:rPr>
              <a:t>Impact on Real-Time Applications</a:t>
            </a:r>
          </a:p>
          <a:p>
            <a:pPr marL="355600" marR="5080" indent="-342900">
              <a:lnSpc>
                <a:spcPct val="150000"/>
              </a:lnSpc>
              <a:buFont typeface="Wingdings" panose="05000000000000000000" pitchFamily="2" charset="2"/>
              <a:buChar char="v"/>
            </a:pPr>
            <a:r>
              <a:rPr lang="en-US" sz="2000" dirty="0">
                <a:solidFill>
                  <a:schemeClr val="bg1"/>
                </a:solidFill>
              </a:rPr>
              <a:t>Adaptability to Network Dynamics</a:t>
            </a:r>
            <a:endParaRPr lang="en-US" sz="2000" dirty="0">
              <a:latin typeface="Arial MT"/>
              <a:cs typeface="Arial MT"/>
            </a:endParaRPr>
          </a:p>
        </p:txBody>
      </p:sp>
    </p:spTree>
    <p:extLst>
      <p:ext uri="{BB962C8B-B14F-4D97-AF65-F5344CB8AC3E}">
        <p14:creationId xmlns:p14="http://schemas.microsoft.com/office/powerpoint/2010/main" val="270590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583A2D4-6D12-B0F4-67F1-87015B570EE1}"/>
              </a:ext>
            </a:extLst>
          </p:cNvPr>
          <p:cNvSpPr txBox="1"/>
          <p:nvPr/>
        </p:nvSpPr>
        <p:spPr>
          <a:xfrm>
            <a:off x="4531179" y="446705"/>
            <a:ext cx="6101442" cy="646331"/>
          </a:xfrm>
          <a:prstGeom prst="rect">
            <a:avLst/>
          </a:prstGeom>
          <a:noFill/>
        </p:spPr>
        <p:txBody>
          <a:bodyPr wrap="square">
            <a:spAutoFit/>
          </a:bodyPr>
          <a:lstStyle/>
          <a:p>
            <a:r>
              <a:rPr lang="en-US" sz="3600" b="1" u="sng" spc="-45" dirty="0"/>
              <a:t>SNAPSHOTS</a:t>
            </a:r>
            <a:endParaRPr lang="en-US" sz="3600" b="1" u="sng" dirty="0"/>
          </a:p>
        </p:txBody>
      </p:sp>
      <p:pic>
        <p:nvPicPr>
          <p:cNvPr id="4" name="Picture 3">
            <a:extLst>
              <a:ext uri="{FF2B5EF4-FFF2-40B4-BE49-F238E27FC236}">
                <a16:creationId xmlns="" xmlns:a16="http://schemas.microsoft.com/office/drawing/2014/main" id="{AD45BC62-8527-CB39-E1F4-AAAA959D2E14}"/>
              </a:ext>
            </a:extLst>
          </p:cNvPr>
          <p:cNvPicPr>
            <a:picLocks noChangeAspect="1"/>
          </p:cNvPicPr>
          <p:nvPr/>
        </p:nvPicPr>
        <p:blipFill rotWithShape="1">
          <a:blip r:embed="rId2">
            <a:extLst>
              <a:ext uri="{28A0092B-C50C-407E-A947-70E740481C1C}">
                <a14:useLocalDpi xmlns:a14="http://schemas.microsoft.com/office/drawing/2010/main" val="0"/>
              </a:ext>
            </a:extLst>
          </a:blip>
          <a:srcRect t="6824"/>
          <a:stretch/>
        </p:blipFill>
        <p:spPr>
          <a:xfrm>
            <a:off x="1680352" y="1853742"/>
            <a:ext cx="8831295" cy="4161378"/>
          </a:xfrm>
          <a:prstGeom prst="rect">
            <a:avLst/>
          </a:prstGeom>
        </p:spPr>
      </p:pic>
    </p:spTree>
    <p:extLst>
      <p:ext uri="{BB962C8B-B14F-4D97-AF65-F5344CB8AC3E}">
        <p14:creationId xmlns:p14="http://schemas.microsoft.com/office/powerpoint/2010/main" val="3110683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82</TotalTime>
  <Words>672</Words>
  <Application>Microsoft Office PowerPoint</Application>
  <PresentationFormat>Widescreen</PresentationFormat>
  <Paragraphs>78</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MT</vt:lpstr>
      <vt:lpstr>Biome Light</vt:lpstr>
      <vt:lpstr>Calibri</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 k n</dc:creator>
  <cp:lastModifiedBy>Abhishek DM</cp:lastModifiedBy>
  <cp:revision>4</cp:revision>
  <dcterms:created xsi:type="dcterms:W3CDTF">2024-07-05T13:17:05Z</dcterms:created>
  <dcterms:modified xsi:type="dcterms:W3CDTF">2024-10-18T10:36:08Z</dcterms:modified>
</cp:coreProperties>
</file>