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pana Parcha" initials="KP" lastIdx="9" clrIdx="0">
    <p:extLst>
      <p:ext uri="{19B8F6BF-5375-455C-9EA6-DF929625EA0E}">
        <p15:presenceInfo xmlns:p15="http://schemas.microsoft.com/office/powerpoint/2012/main" userId="Kalpana Parc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970" autoAdjust="0"/>
  </p:normalViewPr>
  <p:slideViewPr>
    <p:cSldViewPr snapToGrid="0">
      <p:cViewPr varScale="1">
        <p:scale>
          <a:sx n="87" d="100"/>
          <a:sy n="8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5T04:01:00.28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5T04:13:36.306" idx="2">
    <p:pos x="5572" y="982"/>
    <p:text>From this graph, it can be easily predicted that which movie got the highest revenue for each year.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3DFD-E7DE-4B98-AF2F-4F8BBB2D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2CC67-1EC0-4E15-9F0A-BE4DE598A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5F17-9B39-43B9-A4AF-B83CD3F4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0402-AFDA-4682-94F8-C6309FB4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69B9-0C1B-478F-BB46-8E41651D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EBF7-34FD-4F68-B16B-DEC8CB3A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0545-FA53-4F7D-812C-26E1C7FA3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DBE2-B0D4-4F04-8C31-CA56CD88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C5A7-EC7E-40B2-9FF0-3A671E5A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9392-C19B-4F55-AB9A-2D3962F2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86DC8-C323-447A-B039-575E0BC1A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47B6-0FD4-4A26-9B86-BB89D955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C091-1294-476F-A2D2-D87521B9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2AB5-4138-4C05-8850-ED7B2314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1ECB-5F76-4F9E-B5E1-B7E6815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D5DC-E881-4A27-9793-4B284E5D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AC24-2962-4445-870E-67050DC0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8F89-B40A-4DEA-9946-B7A57079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0997-ADC2-4B19-9F46-7F78C71B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FD1D-E61D-4464-BAA6-F9626CAE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0E46-AC80-47E2-AC18-3B582BBD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3FA77-A6D0-4FF0-B627-0F5BF6F9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AE11-E912-499B-9CD4-E956609E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734A-BC26-418A-AAD7-8318A49F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1CBA-0F7D-4E95-B7FE-CC86C76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A78B-265C-42D1-9981-83C0DE30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FF40-68F0-4F89-AC66-8AFC49E45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4313F-1BE0-4E54-9183-E1048C2B8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4F95-D509-4D69-BE68-E3A388B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68D87-C880-43AF-8788-36205EE3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048A-CDAD-4FDE-A0A8-814985F4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0511-5CB8-4D4C-A783-DDFB797F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B546F-C9DB-41FD-9225-F5AE21B4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B0689-3E61-45D9-930D-36DBBACB2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61FB2-EA29-4EE4-BFD3-2D8475F81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87903-B31D-49D8-8362-9BCC1589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5242E-9EBD-455E-9F45-EF8645D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8E2B4-58B2-4415-AD9E-0C61A001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D92AB-0694-4474-AB0C-7E15B21C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B940-B601-4CCA-AFE1-451DC78F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9D528-290A-48A9-9E79-C62FDFDA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7F198-FA70-4BE2-BA3B-E56AE6DF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CEE49-88AC-40AD-A15E-9A373A70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08D2E-993D-43CD-A205-1E02F0FE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EE748-93DC-4260-AC08-E45F4334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C0509-8B61-4444-BD38-6E0B4641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D0B9-5520-45B8-A56B-64FEC592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8E3C-F77D-404C-8A4F-857202F2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87784-C76F-4539-959F-215D07EB6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C73D-597C-4D3D-AFC2-31840B95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3D49-72C7-4D47-8F57-7E95EAB4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2BA89-B80F-4F46-9500-AFA523B9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5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4CC4-5780-4F25-BF4A-8B4C200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530D-7DCC-4D45-85EF-8F700FDD9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77D1F-D498-436C-A5C3-C394E87EE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8F7C6-47F9-4B61-934D-3BB355C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0BCE-D01B-4864-B573-F0D6C6CB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C7AB0-B906-4066-B915-E78F9D79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51843-4B73-4930-B723-E566655D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197C-1498-44A8-811F-8FB559FC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89A4-C30B-4A3C-9454-65F2708F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E36B-2FC4-423E-A83D-F425AD30B6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2362-F460-47B4-97E8-58388CE57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6250-7595-45B2-A6DE-36607910F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C3B7-B7AD-4D4A-B614-B9C36A0D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888/notebooks/Kalpana_Project_MovieData.ipynb#4.11.-How-is-the-distribution-of-Revenue-according-to-the-main-category-of-movie?Which-type-of-movie,-viewers-like-more?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888/notebooks/Kalpana_Project_MovieData.ipynb#4.11.-How-is-the-distribution-of-Revenue-according-to-the-main-category-of-movie?Which-type-of-movie,-viewers-like-more?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8CB0-D26E-4488-92D8-626AE0880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4BFA-22EC-45A3-90F0-7CE4805E9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 on Movie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F4CD8-4E12-4141-AD52-03395A89C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2"/>
            <a:ext cx="9144000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C3CA-AE46-402D-9DAF-26E75331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type of movie, generates more revenue?</a:t>
            </a:r>
            <a:r>
              <a:rPr lang="en-US" b="1" dirty="0">
                <a:hlinkClick r:id="rId2"/>
              </a:rPr>
              <a:t>¶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C1CC0-2A1F-497D-9F5A-54799CC8B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799" y="1564368"/>
            <a:ext cx="4386322" cy="3190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8AB3E-C3F5-4E5C-92FE-0FF972E13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280" y="1564368"/>
            <a:ext cx="4668520" cy="319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CC9DD-0DB5-431F-94D3-088D7C16CB73}"/>
              </a:ext>
            </a:extLst>
          </p:cNvPr>
          <p:cNvSpPr txBox="1"/>
          <p:nvPr/>
        </p:nvSpPr>
        <p:spPr>
          <a:xfrm>
            <a:off x="2490652" y="5293632"/>
            <a:ext cx="687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above superimposed graphs using </a:t>
            </a:r>
            <a:r>
              <a:rPr lang="en-US" dirty="0" err="1"/>
              <a:t>distplots</a:t>
            </a:r>
            <a:r>
              <a:rPr lang="en-US" dirty="0"/>
              <a:t> also states same that </a:t>
            </a:r>
          </a:p>
          <a:p>
            <a:r>
              <a:rPr lang="en-US" dirty="0"/>
              <a:t>Action, Comedy and Drama generated more revenue.</a:t>
            </a:r>
          </a:p>
        </p:txBody>
      </p:sp>
    </p:spTree>
    <p:extLst>
      <p:ext uri="{BB962C8B-B14F-4D97-AF65-F5344CB8AC3E}">
        <p14:creationId xmlns:p14="http://schemas.microsoft.com/office/powerpoint/2010/main" val="360681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F467-CEBC-4EFE-8933-20BA1B2E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type of movie, viewers like more?</a:t>
            </a:r>
            <a:r>
              <a:rPr lang="en-US" b="1" dirty="0">
                <a:hlinkClick r:id="rId2"/>
              </a:rPr>
              <a:t>¶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50AE1-0BBE-4B23-A3DC-6D7D9039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971" y="1253331"/>
            <a:ext cx="4987925" cy="3907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1AA9A1-1A09-4A30-8240-AFE703E21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80" y="1253331"/>
            <a:ext cx="4987925" cy="3907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55096-5BA9-4224-965C-D9095E895742}"/>
              </a:ext>
            </a:extLst>
          </p:cNvPr>
          <p:cNvSpPr txBox="1"/>
          <p:nvPr/>
        </p:nvSpPr>
        <p:spPr>
          <a:xfrm>
            <a:off x="1505857" y="5403155"/>
            <a:ext cx="96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above superimposed graph , it can be seen clearly that maximum number of movies related to </a:t>
            </a:r>
            <a:br>
              <a:rPr lang="en-US" dirty="0"/>
            </a:br>
            <a:r>
              <a:rPr lang="en-US" dirty="0"/>
              <a:t>Action, Comedy and Drama that user rates positively.</a:t>
            </a:r>
          </a:p>
        </p:txBody>
      </p:sp>
    </p:spTree>
    <p:extLst>
      <p:ext uri="{BB962C8B-B14F-4D97-AF65-F5344CB8AC3E}">
        <p14:creationId xmlns:p14="http://schemas.microsoft.com/office/powerpoint/2010/main" val="389244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3802-5801-47E8-BC8B-E012C131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features have highest correlation?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1598BB-A63C-419D-9406-51CF673D9A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972" y="1404711"/>
            <a:ext cx="59015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CF03F-9AF7-4D87-8255-D031747A3D26}"/>
              </a:ext>
            </a:extLst>
          </p:cNvPr>
          <p:cNvSpPr txBox="1"/>
          <p:nvPr/>
        </p:nvSpPr>
        <p:spPr>
          <a:xfrm>
            <a:off x="1230086" y="5872305"/>
            <a:ext cx="978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clearly seen that highest correlation is between votes and revenue i.e. 0.61 that clearly states that </a:t>
            </a:r>
          </a:p>
          <a:p>
            <a:r>
              <a:rPr lang="en-US" dirty="0"/>
              <a:t>if we want more revenue to generate then user must like the movie and critics rating does not </a:t>
            </a:r>
          </a:p>
          <a:p>
            <a:r>
              <a:rPr lang="en-US" dirty="0"/>
              <a:t>have much impact on revenue i.e. 0.13.</a:t>
            </a:r>
          </a:p>
        </p:txBody>
      </p:sp>
    </p:spTree>
    <p:extLst>
      <p:ext uri="{BB962C8B-B14F-4D97-AF65-F5344CB8AC3E}">
        <p14:creationId xmlns:p14="http://schemas.microsoft.com/office/powerpoint/2010/main" val="300228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1A83-03EF-404B-968E-C38914C2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Which year has largest number of movie release?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876FB-D894-46E2-B718-C78B40AA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01" y="1308724"/>
            <a:ext cx="6400813" cy="4663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DC1E1-A848-42F1-BB0A-13D31A0B12F0}"/>
              </a:ext>
            </a:extLst>
          </p:cNvPr>
          <p:cNvSpPr txBox="1"/>
          <p:nvPr/>
        </p:nvSpPr>
        <p:spPr>
          <a:xfrm>
            <a:off x="2895593" y="6123543"/>
            <a:ext cx="640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Year 2016 has maximum number of movies released</a:t>
            </a:r>
          </a:p>
        </p:txBody>
      </p:sp>
    </p:spTree>
    <p:extLst>
      <p:ext uri="{BB962C8B-B14F-4D97-AF65-F5344CB8AC3E}">
        <p14:creationId xmlns:p14="http://schemas.microsoft.com/office/powerpoint/2010/main" val="404358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2638-EC8B-4549-A69D-81F5BE5F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Metascore</a:t>
            </a:r>
            <a:r>
              <a:rPr lang="en-US" dirty="0"/>
              <a:t> rating is likely to be given by Critics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ADFDF-2596-4FEC-B41D-2458BF270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07" y="1690688"/>
            <a:ext cx="552847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0FC74-7B25-4AD3-9431-66E864740123}"/>
              </a:ext>
            </a:extLst>
          </p:cNvPr>
          <p:cNvSpPr txBox="1"/>
          <p:nvPr/>
        </p:nvSpPr>
        <p:spPr>
          <a:xfrm>
            <a:off x="3603172" y="6042026"/>
            <a:ext cx="542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clearly visible that Critics are more likely to give </a:t>
            </a:r>
            <a:r>
              <a:rPr lang="en-US" dirty="0" err="1"/>
              <a:t>Metascore</a:t>
            </a:r>
            <a:r>
              <a:rPr lang="en-US" dirty="0"/>
              <a:t> rating from 40-70</a:t>
            </a:r>
          </a:p>
        </p:txBody>
      </p:sp>
    </p:spTree>
    <p:extLst>
      <p:ext uri="{BB962C8B-B14F-4D97-AF65-F5344CB8AC3E}">
        <p14:creationId xmlns:p14="http://schemas.microsoft.com/office/powerpoint/2010/main" val="93063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BBD-BB67-4368-832A-EAD85546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 user rating pattern matches with critics rating for movies 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F4F2D-2525-4960-9289-6E382510A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92" y="1253331"/>
            <a:ext cx="58444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CDE6B-6365-4B89-90FA-0A440BAA7FC3}"/>
              </a:ext>
            </a:extLst>
          </p:cNvPr>
          <p:cNvSpPr txBox="1"/>
          <p:nvPr/>
        </p:nvSpPr>
        <p:spPr>
          <a:xfrm>
            <a:off x="1960393" y="5846544"/>
            <a:ext cx="902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observed that there is high concentration of points that can be interpreted as straight line.</a:t>
            </a:r>
          </a:p>
          <a:p>
            <a:r>
              <a:rPr lang="en-US" dirty="0"/>
              <a:t>It indicates that user rating trend follows critics rating trend.</a:t>
            </a:r>
          </a:p>
        </p:txBody>
      </p:sp>
    </p:spTree>
    <p:extLst>
      <p:ext uri="{BB962C8B-B14F-4D97-AF65-F5344CB8AC3E}">
        <p14:creationId xmlns:p14="http://schemas.microsoft.com/office/powerpoint/2010/main" val="164205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3408-00C2-44EF-A535-3F3D37B0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movie has the highest number of votes and in which year?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319F9-7C64-4472-A528-723E67914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317" y="1690688"/>
            <a:ext cx="604068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A08D6-48DA-486F-AB19-AA8609773114}"/>
              </a:ext>
            </a:extLst>
          </p:cNvPr>
          <p:cNvSpPr txBox="1"/>
          <p:nvPr/>
        </p:nvSpPr>
        <p:spPr>
          <a:xfrm>
            <a:off x="2531134" y="6042026"/>
            <a:ext cx="739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clearly visible that in 2008 , viewers voted exceptionally high for a movie.</a:t>
            </a:r>
          </a:p>
          <a:p>
            <a:r>
              <a:rPr lang="en-US" dirty="0"/>
              <a:t>Movie name is The Dark Knight.</a:t>
            </a:r>
          </a:p>
        </p:txBody>
      </p:sp>
    </p:spTree>
    <p:extLst>
      <p:ext uri="{BB962C8B-B14F-4D97-AF65-F5344CB8AC3E}">
        <p14:creationId xmlns:p14="http://schemas.microsoft.com/office/powerpoint/2010/main" val="50240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3F28-1F54-4F4C-B30A-1AE0059A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movie has the highest revenue and in which year?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CD7B0C-BD88-4245-9B16-DCB6F0214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446" y="1559269"/>
            <a:ext cx="604068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BFE85-E5E1-4A7F-B653-CF3280E75A13}"/>
              </a:ext>
            </a:extLst>
          </p:cNvPr>
          <p:cNvSpPr txBox="1"/>
          <p:nvPr/>
        </p:nvSpPr>
        <p:spPr>
          <a:xfrm>
            <a:off x="3712029" y="5844957"/>
            <a:ext cx="524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clearly visible that revenue is highest in </a:t>
            </a:r>
            <a:r>
              <a:rPr lang="en-US" b="1" dirty="0"/>
              <a:t>2015</a:t>
            </a:r>
            <a:r>
              <a:rPr lang="en-US" dirty="0"/>
              <a:t>. Movie name is </a:t>
            </a:r>
            <a:r>
              <a:rPr lang="en-US" b="1" dirty="0"/>
              <a:t>'Star Wars: Episode VII - The Force Awakens'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85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C7C0-0987-429A-8CA3-E87A4D5B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effect of duration of the movie on rating?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D1C505-9B6A-4B9E-8D76-2DD8B893B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601" y="1560154"/>
            <a:ext cx="597242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C8D2D-F531-4FFF-84A5-97AC18B232C2}"/>
              </a:ext>
            </a:extLst>
          </p:cNvPr>
          <p:cNvSpPr txBox="1"/>
          <p:nvPr/>
        </p:nvSpPr>
        <p:spPr>
          <a:xfrm>
            <a:off x="932098" y="5856524"/>
            <a:ext cx="969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clearly visible that viewers likes to watch movie that has duration ranges  from 80 to 130 minutes.</a:t>
            </a:r>
          </a:p>
          <a:p>
            <a:r>
              <a:rPr lang="en-US" dirty="0"/>
              <a:t>Graph is concentrated more during this duration and rating is also good comparatively.</a:t>
            </a:r>
          </a:p>
        </p:txBody>
      </p:sp>
    </p:spTree>
    <p:extLst>
      <p:ext uri="{BB962C8B-B14F-4D97-AF65-F5344CB8AC3E}">
        <p14:creationId xmlns:p14="http://schemas.microsoft.com/office/powerpoint/2010/main" val="368419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EE6F-1390-4D74-BDE9-8D0063A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relationship between votes and user rating?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F0CEF9-6FE9-43EA-982B-9D96BCBDC9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78" y="1825625"/>
            <a:ext cx="58444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533F32-966B-4248-9CB2-E879CEA3BDFF}"/>
              </a:ext>
            </a:extLst>
          </p:cNvPr>
          <p:cNvSpPr txBox="1"/>
          <p:nvPr/>
        </p:nvSpPr>
        <p:spPr>
          <a:xfrm>
            <a:off x="2763848" y="6127234"/>
            <a:ext cx="750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easily observed that viewers are going to vote for the movie that they like.</a:t>
            </a:r>
          </a:p>
        </p:txBody>
      </p:sp>
    </p:spTree>
    <p:extLst>
      <p:ext uri="{BB962C8B-B14F-4D97-AF65-F5344CB8AC3E}">
        <p14:creationId xmlns:p14="http://schemas.microsoft.com/office/powerpoint/2010/main" val="215460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1199-4694-40FF-9999-969F32B4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should be the duration of movie to generate more revenue?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0A970-3BA5-46D0-9E16-0A74E1245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921" y="1253331"/>
            <a:ext cx="598415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BC453-5F21-42EE-BC9A-B8A05C05AE13}"/>
              </a:ext>
            </a:extLst>
          </p:cNvPr>
          <p:cNvSpPr txBox="1"/>
          <p:nvPr/>
        </p:nvSpPr>
        <p:spPr>
          <a:xfrm>
            <a:off x="3103921" y="5748139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maximum revenue, movie duration should be between 80 to 130 minutes. It can be seen from graph that movies with long duration tend to generate less revenue.</a:t>
            </a:r>
          </a:p>
        </p:txBody>
      </p:sp>
    </p:spTree>
    <p:extLst>
      <p:ext uri="{BB962C8B-B14F-4D97-AF65-F5344CB8AC3E}">
        <p14:creationId xmlns:p14="http://schemas.microsoft.com/office/powerpoint/2010/main" val="43782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386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Which year has largest number of movie release? </vt:lpstr>
      <vt:lpstr>Which Metascore rating is likely to be given by Critics ?</vt:lpstr>
      <vt:lpstr>Do user rating pattern matches with critics rating for movies ? </vt:lpstr>
      <vt:lpstr>Which movie has the highest number of votes and in which year?</vt:lpstr>
      <vt:lpstr>Which movie has the highest revenue and in which year?</vt:lpstr>
      <vt:lpstr>What is the effect of duration of the movie on rating?</vt:lpstr>
      <vt:lpstr>What is the relationship between votes and user rating?</vt:lpstr>
      <vt:lpstr>What should be the duration of movie to generate more revenue? </vt:lpstr>
      <vt:lpstr>Which type of movie, generates more revenue?¶</vt:lpstr>
      <vt:lpstr>Which type of movie, viewers like more?¶ </vt:lpstr>
      <vt:lpstr>Which features have highest correlation?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Kalpana Parcha</dc:creator>
  <cp:lastModifiedBy>Kalpana Parcha</cp:lastModifiedBy>
  <cp:revision>30</cp:revision>
  <dcterms:created xsi:type="dcterms:W3CDTF">2019-03-24T22:24:21Z</dcterms:created>
  <dcterms:modified xsi:type="dcterms:W3CDTF">2019-03-25T00:02:04Z</dcterms:modified>
</cp:coreProperties>
</file>