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2" r:id="rId5"/>
    <p:sldId id="25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>
      <p:cViewPr varScale="1">
        <p:scale>
          <a:sx n="64" d="100"/>
          <a:sy n="64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949" y="0"/>
            <a:ext cx="1217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0212" y="253096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CartMS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16216" y="166130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0212" y="3010609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6216" y="43291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ProductMs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16216" y="565911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DiscountMS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80112" y="116632"/>
            <a:ext cx="1296144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CartMS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99992" y="40466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CartMS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339752" y="2608049"/>
            <a:ext cx="2268251" cy="1316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Spring Cloud </a:t>
            </a:r>
            <a:r>
              <a:rPr lang="en-US" b="1" dirty="0" err="1" smtClean="0"/>
              <a:t>Config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964105" y="4993693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881045" y="3903051"/>
            <a:ext cx="1296144" cy="448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AMQP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39752" y="3946713"/>
            <a:ext cx="288032" cy="106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1560" y="475603"/>
            <a:ext cx="2469286" cy="10854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Eureka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39952" y="3946713"/>
            <a:ext cx="75019" cy="64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64922" y="4635103"/>
            <a:ext cx="1815190" cy="7042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IN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364088" y="2581837"/>
            <a:ext cx="1152128" cy="200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44107" y="3924882"/>
            <a:ext cx="936105" cy="68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38263" y="4221990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815027" y="1568829"/>
            <a:ext cx="8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Refresh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7725732" y="2791077"/>
            <a:ext cx="8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16216" y="164573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SBI- 1%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0212" y="3010609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ICICI-1.2%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6216" y="43291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Citibank- 1.4%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080846" y="2581837"/>
            <a:ext cx="1563162" cy="70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Uber</a:t>
            </a:r>
            <a:r>
              <a:rPr lang="en-US" dirty="0" smtClean="0"/>
              <a:t> 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44008" y="2244851"/>
            <a:ext cx="1152128" cy="76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399165" y="486776"/>
            <a:ext cx="1800200" cy="231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5508104" y="1353213"/>
            <a:ext cx="1530170" cy="145147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6216" y="270027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Noun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16216" y="164573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0212" y="3010609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adjective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6216" y="43291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Verb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16216" y="565911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80112" y="116632"/>
            <a:ext cx="1296144" cy="9361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499992" y="40466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3080846" y="2581837"/>
            <a:ext cx="1563162" cy="70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IN" dirty="0"/>
          </a:p>
        </p:txBody>
      </p:sp>
      <p:cxnSp>
        <p:nvCxnSpPr>
          <p:cNvPr id="3" name="Straight Arrow Connector 2"/>
          <p:cNvCxnSpPr>
            <a:stCxn id="30" idx="7"/>
          </p:cNvCxnSpPr>
          <p:nvPr/>
        </p:nvCxnSpPr>
        <p:spPr>
          <a:xfrm flipV="1">
            <a:off x="4415088" y="1340769"/>
            <a:ext cx="949000" cy="13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44008" y="2237593"/>
            <a:ext cx="1800200" cy="54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99992" y="3209700"/>
            <a:ext cx="1980220" cy="42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3968" y="3298641"/>
            <a:ext cx="2196244" cy="163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0360" y="3306573"/>
            <a:ext cx="2599852" cy="26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80846" y="2237593"/>
            <a:ext cx="1203122" cy="34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</a:t>
            </a:r>
            <a:r>
              <a:rPr lang="en-US" dirty="0" err="1" smtClean="0"/>
              <a:t>imes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7642963" y="1941663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63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15474" y="1874341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disountms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flipH="1">
            <a:off x="1071538" y="2517283"/>
            <a:ext cx="5022597" cy="3197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flipH="1">
            <a:off x="3000364" y="2517283"/>
            <a:ext cx="3093771" cy="3197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43540" cy="16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54073" y="1891319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>
            <a:off x="932734" y="2534261"/>
            <a:ext cx="138804" cy="318075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>
            <a:off x="932734" y="2534261"/>
            <a:ext cx="2067630" cy="318075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 flipV="1">
            <a:off x="1611395" y="2178835"/>
            <a:ext cx="1103217" cy="33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>
            <a:off x="932734" y="2534261"/>
            <a:ext cx="3960737" cy="318075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flipH="1">
            <a:off x="4893471" y="2517283"/>
            <a:ext cx="1200664" cy="3197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>
            <a:off x="932734" y="2534261"/>
            <a:ext cx="7032571" cy="2109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>
            <a:off x="6094135" y="2517283"/>
            <a:ext cx="1871170" cy="212616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625974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flipV="1">
            <a:off x="8304635" y="928670"/>
            <a:ext cx="89298" cy="9286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72796" y="2195812"/>
            <a:ext cx="1192509" cy="244763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flipH="1">
            <a:off x="7965305" y="2500306"/>
            <a:ext cx="339330" cy="21431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flipH="1">
            <a:off x="1071538" y="2500306"/>
            <a:ext cx="7233097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flipH="1">
            <a:off x="3000364" y="2500306"/>
            <a:ext cx="5304271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flipH="1">
            <a:off x="4893471" y="2500306"/>
            <a:ext cx="3411164" cy="321471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2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63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w2cluster99</cp:lastModifiedBy>
  <cp:revision>120</cp:revision>
  <dcterms:created xsi:type="dcterms:W3CDTF">2020-04-08T03:44:56Z</dcterms:created>
  <dcterms:modified xsi:type="dcterms:W3CDTF">2020-04-30T05:20:54Z</dcterms:modified>
</cp:coreProperties>
</file>