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57" r:id="rId1"/>
  </p:sldMasterIdLst>
  <p:notesMasterIdLst>
    <p:notesMasterId r:id="rId13"/>
  </p:notesMasterIdLst>
  <p:sldIdLst>
    <p:sldId id="298" r:id="rId2"/>
    <p:sldId id="276" r:id="rId3"/>
    <p:sldId id="308" r:id="rId4"/>
    <p:sldId id="312" r:id="rId5"/>
    <p:sldId id="326" r:id="rId6"/>
    <p:sldId id="313" r:id="rId7"/>
    <p:sldId id="320" r:id="rId8"/>
    <p:sldId id="325" r:id="rId9"/>
    <p:sldId id="328" r:id="rId10"/>
    <p:sldId id="327" r:id="rId11"/>
    <p:sldId id="32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lvester Lall" initials="SL" lastIdx="0" clrIdx="0">
    <p:extLst>
      <p:ext uri="{19B8F6BF-5375-455C-9EA6-DF929625EA0E}">
        <p15:presenceInfo xmlns:p15="http://schemas.microsoft.com/office/powerpoint/2012/main" userId="fb80a23e7a7254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7A1B"/>
    <a:srgbClr val="0432FF"/>
    <a:srgbClr val="3D5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82"/>
    <p:restoredTop sz="95921"/>
  </p:normalViewPr>
  <p:slideViewPr>
    <p:cSldViewPr snapToGrid="0" snapToObjects="1">
      <p:cViewPr varScale="1">
        <p:scale>
          <a:sx n="87" d="100"/>
          <a:sy n="87" d="100"/>
        </p:scale>
        <p:origin x="208" y="6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jpe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jpe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jpe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jpe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jpe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jpe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jpe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jpe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E27F59-6F10-4192-B488-E71D73B9119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55F81705-584E-4F1B-831D-6AC51F2BE1EA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rPr>
            <a:t>Objectives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j-lt"/>
          </a:endParaRPr>
        </a:p>
      </dgm:t>
    </dgm:pt>
    <dgm:pt modelId="{9DA7452D-6786-4E8E-B8E3-242CC1AA459B}" type="parTrans" cxnId="{E7F8295D-1841-4990-AE95-3F99DB8D6CD7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j-lt"/>
          </a:endParaRPr>
        </a:p>
      </dgm:t>
    </dgm:pt>
    <dgm:pt modelId="{B820E262-7A2B-4B78-BFBB-103E149D9116}" type="sibTrans" cxnId="{E7F8295D-1841-4990-AE95-3F99DB8D6CD7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j-lt"/>
          </a:endParaRPr>
        </a:p>
      </dgm:t>
    </dgm:pt>
    <dgm:pt modelId="{E7E73C69-504A-4BA7-A8F3-12D4FC9CF871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rPr>
            <a:t>Data Preview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j-lt"/>
          </a:endParaRPr>
        </a:p>
      </dgm:t>
    </dgm:pt>
    <dgm:pt modelId="{050E7932-A29D-45B7-BBA0-E3142F58AE29}" type="parTrans" cxnId="{AC8EAB96-D7CD-484B-B234-12F7A2521083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j-lt"/>
          </a:endParaRPr>
        </a:p>
      </dgm:t>
    </dgm:pt>
    <dgm:pt modelId="{430840A0-EDE2-4EBD-9DC2-CEFF0ECA80AD}" type="sibTrans" cxnId="{AC8EAB96-D7CD-484B-B234-12F7A2521083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j-lt"/>
          </a:endParaRPr>
        </a:p>
      </dgm:t>
    </dgm:pt>
    <dgm:pt modelId="{33EF024F-363F-4F41-9500-2E2040583756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rPr>
            <a:t>Introduction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j-lt"/>
          </a:endParaRPr>
        </a:p>
      </dgm:t>
    </dgm:pt>
    <dgm:pt modelId="{C4CD5CDB-7D0F-4DDA-A04A-EA3D55B56A7F}" type="parTrans" cxnId="{56AA924F-8999-410A-BE86-F9FA9631FA14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j-lt"/>
          </a:endParaRPr>
        </a:p>
      </dgm:t>
    </dgm:pt>
    <dgm:pt modelId="{DDB9109B-E4D9-4CA0-947E-D5F10B6FDC71}" type="sibTrans" cxnId="{56AA924F-8999-410A-BE86-F9FA9631FA14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j-lt"/>
          </a:endParaRPr>
        </a:p>
      </dgm:t>
    </dgm:pt>
    <dgm:pt modelId="{404526AC-255E-436A-A6E2-654C04C41E80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rPr>
            <a:t>Conclusion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j-lt"/>
          </a:endParaRPr>
        </a:p>
      </dgm:t>
    </dgm:pt>
    <dgm:pt modelId="{D60AA91F-BA23-4848-9EB4-E6CED516A50B}" type="parTrans" cxnId="{044B9FAF-8F9A-4FCF-B9D3-CE17D2FE41B0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j-lt"/>
          </a:endParaRPr>
        </a:p>
      </dgm:t>
    </dgm:pt>
    <dgm:pt modelId="{E4A4DFC9-374F-4B8C-9201-40C3289AAFB3}" type="sibTrans" cxnId="{044B9FAF-8F9A-4FCF-B9D3-CE17D2FE41B0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j-lt"/>
          </a:endParaRPr>
        </a:p>
      </dgm:t>
    </dgm:pt>
    <dgm:pt modelId="{82FD1EBC-4A4A-4E3D-83CC-232278B6FFEB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rPr>
            <a:t>Data Visualization &amp; Insights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j-lt"/>
          </a:endParaRPr>
        </a:p>
      </dgm:t>
    </dgm:pt>
    <dgm:pt modelId="{2D96CBC1-2CAD-4379-BFDA-C3376B0D4936}" type="sibTrans" cxnId="{D0445DD6-5000-4735-B704-166EA61877C0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j-lt"/>
          </a:endParaRPr>
        </a:p>
      </dgm:t>
    </dgm:pt>
    <dgm:pt modelId="{3479F174-5B12-47A7-9185-DE6BEEB5FFDD}" type="parTrans" cxnId="{D0445DD6-5000-4735-B704-166EA61877C0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j-lt"/>
          </a:endParaRPr>
        </a:p>
      </dgm:t>
    </dgm:pt>
    <dgm:pt modelId="{EFB246D1-86DD-40BF-A563-201596E2CD09}" type="pres">
      <dgm:prSet presAssocID="{EFE27F59-6F10-4192-B488-E71D73B91197}" presName="root" presStyleCnt="0">
        <dgm:presLayoutVars>
          <dgm:dir/>
          <dgm:resizeHandles val="exact"/>
        </dgm:presLayoutVars>
      </dgm:prSet>
      <dgm:spPr/>
    </dgm:pt>
    <dgm:pt modelId="{C14C1799-C4AE-4884-A029-CA2E4973780C}" type="pres">
      <dgm:prSet presAssocID="{33EF024F-363F-4F41-9500-2E2040583756}" presName="compNode" presStyleCnt="0"/>
      <dgm:spPr/>
    </dgm:pt>
    <dgm:pt modelId="{00F0B9BC-1F05-4B32-997E-86EA5BE009D5}" type="pres">
      <dgm:prSet presAssocID="{33EF024F-363F-4F41-9500-2E2040583756}" presName="iconBgRect" presStyleLbl="bgShp" presStyleIdx="0" presStyleCnt="5"/>
      <dgm:spPr>
        <a:gradFill flip="none" rotWithShape="1">
          <a:gsLst>
            <a:gs pos="9000">
              <a:srgbClr val="C00000"/>
            </a:gs>
            <a:gs pos="97000">
              <a:schemeClr val="bg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  <a:tileRect/>
        </a:gradFill>
      </dgm:spPr>
    </dgm:pt>
    <dgm:pt modelId="{11A8FD7F-4B5A-4E6F-8324-D6E377CC053C}" type="pres">
      <dgm:prSet presAssocID="{33EF024F-363F-4F41-9500-2E2040583756}" presName="iconRect" presStyleLbl="node1" presStyleIdx="0" presStyleCnt="5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FDEF76B2-E4E0-4363-8AF6-0A8546685DD2}" type="pres">
      <dgm:prSet presAssocID="{33EF024F-363F-4F41-9500-2E2040583756}" presName="spaceRect" presStyleCnt="0"/>
      <dgm:spPr/>
    </dgm:pt>
    <dgm:pt modelId="{84F4C8DC-9EA9-433E-AA4B-A189969A4D8C}" type="pres">
      <dgm:prSet presAssocID="{33EF024F-363F-4F41-9500-2E2040583756}" presName="textRect" presStyleLbl="revTx" presStyleIdx="0" presStyleCnt="5">
        <dgm:presLayoutVars>
          <dgm:chMax val="1"/>
          <dgm:chPref val="1"/>
        </dgm:presLayoutVars>
      </dgm:prSet>
      <dgm:spPr/>
    </dgm:pt>
    <dgm:pt modelId="{8BE0F3D1-02E2-4CFE-A3F2-F003B5523FC7}" type="pres">
      <dgm:prSet presAssocID="{DDB9109B-E4D9-4CA0-947E-D5F10B6FDC71}" presName="sibTrans" presStyleCnt="0"/>
      <dgm:spPr/>
    </dgm:pt>
    <dgm:pt modelId="{322BB0F6-A3E0-4E74-A84F-F7AA33C5B639}" type="pres">
      <dgm:prSet presAssocID="{55F81705-584E-4F1B-831D-6AC51F2BE1EA}" presName="compNode" presStyleCnt="0"/>
      <dgm:spPr/>
    </dgm:pt>
    <dgm:pt modelId="{A8E1ED20-882F-40C1-86B8-391F85284B27}" type="pres">
      <dgm:prSet presAssocID="{55F81705-584E-4F1B-831D-6AC51F2BE1EA}" presName="iconBgRect" presStyleLbl="bgShp" presStyleIdx="1" presStyleCnt="5"/>
      <dgm:spPr>
        <a:gradFill rotWithShape="0">
          <a:gsLst>
            <a:gs pos="9000">
              <a:srgbClr val="C00000"/>
            </a:gs>
            <a:gs pos="97000">
              <a:schemeClr val="bg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</dgm:spPr>
    </dgm:pt>
    <dgm:pt modelId="{80A39BB1-EBF4-43D7-AA69-72B941F72230}" type="pres">
      <dgm:prSet presAssocID="{55F81705-584E-4F1B-831D-6AC51F2BE1EA}" presName="iconRect" presStyleLbl="node1" presStyleIdx="1" presStyleCnt="5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15A2308A-CD4B-4877-93B2-751CC9EE5F51}" type="pres">
      <dgm:prSet presAssocID="{55F81705-584E-4F1B-831D-6AC51F2BE1EA}" presName="spaceRect" presStyleCnt="0"/>
      <dgm:spPr/>
    </dgm:pt>
    <dgm:pt modelId="{2EAE0EA1-AFDD-418A-85C1-DC9D24F15232}" type="pres">
      <dgm:prSet presAssocID="{55F81705-584E-4F1B-831D-6AC51F2BE1EA}" presName="textRect" presStyleLbl="revTx" presStyleIdx="1" presStyleCnt="5">
        <dgm:presLayoutVars>
          <dgm:chMax val="1"/>
          <dgm:chPref val="1"/>
        </dgm:presLayoutVars>
      </dgm:prSet>
      <dgm:spPr/>
    </dgm:pt>
    <dgm:pt modelId="{C6215AFD-72D1-4D8D-8529-DB3E346874A1}" type="pres">
      <dgm:prSet presAssocID="{B820E262-7A2B-4B78-BFBB-103E149D9116}" presName="sibTrans" presStyleCnt="0"/>
      <dgm:spPr/>
    </dgm:pt>
    <dgm:pt modelId="{D8A0792F-A8DB-4C57-A0F2-9D04A1EC5C7C}" type="pres">
      <dgm:prSet presAssocID="{E7E73C69-504A-4BA7-A8F3-12D4FC9CF871}" presName="compNode" presStyleCnt="0"/>
      <dgm:spPr/>
    </dgm:pt>
    <dgm:pt modelId="{EBD74FE2-3F76-41B4-9F2B-C528E0562177}" type="pres">
      <dgm:prSet presAssocID="{E7E73C69-504A-4BA7-A8F3-12D4FC9CF871}" presName="iconBgRect" presStyleLbl="bgShp" presStyleIdx="2" presStyleCnt="5"/>
      <dgm:spPr>
        <a:gradFill rotWithShape="0">
          <a:gsLst>
            <a:gs pos="9000">
              <a:srgbClr val="C00000"/>
            </a:gs>
            <a:gs pos="97000">
              <a:schemeClr val="bg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</dgm:spPr>
    </dgm:pt>
    <dgm:pt modelId="{00A7C6BF-6E35-44D4-BD17-53BD59DBA791}" type="pres">
      <dgm:prSet presAssocID="{E7E73C69-504A-4BA7-A8F3-12D4FC9CF87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0E15D994-D19F-4493-AB3A-679923FBAA9C}" type="pres">
      <dgm:prSet presAssocID="{E7E73C69-504A-4BA7-A8F3-12D4FC9CF871}" presName="spaceRect" presStyleCnt="0"/>
      <dgm:spPr/>
    </dgm:pt>
    <dgm:pt modelId="{6ED1C091-1AF6-4425-892C-D18DAB152446}" type="pres">
      <dgm:prSet presAssocID="{E7E73C69-504A-4BA7-A8F3-12D4FC9CF871}" presName="textRect" presStyleLbl="revTx" presStyleIdx="2" presStyleCnt="5">
        <dgm:presLayoutVars>
          <dgm:chMax val="1"/>
          <dgm:chPref val="1"/>
        </dgm:presLayoutVars>
      </dgm:prSet>
      <dgm:spPr/>
    </dgm:pt>
    <dgm:pt modelId="{1C3DAA95-344D-44CE-85DB-F6CBE78156DC}" type="pres">
      <dgm:prSet presAssocID="{430840A0-EDE2-4EBD-9DC2-CEFF0ECA80AD}" presName="sibTrans" presStyleCnt="0"/>
      <dgm:spPr/>
    </dgm:pt>
    <dgm:pt modelId="{922CFD4E-5C9E-4C1F-9AA6-426C7AB76AA2}" type="pres">
      <dgm:prSet presAssocID="{82FD1EBC-4A4A-4E3D-83CC-232278B6FFEB}" presName="compNode" presStyleCnt="0"/>
      <dgm:spPr/>
    </dgm:pt>
    <dgm:pt modelId="{4F7974CA-A38B-4A0F-A193-DDB6706E1811}" type="pres">
      <dgm:prSet presAssocID="{82FD1EBC-4A4A-4E3D-83CC-232278B6FFEB}" presName="iconBgRect" presStyleLbl="bgShp" presStyleIdx="3" presStyleCnt="5"/>
      <dgm:spPr>
        <a:gradFill rotWithShape="0">
          <a:gsLst>
            <a:gs pos="9000">
              <a:srgbClr val="C00000"/>
            </a:gs>
            <a:gs pos="97000">
              <a:schemeClr val="bg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</dgm:spPr>
    </dgm:pt>
    <dgm:pt modelId="{EF23269C-7193-4261-988A-20638BA0B4E4}" type="pres">
      <dgm:prSet presAssocID="{82FD1EBC-4A4A-4E3D-83CC-232278B6FFE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</dgm:pt>
    <dgm:pt modelId="{D6B01DCA-B203-4536-B30B-AF20FE56D299}" type="pres">
      <dgm:prSet presAssocID="{82FD1EBC-4A4A-4E3D-83CC-232278B6FFEB}" presName="spaceRect" presStyleCnt="0"/>
      <dgm:spPr/>
    </dgm:pt>
    <dgm:pt modelId="{C1AA5748-C725-4B2A-B70D-3DD6237353A7}" type="pres">
      <dgm:prSet presAssocID="{82FD1EBC-4A4A-4E3D-83CC-232278B6FFEB}" presName="textRect" presStyleLbl="revTx" presStyleIdx="3" presStyleCnt="5">
        <dgm:presLayoutVars>
          <dgm:chMax val="1"/>
          <dgm:chPref val="1"/>
        </dgm:presLayoutVars>
      </dgm:prSet>
      <dgm:spPr/>
    </dgm:pt>
    <dgm:pt modelId="{4FF435D2-5A4C-4A4C-B87F-536D21B64A99}" type="pres">
      <dgm:prSet presAssocID="{2D96CBC1-2CAD-4379-BFDA-C3376B0D4936}" presName="sibTrans" presStyleCnt="0"/>
      <dgm:spPr/>
    </dgm:pt>
    <dgm:pt modelId="{E3C76B58-A88A-4EC9-82E4-6F877576082C}" type="pres">
      <dgm:prSet presAssocID="{404526AC-255E-436A-A6E2-654C04C41E80}" presName="compNode" presStyleCnt="0"/>
      <dgm:spPr/>
    </dgm:pt>
    <dgm:pt modelId="{C01C3B21-1DB5-47EA-9EB5-56A9621C9D98}" type="pres">
      <dgm:prSet presAssocID="{404526AC-255E-436A-A6E2-654C04C41E80}" presName="iconBgRect" presStyleLbl="bgShp" presStyleIdx="4" presStyleCnt="5"/>
      <dgm:spPr>
        <a:gradFill rotWithShape="0">
          <a:gsLst>
            <a:gs pos="9000">
              <a:srgbClr val="C00000"/>
            </a:gs>
            <a:gs pos="97000">
              <a:schemeClr val="bg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</dgm:spPr>
    </dgm:pt>
    <dgm:pt modelId="{47C00268-B8F4-4E2B-A9AA-12E4495A3E1A}" type="pres">
      <dgm:prSet presAssocID="{404526AC-255E-436A-A6E2-654C04C41E8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645BDAC9-73FC-4A79-BDD4-2C2A3BAFAC8F}" type="pres">
      <dgm:prSet presAssocID="{404526AC-255E-436A-A6E2-654C04C41E80}" presName="spaceRect" presStyleCnt="0"/>
      <dgm:spPr/>
    </dgm:pt>
    <dgm:pt modelId="{BA6816B6-F653-410D-B551-46D5C1CC76D3}" type="pres">
      <dgm:prSet presAssocID="{404526AC-255E-436A-A6E2-654C04C41E8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6AA924F-8999-410A-BE86-F9FA9631FA14}" srcId="{EFE27F59-6F10-4192-B488-E71D73B91197}" destId="{33EF024F-363F-4F41-9500-2E2040583756}" srcOrd="0" destOrd="0" parTransId="{C4CD5CDB-7D0F-4DDA-A04A-EA3D55B56A7F}" sibTransId="{DDB9109B-E4D9-4CA0-947E-D5F10B6FDC71}"/>
    <dgm:cxn modelId="{E7F8295D-1841-4990-AE95-3F99DB8D6CD7}" srcId="{EFE27F59-6F10-4192-B488-E71D73B91197}" destId="{55F81705-584E-4F1B-831D-6AC51F2BE1EA}" srcOrd="1" destOrd="0" parTransId="{9DA7452D-6786-4E8E-B8E3-242CC1AA459B}" sibTransId="{B820E262-7A2B-4B78-BFBB-103E149D9116}"/>
    <dgm:cxn modelId="{7482BF77-FAC8-4FD8-8F66-77CEFCE036C0}" type="presOf" srcId="{404526AC-255E-436A-A6E2-654C04C41E80}" destId="{BA6816B6-F653-410D-B551-46D5C1CC76D3}" srcOrd="0" destOrd="0" presId="urn:microsoft.com/office/officeart/2018/5/layout/IconCircleLabelList"/>
    <dgm:cxn modelId="{D057AB96-0308-4BE4-A002-15C7B9F75FE1}" type="presOf" srcId="{33EF024F-363F-4F41-9500-2E2040583756}" destId="{84F4C8DC-9EA9-433E-AA4B-A189969A4D8C}" srcOrd="0" destOrd="0" presId="urn:microsoft.com/office/officeart/2018/5/layout/IconCircleLabelList"/>
    <dgm:cxn modelId="{AC8EAB96-D7CD-484B-B234-12F7A2521083}" srcId="{EFE27F59-6F10-4192-B488-E71D73B91197}" destId="{E7E73C69-504A-4BA7-A8F3-12D4FC9CF871}" srcOrd="2" destOrd="0" parTransId="{050E7932-A29D-45B7-BBA0-E3142F58AE29}" sibTransId="{430840A0-EDE2-4EBD-9DC2-CEFF0ECA80AD}"/>
    <dgm:cxn modelId="{DA1CF9A7-F330-4286-84F9-5EF9F669679F}" type="presOf" srcId="{EFE27F59-6F10-4192-B488-E71D73B91197}" destId="{EFB246D1-86DD-40BF-A563-201596E2CD09}" srcOrd="0" destOrd="0" presId="urn:microsoft.com/office/officeart/2018/5/layout/IconCircleLabelList"/>
    <dgm:cxn modelId="{044B9FAF-8F9A-4FCF-B9D3-CE17D2FE41B0}" srcId="{EFE27F59-6F10-4192-B488-E71D73B91197}" destId="{404526AC-255E-436A-A6E2-654C04C41E80}" srcOrd="4" destOrd="0" parTransId="{D60AA91F-BA23-4848-9EB4-E6CED516A50B}" sibTransId="{E4A4DFC9-374F-4B8C-9201-40C3289AAFB3}"/>
    <dgm:cxn modelId="{36B215B2-7CAA-40E1-8FB1-F09B0732F681}" type="presOf" srcId="{82FD1EBC-4A4A-4E3D-83CC-232278B6FFEB}" destId="{C1AA5748-C725-4B2A-B70D-3DD6237353A7}" srcOrd="0" destOrd="0" presId="urn:microsoft.com/office/officeart/2018/5/layout/IconCircleLabelList"/>
    <dgm:cxn modelId="{BB108DB2-E92E-4D5D-914C-1DEBF8315C5F}" type="presOf" srcId="{55F81705-584E-4F1B-831D-6AC51F2BE1EA}" destId="{2EAE0EA1-AFDD-418A-85C1-DC9D24F15232}" srcOrd="0" destOrd="0" presId="urn:microsoft.com/office/officeart/2018/5/layout/IconCircleLabelList"/>
    <dgm:cxn modelId="{D0445DD6-5000-4735-B704-166EA61877C0}" srcId="{EFE27F59-6F10-4192-B488-E71D73B91197}" destId="{82FD1EBC-4A4A-4E3D-83CC-232278B6FFEB}" srcOrd="3" destOrd="0" parTransId="{3479F174-5B12-47A7-9185-DE6BEEB5FFDD}" sibTransId="{2D96CBC1-2CAD-4379-BFDA-C3376B0D4936}"/>
    <dgm:cxn modelId="{CAC52DEA-744E-4FBC-871E-D166860E87BD}" type="presOf" srcId="{E7E73C69-504A-4BA7-A8F3-12D4FC9CF871}" destId="{6ED1C091-1AF6-4425-892C-D18DAB152446}" srcOrd="0" destOrd="0" presId="urn:microsoft.com/office/officeart/2018/5/layout/IconCircleLabelList"/>
    <dgm:cxn modelId="{5DF447AB-64EB-4B9E-81DA-0561EB5AAE1B}" type="presParOf" srcId="{EFB246D1-86DD-40BF-A563-201596E2CD09}" destId="{C14C1799-C4AE-4884-A029-CA2E4973780C}" srcOrd="0" destOrd="0" presId="urn:microsoft.com/office/officeart/2018/5/layout/IconCircleLabelList"/>
    <dgm:cxn modelId="{8ED82255-EA52-4FE9-B796-EB60308A29DF}" type="presParOf" srcId="{C14C1799-C4AE-4884-A029-CA2E4973780C}" destId="{00F0B9BC-1F05-4B32-997E-86EA5BE009D5}" srcOrd="0" destOrd="0" presId="urn:microsoft.com/office/officeart/2018/5/layout/IconCircleLabelList"/>
    <dgm:cxn modelId="{65F67F10-D913-4610-BC7F-06C9406F218B}" type="presParOf" srcId="{C14C1799-C4AE-4884-A029-CA2E4973780C}" destId="{11A8FD7F-4B5A-4E6F-8324-D6E377CC053C}" srcOrd="1" destOrd="0" presId="urn:microsoft.com/office/officeart/2018/5/layout/IconCircleLabelList"/>
    <dgm:cxn modelId="{2D303E49-553E-463B-8870-041607D6E1EA}" type="presParOf" srcId="{C14C1799-C4AE-4884-A029-CA2E4973780C}" destId="{FDEF76B2-E4E0-4363-8AF6-0A8546685DD2}" srcOrd="2" destOrd="0" presId="urn:microsoft.com/office/officeart/2018/5/layout/IconCircleLabelList"/>
    <dgm:cxn modelId="{983EE585-C2E5-4D1A-8F1D-505A8BE5573C}" type="presParOf" srcId="{C14C1799-C4AE-4884-A029-CA2E4973780C}" destId="{84F4C8DC-9EA9-433E-AA4B-A189969A4D8C}" srcOrd="3" destOrd="0" presId="urn:microsoft.com/office/officeart/2018/5/layout/IconCircleLabelList"/>
    <dgm:cxn modelId="{FB5214D2-F3C7-4F53-904A-C1092B2F8F69}" type="presParOf" srcId="{EFB246D1-86DD-40BF-A563-201596E2CD09}" destId="{8BE0F3D1-02E2-4CFE-A3F2-F003B5523FC7}" srcOrd="1" destOrd="0" presId="urn:microsoft.com/office/officeart/2018/5/layout/IconCircleLabelList"/>
    <dgm:cxn modelId="{6008B327-A46D-49BA-A86E-DC6E1C24F78B}" type="presParOf" srcId="{EFB246D1-86DD-40BF-A563-201596E2CD09}" destId="{322BB0F6-A3E0-4E74-A84F-F7AA33C5B639}" srcOrd="2" destOrd="0" presId="urn:microsoft.com/office/officeart/2018/5/layout/IconCircleLabelList"/>
    <dgm:cxn modelId="{C15F3F90-7747-495E-A80A-C18141B2686A}" type="presParOf" srcId="{322BB0F6-A3E0-4E74-A84F-F7AA33C5B639}" destId="{A8E1ED20-882F-40C1-86B8-391F85284B27}" srcOrd="0" destOrd="0" presId="urn:microsoft.com/office/officeart/2018/5/layout/IconCircleLabelList"/>
    <dgm:cxn modelId="{22F82714-6A7B-4C6D-B099-029CCAF04E2A}" type="presParOf" srcId="{322BB0F6-A3E0-4E74-A84F-F7AA33C5B639}" destId="{80A39BB1-EBF4-43D7-AA69-72B941F72230}" srcOrd="1" destOrd="0" presId="urn:microsoft.com/office/officeart/2018/5/layout/IconCircleLabelList"/>
    <dgm:cxn modelId="{E9931548-D46A-4B7E-8FA2-8CD39B880754}" type="presParOf" srcId="{322BB0F6-A3E0-4E74-A84F-F7AA33C5B639}" destId="{15A2308A-CD4B-4877-93B2-751CC9EE5F51}" srcOrd="2" destOrd="0" presId="urn:microsoft.com/office/officeart/2018/5/layout/IconCircleLabelList"/>
    <dgm:cxn modelId="{C3587EB2-DEDF-401E-A434-AF0FA936B80E}" type="presParOf" srcId="{322BB0F6-A3E0-4E74-A84F-F7AA33C5B639}" destId="{2EAE0EA1-AFDD-418A-85C1-DC9D24F15232}" srcOrd="3" destOrd="0" presId="urn:microsoft.com/office/officeart/2018/5/layout/IconCircleLabelList"/>
    <dgm:cxn modelId="{034D0655-5BD4-4BB5-B527-A096135B6303}" type="presParOf" srcId="{EFB246D1-86DD-40BF-A563-201596E2CD09}" destId="{C6215AFD-72D1-4D8D-8529-DB3E346874A1}" srcOrd="3" destOrd="0" presId="urn:microsoft.com/office/officeart/2018/5/layout/IconCircleLabelList"/>
    <dgm:cxn modelId="{6C993652-7D5D-49B0-87F9-BE93D1552170}" type="presParOf" srcId="{EFB246D1-86DD-40BF-A563-201596E2CD09}" destId="{D8A0792F-A8DB-4C57-A0F2-9D04A1EC5C7C}" srcOrd="4" destOrd="0" presId="urn:microsoft.com/office/officeart/2018/5/layout/IconCircleLabelList"/>
    <dgm:cxn modelId="{27C24236-CBB7-437B-B7A2-8D0A60752CDA}" type="presParOf" srcId="{D8A0792F-A8DB-4C57-A0F2-9D04A1EC5C7C}" destId="{EBD74FE2-3F76-41B4-9F2B-C528E0562177}" srcOrd="0" destOrd="0" presId="urn:microsoft.com/office/officeart/2018/5/layout/IconCircleLabelList"/>
    <dgm:cxn modelId="{4082EE35-45AA-43B1-89BC-8493E61BB924}" type="presParOf" srcId="{D8A0792F-A8DB-4C57-A0F2-9D04A1EC5C7C}" destId="{00A7C6BF-6E35-44D4-BD17-53BD59DBA791}" srcOrd="1" destOrd="0" presId="urn:microsoft.com/office/officeart/2018/5/layout/IconCircleLabelList"/>
    <dgm:cxn modelId="{C9F2BAD5-4056-48FB-A82B-E188F8008557}" type="presParOf" srcId="{D8A0792F-A8DB-4C57-A0F2-9D04A1EC5C7C}" destId="{0E15D994-D19F-4493-AB3A-679923FBAA9C}" srcOrd="2" destOrd="0" presId="urn:microsoft.com/office/officeart/2018/5/layout/IconCircleLabelList"/>
    <dgm:cxn modelId="{0DC472CD-107C-45B3-804E-833E074FF853}" type="presParOf" srcId="{D8A0792F-A8DB-4C57-A0F2-9D04A1EC5C7C}" destId="{6ED1C091-1AF6-4425-892C-D18DAB152446}" srcOrd="3" destOrd="0" presId="urn:microsoft.com/office/officeart/2018/5/layout/IconCircleLabelList"/>
    <dgm:cxn modelId="{0DC4FC5F-D0BB-4FAC-B663-DF818971A89E}" type="presParOf" srcId="{EFB246D1-86DD-40BF-A563-201596E2CD09}" destId="{1C3DAA95-344D-44CE-85DB-F6CBE78156DC}" srcOrd="5" destOrd="0" presId="urn:microsoft.com/office/officeart/2018/5/layout/IconCircleLabelList"/>
    <dgm:cxn modelId="{6EEEFE80-4A58-4E50-9420-3DAF59E3F50D}" type="presParOf" srcId="{EFB246D1-86DD-40BF-A563-201596E2CD09}" destId="{922CFD4E-5C9E-4C1F-9AA6-426C7AB76AA2}" srcOrd="6" destOrd="0" presId="urn:microsoft.com/office/officeart/2018/5/layout/IconCircleLabelList"/>
    <dgm:cxn modelId="{F29EE876-F160-4375-B3F1-3AD5D908CC15}" type="presParOf" srcId="{922CFD4E-5C9E-4C1F-9AA6-426C7AB76AA2}" destId="{4F7974CA-A38B-4A0F-A193-DDB6706E1811}" srcOrd="0" destOrd="0" presId="urn:microsoft.com/office/officeart/2018/5/layout/IconCircleLabelList"/>
    <dgm:cxn modelId="{C4C4CE95-B6C7-4BED-860D-64EF3FAEAA18}" type="presParOf" srcId="{922CFD4E-5C9E-4C1F-9AA6-426C7AB76AA2}" destId="{EF23269C-7193-4261-988A-20638BA0B4E4}" srcOrd="1" destOrd="0" presId="urn:microsoft.com/office/officeart/2018/5/layout/IconCircleLabelList"/>
    <dgm:cxn modelId="{39604CA7-8911-4ED9-8751-5951F39567B5}" type="presParOf" srcId="{922CFD4E-5C9E-4C1F-9AA6-426C7AB76AA2}" destId="{D6B01DCA-B203-4536-B30B-AF20FE56D299}" srcOrd="2" destOrd="0" presId="urn:microsoft.com/office/officeart/2018/5/layout/IconCircleLabelList"/>
    <dgm:cxn modelId="{C88B4295-1E6E-4908-8A7B-7D93AB8C7595}" type="presParOf" srcId="{922CFD4E-5C9E-4C1F-9AA6-426C7AB76AA2}" destId="{C1AA5748-C725-4B2A-B70D-3DD6237353A7}" srcOrd="3" destOrd="0" presId="urn:microsoft.com/office/officeart/2018/5/layout/IconCircleLabelList"/>
    <dgm:cxn modelId="{C1DB0BC1-0084-4D39-B7CB-6ECB87BA4144}" type="presParOf" srcId="{EFB246D1-86DD-40BF-A563-201596E2CD09}" destId="{4FF435D2-5A4C-4A4C-B87F-536D21B64A99}" srcOrd="7" destOrd="0" presId="urn:microsoft.com/office/officeart/2018/5/layout/IconCircleLabelList"/>
    <dgm:cxn modelId="{85561326-7497-4CF2-B952-1DEE610D9C4F}" type="presParOf" srcId="{EFB246D1-86DD-40BF-A563-201596E2CD09}" destId="{E3C76B58-A88A-4EC9-82E4-6F877576082C}" srcOrd="8" destOrd="0" presId="urn:microsoft.com/office/officeart/2018/5/layout/IconCircleLabelList"/>
    <dgm:cxn modelId="{E51833F6-49CB-40A4-B9C7-12B1C4BFC176}" type="presParOf" srcId="{E3C76B58-A88A-4EC9-82E4-6F877576082C}" destId="{C01C3B21-1DB5-47EA-9EB5-56A9621C9D98}" srcOrd="0" destOrd="0" presId="urn:microsoft.com/office/officeart/2018/5/layout/IconCircleLabelList"/>
    <dgm:cxn modelId="{C0398165-CF2E-4193-ABF1-C5A0EBEC9028}" type="presParOf" srcId="{E3C76B58-A88A-4EC9-82E4-6F877576082C}" destId="{47C00268-B8F4-4E2B-A9AA-12E4495A3E1A}" srcOrd="1" destOrd="0" presId="urn:microsoft.com/office/officeart/2018/5/layout/IconCircleLabelList"/>
    <dgm:cxn modelId="{937290AC-2B1A-4088-9F20-A6ECE88E9FFC}" type="presParOf" srcId="{E3C76B58-A88A-4EC9-82E4-6F877576082C}" destId="{645BDAC9-73FC-4A79-BDD4-2C2A3BAFAC8F}" srcOrd="2" destOrd="0" presId="urn:microsoft.com/office/officeart/2018/5/layout/IconCircleLabelList"/>
    <dgm:cxn modelId="{105D7459-35CE-4AF5-A0D6-BA0678310439}" type="presParOf" srcId="{E3C76B58-A88A-4EC9-82E4-6F877576082C}" destId="{BA6816B6-F653-410D-B551-46D5C1CC76D3}" srcOrd="3" destOrd="0" presId="urn:microsoft.com/office/officeart/2018/5/layout/IconCircleLabelList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99C267-6D92-5649-830B-3441A6A1F6BB}" type="doc">
      <dgm:prSet loTypeId="urn:microsoft.com/office/officeart/2005/8/layout/list1" loCatId="icon" qsTypeId="urn:microsoft.com/office/officeart/2005/8/quickstyle/3d3" qsCatId="3D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8F8364E7-5F5A-9D40-82AF-E17DF31245D4}">
      <dgm:prSet phldrT="[Text]" custT="1"/>
      <dgm:spPr/>
      <dgm:t>
        <a:bodyPr/>
        <a:lstStyle/>
        <a:p>
          <a:pPr algn="ctr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Id</a:t>
          </a:r>
        </a:p>
      </dgm:t>
    </dgm:pt>
    <dgm:pt modelId="{0A436F7B-9366-E942-ACE3-67AE90B5E257}" type="parTrans" cxnId="{119793C9-15B3-3B43-9376-AD46E63D56D8}">
      <dgm:prSet/>
      <dgm:spPr/>
      <dgm:t>
        <a:bodyPr/>
        <a:lstStyle/>
        <a:p>
          <a:pPr algn="ctr"/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1D1CB5-9134-154A-A8B4-9C97C71B21C8}" type="sibTrans" cxnId="{119793C9-15B3-3B43-9376-AD46E63D56D8}">
      <dgm:prSet/>
      <dgm:spPr/>
      <dgm:t>
        <a:bodyPr/>
        <a:lstStyle/>
        <a:p>
          <a:pPr algn="ctr"/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E357E7-CC23-FF4E-A258-A8C4C044F286}">
      <dgm:prSet phldrT="[Text]" custT="1"/>
      <dgm:spPr/>
      <dgm:t>
        <a:bodyPr/>
        <a:lstStyle/>
        <a:p>
          <a:pPr algn="ctr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Classification</a:t>
          </a:r>
        </a:p>
      </dgm:t>
    </dgm:pt>
    <dgm:pt modelId="{5BBB5F71-896E-5745-AAD5-67F5266F911E}" type="parTrans" cxnId="{F8B3ED0F-6F86-874B-A4D1-A19A7E34EE16}">
      <dgm:prSet/>
      <dgm:spPr/>
      <dgm:t>
        <a:bodyPr/>
        <a:lstStyle/>
        <a:p>
          <a:pPr algn="ctr"/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125476-D401-2444-A6D0-F4A3A0FC2520}" type="sibTrans" cxnId="{F8B3ED0F-6F86-874B-A4D1-A19A7E34EE16}">
      <dgm:prSet/>
      <dgm:spPr/>
      <dgm:t>
        <a:bodyPr/>
        <a:lstStyle/>
        <a:p>
          <a:pPr algn="ctr"/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A292CD-3D3E-BA49-AC40-6474359F2227}">
      <dgm:prSet phldrT="[Text]" custT="1"/>
      <dgm:spPr/>
      <dgm:t>
        <a:bodyPr/>
        <a:lstStyle/>
        <a:p>
          <a:pPr algn="ctr"/>
          <a:r>
            <a:rPr lang="en-CA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Age Group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7EC7E1-F167-3A43-BA2A-E2D775002385}" type="parTrans" cxnId="{3483B5B3-335F-3344-AD2D-41C0B3F70E8B}">
      <dgm:prSet/>
      <dgm:spPr/>
      <dgm:t>
        <a:bodyPr/>
        <a:lstStyle/>
        <a:p>
          <a:pPr algn="ctr"/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17CA0B-525F-E641-87BD-49CC866F6E01}" type="sibTrans" cxnId="{3483B5B3-335F-3344-AD2D-41C0B3F70E8B}">
      <dgm:prSet/>
      <dgm:spPr/>
      <dgm:t>
        <a:bodyPr/>
        <a:lstStyle/>
        <a:p>
          <a:pPr algn="ctr"/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665103-0237-2849-BC88-490BC02BA30F}">
      <dgm:prSet phldrT="[Text]" custT="1"/>
      <dgm:spPr/>
      <dgm:t>
        <a:bodyPr/>
        <a:lstStyle/>
        <a:p>
          <a:pPr algn="ctr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Source of Infection</a:t>
          </a:r>
        </a:p>
      </dgm:t>
    </dgm:pt>
    <dgm:pt modelId="{1DFC9752-7A3E-E147-A620-19B41761EEA7}" type="parTrans" cxnId="{1604932D-D92A-A449-B530-4B4F7B6F40E8}">
      <dgm:prSet/>
      <dgm:spPr/>
      <dgm:t>
        <a:bodyPr/>
        <a:lstStyle/>
        <a:p>
          <a:pPr algn="ctr"/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76CA89-EECD-224D-97E6-9D859BCBECDB}" type="sibTrans" cxnId="{1604932D-D92A-A449-B530-4B4F7B6F40E8}">
      <dgm:prSet/>
      <dgm:spPr/>
      <dgm:t>
        <a:bodyPr/>
        <a:lstStyle/>
        <a:p>
          <a:pPr algn="ctr"/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456618-600C-FF4C-B040-05170610D46C}">
      <dgm:prSet custT="1"/>
      <dgm:spPr/>
      <dgm:t>
        <a:bodyPr/>
        <a:lstStyle/>
        <a:p>
          <a:pPr algn="ctr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Neighborhood</a:t>
          </a:r>
        </a:p>
      </dgm:t>
    </dgm:pt>
    <dgm:pt modelId="{F2980D97-5061-1D44-9424-BDC6B457AE65}" type="parTrans" cxnId="{A29555BF-05B9-C44B-B985-CEFBE54D4C02}">
      <dgm:prSet/>
      <dgm:spPr/>
      <dgm:t>
        <a:bodyPr/>
        <a:lstStyle/>
        <a:p>
          <a:pPr algn="ctr"/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DED452-1DA3-DA4D-B50C-0DDD8FDE69C3}" type="sibTrans" cxnId="{A29555BF-05B9-C44B-B985-CEFBE54D4C02}">
      <dgm:prSet/>
      <dgm:spPr/>
      <dgm:t>
        <a:bodyPr/>
        <a:lstStyle/>
        <a:p>
          <a:pPr algn="ctr"/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FE7A4A-846B-3B41-9700-F8DF54CF40AA}">
      <dgm:prSet custT="1"/>
      <dgm:spPr/>
      <dgm:t>
        <a:bodyPr/>
        <a:lstStyle/>
        <a:p>
          <a:pPr algn="ctr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Reported Date</a:t>
          </a:r>
        </a:p>
      </dgm:t>
    </dgm:pt>
    <dgm:pt modelId="{64C57EDE-09E9-114D-8244-19A80610CAF7}" type="parTrans" cxnId="{826F39CB-5254-AA49-960B-8467E4612D34}">
      <dgm:prSet/>
      <dgm:spPr/>
      <dgm:t>
        <a:bodyPr/>
        <a:lstStyle/>
        <a:p>
          <a:pPr algn="ctr"/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4D5CB4-B1D0-6B4C-961E-314176ED5ED3}" type="sibTrans" cxnId="{826F39CB-5254-AA49-960B-8467E4612D34}">
      <dgm:prSet/>
      <dgm:spPr/>
      <dgm:t>
        <a:bodyPr/>
        <a:lstStyle/>
        <a:p>
          <a:pPr algn="ctr"/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2BC3FB-D27E-9143-B92B-8DE2A7F47EDC}">
      <dgm:prSet custT="1"/>
      <dgm:spPr/>
      <dgm:t>
        <a:bodyPr/>
        <a:lstStyle/>
        <a:p>
          <a:pPr algn="ctr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Gender</a:t>
          </a:r>
        </a:p>
      </dgm:t>
    </dgm:pt>
    <dgm:pt modelId="{6B59644B-A45F-8042-ABB6-F333AE28F2EB}" type="parTrans" cxnId="{5DA40106-1FA5-7B46-8EE9-DF3B60AB43FF}">
      <dgm:prSet/>
      <dgm:spPr/>
      <dgm:t>
        <a:bodyPr/>
        <a:lstStyle/>
        <a:p>
          <a:pPr algn="ctr"/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D86080-836A-DB42-856F-D2335E3C72A9}" type="sibTrans" cxnId="{5DA40106-1FA5-7B46-8EE9-DF3B60AB43FF}">
      <dgm:prSet/>
      <dgm:spPr/>
      <dgm:t>
        <a:bodyPr/>
        <a:lstStyle/>
        <a:p>
          <a:pPr algn="ctr"/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F9F9378-C692-1342-96A6-F2C6BBCD29FF}">
      <dgm:prSet custT="1"/>
      <dgm:spPr/>
      <dgm:t>
        <a:bodyPr/>
        <a:lstStyle/>
        <a:p>
          <a:pPr algn="ctr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Outcome</a:t>
          </a:r>
        </a:p>
      </dgm:t>
    </dgm:pt>
    <dgm:pt modelId="{0397BBC1-E6B7-E543-A6DD-51CD7EBD74EE}" type="parTrans" cxnId="{B2E616AA-E573-CE42-AC23-C0B21E4F8813}">
      <dgm:prSet/>
      <dgm:spPr/>
      <dgm:t>
        <a:bodyPr/>
        <a:lstStyle/>
        <a:p>
          <a:pPr algn="ctr"/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AC2724-398F-8C49-8EE0-64CC554F0E7C}" type="sibTrans" cxnId="{B2E616AA-E573-CE42-AC23-C0B21E4F8813}">
      <dgm:prSet/>
      <dgm:spPr/>
      <dgm:t>
        <a:bodyPr/>
        <a:lstStyle/>
        <a:p>
          <a:pPr algn="ctr"/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5EE0A5-B056-E14F-A67A-93B93B040628}" type="pres">
      <dgm:prSet presAssocID="{4E99C267-6D92-5649-830B-3441A6A1F6BB}" presName="linear" presStyleCnt="0">
        <dgm:presLayoutVars>
          <dgm:dir/>
          <dgm:animLvl val="lvl"/>
          <dgm:resizeHandles val="exact"/>
        </dgm:presLayoutVars>
      </dgm:prSet>
      <dgm:spPr/>
    </dgm:pt>
    <dgm:pt modelId="{55699EB8-B0A1-D141-AE78-5AEA74ECA4E0}" type="pres">
      <dgm:prSet presAssocID="{8F8364E7-5F5A-9D40-82AF-E17DF31245D4}" presName="parentLin" presStyleCnt="0"/>
      <dgm:spPr/>
    </dgm:pt>
    <dgm:pt modelId="{04ED378E-04D0-9D47-9787-7EE4C2A84D04}" type="pres">
      <dgm:prSet presAssocID="{8F8364E7-5F5A-9D40-82AF-E17DF31245D4}" presName="parentLeftMargin" presStyleLbl="node1" presStyleIdx="0" presStyleCnt="8"/>
      <dgm:spPr/>
    </dgm:pt>
    <dgm:pt modelId="{1D23B020-7FFC-334B-ABE1-A1CA40F3BE37}" type="pres">
      <dgm:prSet presAssocID="{8F8364E7-5F5A-9D40-82AF-E17DF31245D4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CC520DD8-380B-D644-80B3-0C59BD7DC328}" type="pres">
      <dgm:prSet presAssocID="{8F8364E7-5F5A-9D40-82AF-E17DF31245D4}" presName="negativeSpace" presStyleCnt="0"/>
      <dgm:spPr/>
    </dgm:pt>
    <dgm:pt modelId="{9AF32906-081A-BA4E-9D06-36D767264D4F}" type="pres">
      <dgm:prSet presAssocID="{8F8364E7-5F5A-9D40-82AF-E17DF31245D4}" presName="childText" presStyleLbl="conFgAcc1" presStyleIdx="0" presStyleCnt="8">
        <dgm:presLayoutVars>
          <dgm:bulletEnabled val="1"/>
        </dgm:presLayoutVars>
      </dgm:prSet>
      <dgm:spPr/>
    </dgm:pt>
    <dgm:pt modelId="{C0B4801A-29EB-FD44-9AD5-7627788D9753}" type="pres">
      <dgm:prSet presAssocID="{F61D1CB5-9134-154A-A8B4-9C97C71B21C8}" presName="spaceBetweenRectangles" presStyleCnt="0"/>
      <dgm:spPr/>
    </dgm:pt>
    <dgm:pt modelId="{BB26436C-0570-1249-B05C-822A870A5882}" type="pres">
      <dgm:prSet presAssocID="{F2E357E7-CC23-FF4E-A258-A8C4C044F286}" presName="parentLin" presStyleCnt="0"/>
      <dgm:spPr/>
    </dgm:pt>
    <dgm:pt modelId="{645143B4-6D21-9240-A686-65CC1204E8DF}" type="pres">
      <dgm:prSet presAssocID="{F2E357E7-CC23-FF4E-A258-A8C4C044F286}" presName="parentLeftMargin" presStyleLbl="node1" presStyleIdx="0" presStyleCnt="8"/>
      <dgm:spPr/>
    </dgm:pt>
    <dgm:pt modelId="{91A86EF5-3F65-D14A-B9C9-2D7A06D1EE3A}" type="pres">
      <dgm:prSet presAssocID="{F2E357E7-CC23-FF4E-A258-A8C4C044F286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0DDEAAD5-0991-4547-AD58-2AE845F45CCC}" type="pres">
      <dgm:prSet presAssocID="{F2E357E7-CC23-FF4E-A258-A8C4C044F286}" presName="negativeSpace" presStyleCnt="0"/>
      <dgm:spPr/>
    </dgm:pt>
    <dgm:pt modelId="{AFA56059-20A2-E844-903D-E5017CE36C3C}" type="pres">
      <dgm:prSet presAssocID="{F2E357E7-CC23-FF4E-A258-A8C4C044F286}" presName="childText" presStyleLbl="conFgAcc1" presStyleIdx="1" presStyleCnt="8">
        <dgm:presLayoutVars>
          <dgm:bulletEnabled val="1"/>
        </dgm:presLayoutVars>
      </dgm:prSet>
      <dgm:spPr/>
    </dgm:pt>
    <dgm:pt modelId="{80A64040-462B-0944-A3D7-2D1F694A659C}" type="pres">
      <dgm:prSet presAssocID="{41125476-D401-2444-A6D0-F4A3A0FC2520}" presName="spaceBetweenRectangles" presStyleCnt="0"/>
      <dgm:spPr/>
    </dgm:pt>
    <dgm:pt modelId="{09BFCD6C-A721-0E45-9B60-DF3C784DDE6B}" type="pres">
      <dgm:prSet presAssocID="{9AA292CD-3D3E-BA49-AC40-6474359F2227}" presName="parentLin" presStyleCnt="0"/>
      <dgm:spPr/>
    </dgm:pt>
    <dgm:pt modelId="{ACE713BC-53FA-4F47-AEE6-0110827D955D}" type="pres">
      <dgm:prSet presAssocID="{9AA292CD-3D3E-BA49-AC40-6474359F2227}" presName="parentLeftMargin" presStyleLbl="node1" presStyleIdx="1" presStyleCnt="8"/>
      <dgm:spPr/>
    </dgm:pt>
    <dgm:pt modelId="{A0B370B5-41BA-9343-BEA3-9909B72F576A}" type="pres">
      <dgm:prSet presAssocID="{9AA292CD-3D3E-BA49-AC40-6474359F2227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A2A7C5FE-65B3-3D4A-8399-ADBAC99419EE}" type="pres">
      <dgm:prSet presAssocID="{9AA292CD-3D3E-BA49-AC40-6474359F2227}" presName="negativeSpace" presStyleCnt="0"/>
      <dgm:spPr/>
    </dgm:pt>
    <dgm:pt modelId="{6C4466BD-F3FE-674F-8DA5-F589D7D582BA}" type="pres">
      <dgm:prSet presAssocID="{9AA292CD-3D3E-BA49-AC40-6474359F2227}" presName="childText" presStyleLbl="conFgAcc1" presStyleIdx="2" presStyleCnt="8">
        <dgm:presLayoutVars>
          <dgm:bulletEnabled val="1"/>
        </dgm:presLayoutVars>
      </dgm:prSet>
      <dgm:spPr/>
    </dgm:pt>
    <dgm:pt modelId="{56F4E0DD-9042-7C44-90C4-E166E409A64C}" type="pres">
      <dgm:prSet presAssocID="{EE17CA0B-525F-E641-87BD-49CC866F6E01}" presName="spaceBetweenRectangles" presStyleCnt="0"/>
      <dgm:spPr/>
    </dgm:pt>
    <dgm:pt modelId="{324F861F-9F37-C04F-A7BA-9E5D98CDF350}" type="pres">
      <dgm:prSet presAssocID="{8D665103-0237-2849-BC88-490BC02BA30F}" presName="parentLin" presStyleCnt="0"/>
      <dgm:spPr/>
    </dgm:pt>
    <dgm:pt modelId="{3C950187-D08B-8A4F-B5E3-9AF79AEF662F}" type="pres">
      <dgm:prSet presAssocID="{8D665103-0237-2849-BC88-490BC02BA30F}" presName="parentLeftMargin" presStyleLbl="node1" presStyleIdx="2" presStyleCnt="8"/>
      <dgm:spPr/>
    </dgm:pt>
    <dgm:pt modelId="{8D9B5A15-B590-5541-8F18-E1BE75159351}" type="pres">
      <dgm:prSet presAssocID="{8D665103-0237-2849-BC88-490BC02BA30F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18D02111-F21F-7541-A17C-CDF2B3B49D27}" type="pres">
      <dgm:prSet presAssocID="{8D665103-0237-2849-BC88-490BC02BA30F}" presName="negativeSpace" presStyleCnt="0"/>
      <dgm:spPr/>
    </dgm:pt>
    <dgm:pt modelId="{39B8168E-0C41-7845-98BB-7E0238FBEEA3}" type="pres">
      <dgm:prSet presAssocID="{8D665103-0237-2849-BC88-490BC02BA30F}" presName="childText" presStyleLbl="conFgAcc1" presStyleIdx="3" presStyleCnt="8">
        <dgm:presLayoutVars>
          <dgm:bulletEnabled val="1"/>
        </dgm:presLayoutVars>
      </dgm:prSet>
      <dgm:spPr/>
    </dgm:pt>
    <dgm:pt modelId="{0D72E0E1-BB79-634D-8F02-74317B7190C2}" type="pres">
      <dgm:prSet presAssocID="{DE76CA89-EECD-224D-97E6-9D859BCBECDB}" presName="spaceBetweenRectangles" presStyleCnt="0"/>
      <dgm:spPr/>
    </dgm:pt>
    <dgm:pt modelId="{1D71CC3C-FF76-9243-86A5-A99B5AAED6E8}" type="pres">
      <dgm:prSet presAssocID="{BB456618-600C-FF4C-B040-05170610D46C}" presName="parentLin" presStyleCnt="0"/>
      <dgm:spPr/>
    </dgm:pt>
    <dgm:pt modelId="{9EA477E4-4236-4743-AC21-A953FB1D1268}" type="pres">
      <dgm:prSet presAssocID="{BB456618-600C-FF4C-B040-05170610D46C}" presName="parentLeftMargin" presStyleLbl="node1" presStyleIdx="3" presStyleCnt="8"/>
      <dgm:spPr/>
    </dgm:pt>
    <dgm:pt modelId="{4EE03F89-5D45-384D-A4E8-7472F9E43BAD}" type="pres">
      <dgm:prSet presAssocID="{BB456618-600C-FF4C-B040-05170610D46C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0BE91C37-25F9-BF43-88EF-138011962CBE}" type="pres">
      <dgm:prSet presAssocID="{BB456618-600C-FF4C-B040-05170610D46C}" presName="negativeSpace" presStyleCnt="0"/>
      <dgm:spPr/>
    </dgm:pt>
    <dgm:pt modelId="{17195A98-1807-A745-9FA7-28813EEC0008}" type="pres">
      <dgm:prSet presAssocID="{BB456618-600C-FF4C-B040-05170610D46C}" presName="childText" presStyleLbl="conFgAcc1" presStyleIdx="4" presStyleCnt="8">
        <dgm:presLayoutVars>
          <dgm:bulletEnabled val="1"/>
        </dgm:presLayoutVars>
      </dgm:prSet>
      <dgm:spPr/>
    </dgm:pt>
    <dgm:pt modelId="{3ED5D1E7-8F48-F64C-995D-57438901810B}" type="pres">
      <dgm:prSet presAssocID="{E6DED452-1DA3-DA4D-B50C-0DDD8FDE69C3}" presName="spaceBetweenRectangles" presStyleCnt="0"/>
      <dgm:spPr/>
    </dgm:pt>
    <dgm:pt modelId="{553E1157-6837-0F42-887B-FAA06CA65176}" type="pres">
      <dgm:prSet presAssocID="{D8FE7A4A-846B-3B41-9700-F8DF54CF40AA}" presName="parentLin" presStyleCnt="0"/>
      <dgm:spPr/>
    </dgm:pt>
    <dgm:pt modelId="{1FE2E18E-B457-B24E-A4CE-79E2C47B78C7}" type="pres">
      <dgm:prSet presAssocID="{D8FE7A4A-846B-3B41-9700-F8DF54CF40AA}" presName="parentLeftMargin" presStyleLbl="node1" presStyleIdx="4" presStyleCnt="8"/>
      <dgm:spPr/>
    </dgm:pt>
    <dgm:pt modelId="{C5FAD46F-5108-5C48-A99A-E81601EEBEBE}" type="pres">
      <dgm:prSet presAssocID="{D8FE7A4A-846B-3B41-9700-F8DF54CF40AA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C1C2DBDE-8FE0-B945-80A7-BE9AF6299C56}" type="pres">
      <dgm:prSet presAssocID="{D8FE7A4A-846B-3B41-9700-F8DF54CF40AA}" presName="negativeSpace" presStyleCnt="0"/>
      <dgm:spPr/>
    </dgm:pt>
    <dgm:pt modelId="{86C8898F-AF0F-F940-A277-C39123BD3202}" type="pres">
      <dgm:prSet presAssocID="{D8FE7A4A-846B-3B41-9700-F8DF54CF40AA}" presName="childText" presStyleLbl="conFgAcc1" presStyleIdx="5" presStyleCnt="8">
        <dgm:presLayoutVars>
          <dgm:bulletEnabled val="1"/>
        </dgm:presLayoutVars>
      </dgm:prSet>
      <dgm:spPr/>
    </dgm:pt>
    <dgm:pt modelId="{0F7EFBC3-EE89-C948-8517-9DD7B0A83D12}" type="pres">
      <dgm:prSet presAssocID="{044D5CB4-B1D0-6B4C-961E-314176ED5ED3}" presName="spaceBetweenRectangles" presStyleCnt="0"/>
      <dgm:spPr/>
    </dgm:pt>
    <dgm:pt modelId="{947A3399-5BE9-DE46-A377-90E471F3529A}" type="pres">
      <dgm:prSet presAssocID="{272BC3FB-D27E-9143-B92B-8DE2A7F47EDC}" presName="parentLin" presStyleCnt="0"/>
      <dgm:spPr/>
    </dgm:pt>
    <dgm:pt modelId="{EEC90723-BD41-0742-BA43-B10DFFFE5A33}" type="pres">
      <dgm:prSet presAssocID="{272BC3FB-D27E-9143-B92B-8DE2A7F47EDC}" presName="parentLeftMargin" presStyleLbl="node1" presStyleIdx="5" presStyleCnt="8"/>
      <dgm:spPr/>
    </dgm:pt>
    <dgm:pt modelId="{FCC730CC-375A-E944-9D83-335204969B3D}" type="pres">
      <dgm:prSet presAssocID="{272BC3FB-D27E-9143-B92B-8DE2A7F47EDC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38B1ADFB-72F8-2C42-9718-A07E3DDEECC9}" type="pres">
      <dgm:prSet presAssocID="{272BC3FB-D27E-9143-B92B-8DE2A7F47EDC}" presName="negativeSpace" presStyleCnt="0"/>
      <dgm:spPr/>
    </dgm:pt>
    <dgm:pt modelId="{03C51164-21FA-D345-A38A-640CF71888B7}" type="pres">
      <dgm:prSet presAssocID="{272BC3FB-D27E-9143-B92B-8DE2A7F47EDC}" presName="childText" presStyleLbl="conFgAcc1" presStyleIdx="6" presStyleCnt="8">
        <dgm:presLayoutVars>
          <dgm:bulletEnabled val="1"/>
        </dgm:presLayoutVars>
      </dgm:prSet>
      <dgm:spPr/>
    </dgm:pt>
    <dgm:pt modelId="{4C260A5B-6B9C-5544-93BC-BBEF7575F8F6}" type="pres">
      <dgm:prSet presAssocID="{92D86080-836A-DB42-856F-D2335E3C72A9}" presName="spaceBetweenRectangles" presStyleCnt="0"/>
      <dgm:spPr/>
    </dgm:pt>
    <dgm:pt modelId="{3A80BD38-556E-2D44-BA47-004929F5B705}" type="pres">
      <dgm:prSet presAssocID="{8F9F9378-C692-1342-96A6-F2C6BBCD29FF}" presName="parentLin" presStyleCnt="0"/>
      <dgm:spPr/>
    </dgm:pt>
    <dgm:pt modelId="{BB53CDF6-0C2B-D24E-B16B-A1138A68B665}" type="pres">
      <dgm:prSet presAssocID="{8F9F9378-C692-1342-96A6-F2C6BBCD29FF}" presName="parentLeftMargin" presStyleLbl="node1" presStyleIdx="6" presStyleCnt="8"/>
      <dgm:spPr/>
    </dgm:pt>
    <dgm:pt modelId="{3D9CC561-4706-D64E-9FAD-A44491523798}" type="pres">
      <dgm:prSet presAssocID="{8F9F9378-C692-1342-96A6-F2C6BBCD29FF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669C1732-98B8-A34C-AEAA-437DD48FE41D}" type="pres">
      <dgm:prSet presAssocID="{8F9F9378-C692-1342-96A6-F2C6BBCD29FF}" presName="negativeSpace" presStyleCnt="0"/>
      <dgm:spPr/>
    </dgm:pt>
    <dgm:pt modelId="{2E2DD19E-9979-BB4B-A297-C8F1D56F802A}" type="pres">
      <dgm:prSet presAssocID="{8F9F9378-C692-1342-96A6-F2C6BBCD29FF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10B03C04-23D5-F444-A22E-0CEB1FE643A5}" type="presOf" srcId="{8F8364E7-5F5A-9D40-82AF-E17DF31245D4}" destId="{1D23B020-7FFC-334B-ABE1-A1CA40F3BE37}" srcOrd="1" destOrd="0" presId="urn:microsoft.com/office/officeart/2005/8/layout/list1"/>
    <dgm:cxn modelId="{5DA40106-1FA5-7B46-8EE9-DF3B60AB43FF}" srcId="{4E99C267-6D92-5649-830B-3441A6A1F6BB}" destId="{272BC3FB-D27E-9143-B92B-8DE2A7F47EDC}" srcOrd="6" destOrd="0" parTransId="{6B59644B-A45F-8042-ABB6-F333AE28F2EB}" sibTransId="{92D86080-836A-DB42-856F-D2335E3C72A9}"/>
    <dgm:cxn modelId="{2B04AA09-36CA-9F4A-935F-60BCA5E92777}" type="presOf" srcId="{8F9F9378-C692-1342-96A6-F2C6BBCD29FF}" destId="{BB53CDF6-0C2B-D24E-B16B-A1138A68B665}" srcOrd="0" destOrd="0" presId="urn:microsoft.com/office/officeart/2005/8/layout/list1"/>
    <dgm:cxn modelId="{F8B3ED0F-6F86-874B-A4D1-A19A7E34EE16}" srcId="{4E99C267-6D92-5649-830B-3441A6A1F6BB}" destId="{F2E357E7-CC23-FF4E-A258-A8C4C044F286}" srcOrd="1" destOrd="0" parTransId="{5BBB5F71-896E-5745-AAD5-67F5266F911E}" sibTransId="{41125476-D401-2444-A6D0-F4A3A0FC2520}"/>
    <dgm:cxn modelId="{CF41971B-031C-9544-817E-3636C4287EA9}" type="presOf" srcId="{8F8364E7-5F5A-9D40-82AF-E17DF31245D4}" destId="{04ED378E-04D0-9D47-9787-7EE4C2A84D04}" srcOrd="0" destOrd="0" presId="urn:microsoft.com/office/officeart/2005/8/layout/list1"/>
    <dgm:cxn modelId="{5D10E325-25B1-A14B-A002-6A3260B28E5C}" type="presOf" srcId="{9AA292CD-3D3E-BA49-AC40-6474359F2227}" destId="{A0B370B5-41BA-9343-BEA3-9909B72F576A}" srcOrd="1" destOrd="0" presId="urn:microsoft.com/office/officeart/2005/8/layout/list1"/>
    <dgm:cxn modelId="{1604932D-D92A-A449-B530-4B4F7B6F40E8}" srcId="{4E99C267-6D92-5649-830B-3441A6A1F6BB}" destId="{8D665103-0237-2849-BC88-490BC02BA30F}" srcOrd="3" destOrd="0" parTransId="{1DFC9752-7A3E-E147-A620-19B41761EEA7}" sibTransId="{DE76CA89-EECD-224D-97E6-9D859BCBECDB}"/>
    <dgm:cxn modelId="{11BEF94D-2070-8343-BC02-9112C3753C8F}" type="presOf" srcId="{BB456618-600C-FF4C-B040-05170610D46C}" destId="{4EE03F89-5D45-384D-A4E8-7472F9E43BAD}" srcOrd="1" destOrd="0" presId="urn:microsoft.com/office/officeart/2005/8/layout/list1"/>
    <dgm:cxn modelId="{1F874851-B67F-4B40-847B-661F42525B3B}" type="presOf" srcId="{D8FE7A4A-846B-3B41-9700-F8DF54CF40AA}" destId="{1FE2E18E-B457-B24E-A4CE-79E2C47B78C7}" srcOrd="0" destOrd="0" presId="urn:microsoft.com/office/officeart/2005/8/layout/list1"/>
    <dgm:cxn modelId="{3F152F5A-C6E2-FC49-848D-83430CDD35CD}" type="presOf" srcId="{4E99C267-6D92-5649-830B-3441A6A1F6BB}" destId="{AB5EE0A5-B056-E14F-A67A-93B93B040628}" srcOrd="0" destOrd="0" presId="urn:microsoft.com/office/officeart/2005/8/layout/list1"/>
    <dgm:cxn modelId="{2DD4945C-990B-AC47-A75B-D82D7BA36D36}" type="presOf" srcId="{F2E357E7-CC23-FF4E-A258-A8C4C044F286}" destId="{91A86EF5-3F65-D14A-B9C9-2D7A06D1EE3A}" srcOrd="1" destOrd="0" presId="urn:microsoft.com/office/officeart/2005/8/layout/list1"/>
    <dgm:cxn modelId="{33794E84-DDF2-D748-8B44-3EBC9C568023}" type="presOf" srcId="{BB456618-600C-FF4C-B040-05170610D46C}" destId="{9EA477E4-4236-4743-AC21-A953FB1D1268}" srcOrd="0" destOrd="0" presId="urn:microsoft.com/office/officeart/2005/8/layout/list1"/>
    <dgm:cxn modelId="{9842A09B-E3BF-9D40-8A5A-871079F995F3}" type="presOf" srcId="{9AA292CD-3D3E-BA49-AC40-6474359F2227}" destId="{ACE713BC-53FA-4F47-AEE6-0110827D955D}" srcOrd="0" destOrd="0" presId="urn:microsoft.com/office/officeart/2005/8/layout/list1"/>
    <dgm:cxn modelId="{33E36FA2-875D-CC48-98EE-831FB6560C89}" type="presOf" srcId="{272BC3FB-D27E-9143-B92B-8DE2A7F47EDC}" destId="{EEC90723-BD41-0742-BA43-B10DFFFE5A33}" srcOrd="0" destOrd="0" presId="urn:microsoft.com/office/officeart/2005/8/layout/list1"/>
    <dgm:cxn modelId="{3680DAA8-132F-4D44-99B8-4B9D7915C641}" type="presOf" srcId="{8F9F9378-C692-1342-96A6-F2C6BBCD29FF}" destId="{3D9CC561-4706-D64E-9FAD-A44491523798}" srcOrd="1" destOrd="0" presId="urn:microsoft.com/office/officeart/2005/8/layout/list1"/>
    <dgm:cxn modelId="{B2E616AA-E573-CE42-AC23-C0B21E4F8813}" srcId="{4E99C267-6D92-5649-830B-3441A6A1F6BB}" destId="{8F9F9378-C692-1342-96A6-F2C6BBCD29FF}" srcOrd="7" destOrd="0" parTransId="{0397BBC1-E6B7-E543-A6DD-51CD7EBD74EE}" sibTransId="{64AC2724-398F-8C49-8EE0-64CC554F0E7C}"/>
    <dgm:cxn modelId="{3483B5B3-335F-3344-AD2D-41C0B3F70E8B}" srcId="{4E99C267-6D92-5649-830B-3441A6A1F6BB}" destId="{9AA292CD-3D3E-BA49-AC40-6474359F2227}" srcOrd="2" destOrd="0" parTransId="{8D7EC7E1-F167-3A43-BA2A-E2D775002385}" sibTransId="{EE17CA0B-525F-E641-87BD-49CC866F6E01}"/>
    <dgm:cxn modelId="{A29555BF-05B9-C44B-B985-CEFBE54D4C02}" srcId="{4E99C267-6D92-5649-830B-3441A6A1F6BB}" destId="{BB456618-600C-FF4C-B040-05170610D46C}" srcOrd="4" destOrd="0" parTransId="{F2980D97-5061-1D44-9424-BDC6B457AE65}" sibTransId="{E6DED452-1DA3-DA4D-B50C-0DDD8FDE69C3}"/>
    <dgm:cxn modelId="{CB9C3FC7-E468-F747-BF0E-8627C6B89998}" type="presOf" srcId="{D8FE7A4A-846B-3B41-9700-F8DF54CF40AA}" destId="{C5FAD46F-5108-5C48-A99A-E81601EEBEBE}" srcOrd="1" destOrd="0" presId="urn:microsoft.com/office/officeart/2005/8/layout/list1"/>
    <dgm:cxn modelId="{57F37CC8-A94B-4244-A0B6-69E9CD9354FA}" type="presOf" srcId="{8D665103-0237-2849-BC88-490BC02BA30F}" destId="{8D9B5A15-B590-5541-8F18-E1BE75159351}" srcOrd="1" destOrd="0" presId="urn:microsoft.com/office/officeart/2005/8/layout/list1"/>
    <dgm:cxn modelId="{119793C9-15B3-3B43-9376-AD46E63D56D8}" srcId="{4E99C267-6D92-5649-830B-3441A6A1F6BB}" destId="{8F8364E7-5F5A-9D40-82AF-E17DF31245D4}" srcOrd="0" destOrd="0" parTransId="{0A436F7B-9366-E942-ACE3-67AE90B5E257}" sibTransId="{F61D1CB5-9134-154A-A8B4-9C97C71B21C8}"/>
    <dgm:cxn modelId="{826F39CB-5254-AA49-960B-8467E4612D34}" srcId="{4E99C267-6D92-5649-830B-3441A6A1F6BB}" destId="{D8FE7A4A-846B-3B41-9700-F8DF54CF40AA}" srcOrd="5" destOrd="0" parTransId="{64C57EDE-09E9-114D-8244-19A80610CAF7}" sibTransId="{044D5CB4-B1D0-6B4C-961E-314176ED5ED3}"/>
    <dgm:cxn modelId="{C2568BD5-67DC-5B41-A392-E5437660547B}" type="presOf" srcId="{F2E357E7-CC23-FF4E-A258-A8C4C044F286}" destId="{645143B4-6D21-9240-A686-65CC1204E8DF}" srcOrd="0" destOrd="0" presId="urn:microsoft.com/office/officeart/2005/8/layout/list1"/>
    <dgm:cxn modelId="{6C7730D6-C06C-214C-BBB8-ADA898266359}" type="presOf" srcId="{8D665103-0237-2849-BC88-490BC02BA30F}" destId="{3C950187-D08B-8A4F-B5E3-9AF79AEF662F}" srcOrd="0" destOrd="0" presId="urn:microsoft.com/office/officeart/2005/8/layout/list1"/>
    <dgm:cxn modelId="{0EF9C4D6-A42F-494B-B930-9B8394A65B61}" type="presOf" srcId="{272BC3FB-D27E-9143-B92B-8DE2A7F47EDC}" destId="{FCC730CC-375A-E944-9D83-335204969B3D}" srcOrd="1" destOrd="0" presId="urn:microsoft.com/office/officeart/2005/8/layout/list1"/>
    <dgm:cxn modelId="{61862EDA-F0AB-3A47-BB0C-777FDEDDD740}" type="presParOf" srcId="{AB5EE0A5-B056-E14F-A67A-93B93B040628}" destId="{55699EB8-B0A1-D141-AE78-5AEA74ECA4E0}" srcOrd="0" destOrd="0" presId="urn:microsoft.com/office/officeart/2005/8/layout/list1"/>
    <dgm:cxn modelId="{CC8D044D-8F33-3741-A619-019655F13B55}" type="presParOf" srcId="{55699EB8-B0A1-D141-AE78-5AEA74ECA4E0}" destId="{04ED378E-04D0-9D47-9787-7EE4C2A84D04}" srcOrd="0" destOrd="0" presId="urn:microsoft.com/office/officeart/2005/8/layout/list1"/>
    <dgm:cxn modelId="{5CAA3201-E44D-D647-B35D-509ED0A10D1C}" type="presParOf" srcId="{55699EB8-B0A1-D141-AE78-5AEA74ECA4E0}" destId="{1D23B020-7FFC-334B-ABE1-A1CA40F3BE37}" srcOrd="1" destOrd="0" presId="urn:microsoft.com/office/officeart/2005/8/layout/list1"/>
    <dgm:cxn modelId="{CBFE3AFB-451D-7F48-8234-08D527FC5979}" type="presParOf" srcId="{AB5EE0A5-B056-E14F-A67A-93B93B040628}" destId="{CC520DD8-380B-D644-80B3-0C59BD7DC328}" srcOrd="1" destOrd="0" presId="urn:microsoft.com/office/officeart/2005/8/layout/list1"/>
    <dgm:cxn modelId="{D6D37EF6-C8B4-4C4E-B124-100EE7B50F51}" type="presParOf" srcId="{AB5EE0A5-B056-E14F-A67A-93B93B040628}" destId="{9AF32906-081A-BA4E-9D06-36D767264D4F}" srcOrd="2" destOrd="0" presId="urn:microsoft.com/office/officeart/2005/8/layout/list1"/>
    <dgm:cxn modelId="{1EDCD41B-BA93-994B-AF17-4509E766D165}" type="presParOf" srcId="{AB5EE0A5-B056-E14F-A67A-93B93B040628}" destId="{C0B4801A-29EB-FD44-9AD5-7627788D9753}" srcOrd="3" destOrd="0" presId="urn:microsoft.com/office/officeart/2005/8/layout/list1"/>
    <dgm:cxn modelId="{B6181F0E-7095-904E-A1B0-62F823347572}" type="presParOf" srcId="{AB5EE0A5-B056-E14F-A67A-93B93B040628}" destId="{BB26436C-0570-1249-B05C-822A870A5882}" srcOrd="4" destOrd="0" presId="urn:microsoft.com/office/officeart/2005/8/layout/list1"/>
    <dgm:cxn modelId="{2079E77B-BA4D-0F40-8A59-E2DA17FCBBC5}" type="presParOf" srcId="{BB26436C-0570-1249-B05C-822A870A5882}" destId="{645143B4-6D21-9240-A686-65CC1204E8DF}" srcOrd="0" destOrd="0" presId="urn:microsoft.com/office/officeart/2005/8/layout/list1"/>
    <dgm:cxn modelId="{88CC784B-2703-3F4F-8801-261163C098D8}" type="presParOf" srcId="{BB26436C-0570-1249-B05C-822A870A5882}" destId="{91A86EF5-3F65-D14A-B9C9-2D7A06D1EE3A}" srcOrd="1" destOrd="0" presId="urn:microsoft.com/office/officeart/2005/8/layout/list1"/>
    <dgm:cxn modelId="{0A2066C1-58DF-534D-B1D4-1C4ECBB5AC06}" type="presParOf" srcId="{AB5EE0A5-B056-E14F-A67A-93B93B040628}" destId="{0DDEAAD5-0991-4547-AD58-2AE845F45CCC}" srcOrd="5" destOrd="0" presId="urn:microsoft.com/office/officeart/2005/8/layout/list1"/>
    <dgm:cxn modelId="{B36A52B3-C937-A946-924A-F7E63C35B421}" type="presParOf" srcId="{AB5EE0A5-B056-E14F-A67A-93B93B040628}" destId="{AFA56059-20A2-E844-903D-E5017CE36C3C}" srcOrd="6" destOrd="0" presId="urn:microsoft.com/office/officeart/2005/8/layout/list1"/>
    <dgm:cxn modelId="{9DC9C9E4-087D-5544-9240-AAB5E3BD278B}" type="presParOf" srcId="{AB5EE0A5-B056-E14F-A67A-93B93B040628}" destId="{80A64040-462B-0944-A3D7-2D1F694A659C}" srcOrd="7" destOrd="0" presId="urn:microsoft.com/office/officeart/2005/8/layout/list1"/>
    <dgm:cxn modelId="{3404EF11-026F-3846-87BC-1D20750A9D51}" type="presParOf" srcId="{AB5EE0A5-B056-E14F-A67A-93B93B040628}" destId="{09BFCD6C-A721-0E45-9B60-DF3C784DDE6B}" srcOrd="8" destOrd="0" presId="urn:microsoft.com/office/officeart/2005/8/layout/list1"/>
    <dgm:cxn modelId="{A1C4A0B2-659F-3842-9A40-BFF7F42B805B}" type="presParOf" srcId="{09BFCD6C-A721-0E45-9B60-DF3C784DDE6B}" destId="{ACE713BC-53FA-4F47-AEE6-0110827D955D}" srcOrd="0" destOrd="0" presId="urn:microsoft.com/office/officeart/2005/8/layout/list1"/>
    <dgm:cxn modelId="{ABBE5467-D0A0-5D43-A5B7-5740CDC7D5E3}" type="presParOf" srcId="{09BFCD6C-A721-0E45-9B60-DF3C784DDE6B}" destId="{A0B370B5-41BA-9343-BEA3-9909B72F576A}" srcOrd="1" destOrd="0" presId="urn:microsoft.com/office/officeart/2005/8/layout/list1"/>
    <dgm:cxn modelId="{89CE8905-BFBF-7349-A845-48286DD93647}" type="presParOf" srcId="{AB5EE0A5-B056-E14F-A67A-93B93B040628}" destId="{A2A7C5FE-65B3-3D4A-8399-ADBAC99419EE}" srcOrd="9" destOrd="0" presId="urn:microsoft.com/office/officeart/2005/8/layout/list1"/>
    <dgm:cxn modelId="{8B3697E7-4CB5-D44B-9937-A326CE1A6069}" type="presParOf" srcId="{AB5EE0A5-B056-E14F-A67A-93B93B040628}" destId="{6C4466BD-F3FE-674F-8DA5-F589D7D582BA}" srcOrd="10" destOrd="0" presId="urn:microsoft.com/office/officeart/2005/8/layout/list1"/>
    <dgm:cxn modelId="{BE75C0DF-0E8C-A245-B21A-33CCC088D945}" type="presParOf" srcId="{AB5EE0A5-B056-E14F-A67A-93B93B040628}" destId="{56F4E0DD-9042-7C44-90C4-E166E409A64C}" srcOrd="11" destOrd="0" presId="urn:microsoft.com/office/officeart/2005/8/layout/list1"/>
    <dgm:cxn modelId="{9E843608-8532-4440-9A1D-31D558C8C0AC}" type="presParOf" srcId="{AB5EE0A5-B056-E14F-A67A-93B93B040628}" destId="{324F861F-9F37-C04F-A7BA-9E5D98CDF350}" srcOrd="12" destOrd="0" presId="urn:microsoft.com/office/officeart/2005/8/layout/list1"/>
    <dgm:cxn modelId="{067D0D65-F33C-794E-BC92-303F3A1D659B}" type="presParOf" srcId="{324F861F-9F37-C04F-A7BA-9E5D98CDF350}" destId="{3C950187-D08B-8A4F-B5E3-9AF79AEF662F}" srcOrd="0" destOrd="0" presId="urn:microsoft.com/office/officeart/2005/8/layout/list1"/>
    <dgm:cxn modelId="{CF9EE9D7-83D0-AB45-B351-AB13F500DF6D}" type="presParOf" srcId="{324F861F-9F37-C04F-A7BA-9E5D98CDF350}" destId="{8D9B5A15-B590-5541-8F18-E1BE75159351}" srcOrd="1" destOrd="0" presId="urn:microsoft.com/office/officeart/2005/8/layout/list1"/>
    <dgm:cxn modelId="{467884BA-3C69-3B42-ACC4-50C37C2428D0}" type="presParOf" srcId="{AB5EE0A5-B056-E14F-A67A-93B93B040628}" destId="{18D02111-F21F-7541-A17C-CDF2B3B49D27}" srcOrd="13" destOrd="0" presId="urn:microsoft.com/office/officeart/2005/8/layout/list1"/>
    <dgm:cxn modelId="{88F82AD5-655E-A848-ABB7-AC0768A55D90}" type="presParOf" srcId="{AB5EE0A5-B056-E14F-A67A-93B93B040628}" destId="{39B8168E-0C41-7845-98BB-7E0238FBEEA3}" srcOrd="14" destOrd="0" presId="urn:microsoft.com/office/officeart/2005/8/layout/list1"/>
    <dgm:cxn modelId="{DAD92FDF-8BE3-7344-B3B8-713216A112F4}" type="presParOf" srcId="{AB5EE0A5-B056-E14F-A67A-93B93B040628}" destId="{0D72E0E1-BB79-634D-8F02-74317B7190C2}" srcOrd="15" destOrd="0" presId="urn:microsoft.com/office/officeart/2005/8/layout/list1"/>
    <dgm:cxn modelId="{362A4CDB-B00A-4842-B9AC-8A5EC8426EA5}" type="presParOf" srcId="{AB5EE0A5-B056-E14F-A67A-93B93B040628}" destId="{1D71CC3C-FF76-9243-86A5-A99B5AAED6E8}" srcOrd="16" destOrd="0" presId="urn:microsoft.com/office/officeart/2005/8/layout/list1"/>
    <dgm:cxn modelId="{3A90FB9F-EE44-4A47-ACA4-BC1BCE299D86}" type="presParOf" srcId="{1D71CC3C-FF76-9243-86A5-A99B5AAED6E8}" destId="{9EA477E4-4236-4743-AC21-A953FB1D1268}" srcOrd="0" destOrd="0" presId="urn:microsoft.com/office/officeart/2005/8/layout/list1"/>
    <dgm:cxn modelId="{4CE09994-DA86-F640-9252-54B15B745303}" type="presParOf" srcId="{1D71CC3C-FF76-9243-86A5-A99B5AAED6E8}" destId="{4EE03F89-5D45-384D-A4E8-7472F9E43BAD}" srcOrd="1" destOrd="0" presId="urn:microsoft.com/office/officeart/2005/8/layout/list1"/>
    <dgm:cxn modelId="{350EE466-C00B-9242-9E82-94781BC82234}" type="presParOf" srcId="{AB5EE0A5-B056-E14F-A67A-93B93B040628}" destId="{0BE91C37-25F9-BF43-88EF-138011962CBE}" srcOrd="17" destOrd="0" presId="urn:microsoft.com/office/officeart/2005/8/layout/list1"/>
    <dgm:cxn modelId="{EC39A34F-97C2-F049-91CD-E554FC4E603B}" type="presParOf" srcId="{AB5EE0A5-B056-E14F-A67A-93B93B040628}" destId="{17195A98-1807-A745-9FA7-28813EEC0008}" srcOrd="18" destOrd="0" presId="urn:microsoft.com/office/officeart/2005/8/layout/list1"/>
    <dgm:cxn modelId="{55D0E58B-6785-524C-A59D-3138E2A9E9C4}" type="presParOf" srcId="{AB5EE0A5-B056-E14F-A67A-93B93B040628}" destId="{3ED5D1E7-8F48-F64C-995D-57438901810B}" srcOrd="19" destOrd="0" presId="urn:microsoft.com/office/officeart/2005/8/layout/list1"/>
    <dgm:cxn modelId="{D08935F6-A9CC-1043-9A94-E66D6811F659}" type="presParOf" srcId="{AB5EE0A5-B056-E14F-A67A-93B93B040628}" destId="{553E1157-6837-0F42-887B-FAA06CA65176}" srcOrd="20" destOrd="0" presId="urn:microsoft.com/office/officeart/2005/8/layout/list1"/>
    <dgm:cxn modelId="{B5C0F9C7-0158-7144-BA28-6430626BD88D}" type="presParOf" srcId="{553E1157-6837-0F42-887B-FAA06CA65176}" destId="{1FE2E18E-B457-B24E-A4CE-79E2C47B78C7}" srcOrd="0" destOrd="0" presId="urn:microsoft.com/office/officeart/2005/8/layout/list1"/>
    <dgm:cxn modelId="{D26DAAA0-28F8-5047-A057-C3C67C5CC83B}" type="presParOf" srcId="{553E1157-6837-0F42-887B-FAA06CA65176}" destId="{C5FAD46F-5108-5C48-A99A-E81601EEBEBE}" srcOrd="1" destOrd="0" presId="urn:microsoft.com/office/officeart/2005/8/layout/list1"/>
    <dgm:cxn modelId="{9DBFBD9F-3E44-D64D-B7B9-31EC4EE9D204}" type="presParOf" srcId="{AB5EE0A5-B056-E14F-A67A-93B93B040628}" destId="{C1C2DBDE-8FE0-B945-80A7-BE9AF6299C56}" srcOrd="21" destOrd="0" presId="urn:microsoft.com/office/officeart/2005/8/layout/list1"/>
    <dgm:cxn modelId="{12D28C56-EC75-3B47-A9A8-3B8A28033F4F}" type="presParOf" srcId="{AB5EE0A5-B056-E14F-A67A-93B93B040628}" destId="{86C8898F-AF0F-F940-A277-C39123BD3202}" srcOrd="22" destOrd="0" presId="urn:microsoft.com/office/officeart/2005/8/layout/list1"/>
    <dgm:cxn modelId="{CBFCE7FD-5DF7-FA4E-82E4-8A68EBE71C11}" type="presParOf" srcId="{AB5EE0A5-B056-E14F-A67A-93B93B040628}" destId="{0F7EFBC3-EE89-C948-8517-9DD7B0A83D12}" srcOrd="23" destOrd="0" presId="urn:microsoft.com/office/officeart/2005/8/layout/list1"/>
    <dgm:cxn modelId="{8901DCD9-7FA9-1043-B36F-3AFB44E752C2}" type="presParOf" srcId="{AB5EE0A5-B056-E14F-A67A-93B93B040628}" destId="{947A3399-5BE9-DE46-A377-90E471F3529A}" srcOrd="24" destOrd="0" presId="urn:microsoft.com/office/officeart/2005/8/layout/list1"/>
    <dgm:cxn modelId="{6A116AE9-074B-8949-B203-472382879756}" type="presParOf" srcId="{947A3399-5BE9-DE46-A377-90E471F3529A}" destId="{EEC90723-BD41-0742-BA43-B10DFFFE5A33}" srcOrd="0" destOrd="0" presId="urn:microsoft.com/office/officeart/2005/8/layout/list1"/>
    <dgm:cxn modelId="{2EE3CAED-AAEF-E641-9EAF-3273D1683130}" type="presParOf" srcId="{947A3399-5BE9-DE46-A377-90E471F3529A}" destId="{FCC730CC-375A-E944-9D83-335204969B3D}" srcOrd="1" destOrd="0" presId="urn:microsoft.com/office/officeart/2005/8/layout/list1"/>
    <dgm:cxn modelId="{57B3FDB8-A6AA-7E4E-BD8F-C4B656F3162C}" type="presParOf" srcId="{AB5EE0A5-B056-E14F-A67A-93B93B040628}" destId="{38B1ADFB-72F8-2C42-9718-A07E3DDEECC9}" srcOrd="25" destOrd="0" presId="urn:microsoft.com/office/officeart/2005/8/layout/list1"/>
    <dgm:cxn modelId="{315F4272-D8AC-0D42-A024-709443247F2B}" type="presParOf" srcId="{AB5EE0A5-B056-E14F-A67A-93B93B040628}" destId="{03C51164-21FA-D345-A38A-640CF71888B7}" srcOrd="26" destOrd="0" presId="urn:microsoft.com/office/officeart/2005/8/layout/list1"/>
    <dgm:cxn modelId="{A82974F3-786A-B04F-B2F7-0A4178B950E3}" type="presParOf" srcId="{AB5EE0A5-B056-E14F-A67A-93B93B040628}" destId="{4C260A5B-6B9C-5544-93BC-BBEF7575F8F6}" srcOrd="27" destOrd="0" presId="urn:microsoft.com/office/officeart/2005/8/layout/list1"/>
    <dgm:cxn modelId="{2CC78AB7-2821-A249-8297-2418957107FC}" type="presParOf" srcId="{AB5EE0A5-B056-E14F-A67A-93B93B040628}" destId="{3A80BD38-556E-2D44-BA47-004929F5B705}" srcOrd="28" destOrd="0" presId="urn:microsoft.com/office/officeart/2005/8/layout/list1"/>
    <dgm:cxn modelId="{BA015062-8214-0C4F-BC41-A5134676D054}" type="presParOf" srcId="{3A80BD38-556E-2D44-BA47-004929F5B705}" destId="{BB53CDF6-0C2B-D24E-B16B-A1138A68B665}" srcOrd="0" destOrd="0" presId="urn:microsoft.com/office/officeart/2005/8/layout/list1"/>
    <dgm:cxn modelId="{657F4D09-6992-524D-8F52-7621EDC3471C}" type="presParOf" srcId="{3A80BD38-556E-2D44-BA47-004929F5B705}" destId="{3D9CC561-4706-D64E-9FAD-A44491523798}" srcOrd="1" destOrd="0" presId="urn:microsoft.com/office/officeart/2005/8/layout/list1"/>
    <dgm:cxn modelId="{DA517244-1CB9-EB4C-87A4-1759BF2F5E7C}" type="presParOf" srcId="{AB5EE0A5-B056-E14F-A67A-93B93B040628}" destId="{669C1732-98B8-A34C-AEAA-437DD48FE41D}" srcOrd="29" destOrd="0" presId="urn:microsoft.com/office/officeart/2005/8/layout/list1"/>
    <dgm:cxn modelId="{F7C783CE-CB2E-FA49-8BE9-F06D45465F9C}" type="presParOf" srcId="{AB5EE0A5-B056-E14F-A67A-93B93B040628}" destId="{2E2DD19E-9979-BB4B-A297-C8F1D56F802A}" srcOrd="30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99C267-6D92-5649-830B-3441A6A1F6BB}" type="doc">
      <dgm:prSet loTypeId="urn:microsoft.com/office/officeart/2005/8/layout/vList3" loCatId="icon" qsTypeId="urn:microsoft.com/office/officeart/2005/8/quickstyle/simple4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8F8364E7-5F5A-9D40-82AF-E17DF31245D4}">
      <dgm:prSet phldrT="[Text]" custT="1"/>
      <dgm:spPr/>
      <dgm:t>
        <a:bodyPr/>
        <a:lstStyle/>
        <a:p>
          <a:pPr algn="l">
            <a:lnSpc>
              <a:spcPct val="150000"/>
            </a:lnSpc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Total Dataset – 15,432</a:t>
          </a:r>
        </a:p>
      </dgm:t>
    </dgm:pt>
    <dgm:pt modelId="{0A436F7B-9366-E942-ACE3-67AE90B5E257}" type="parTrans" cxnId="{119793C9-15B3-3B43-9376-AD46E63D56D8}">
      <dgm:prSet/>
      <dgm:spPr/>
      <dgm:t>
        <a:bodyPr/>
        <a:lstStyle/>
        <a:p>
          <a:pPr algn="l">
            <a:lnSpc>
              <a:spcPct val="150000"/>
            </a:lnSpc>
          </a:pP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1D1CB5-9134-154A-A8B4-9C97C71B21C8}" type="sibTrans" cxnId="{119793C9-15B3-3B43-9376-AD46E63D56D8}">
      <dgm:prSet/>
      <dgm:spPr/>
      <dgm:t>
        <a:bodyPr/>
        <a:lstStyle/>
        <a:p>
          <a:pPr algn="l">
            <a:lnSpc>
              <a:spcPct val="150000"/>
            </a:lnSpc>
          </a:pP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E357E7-CC23-FF4E-A258-A8C4C044F286}">
      <dgm:prSet phldrT="[Text]" custT="1"/>
      <dgm:spPr/>
      <dgm:t>
        <a:bodyPr/>
        <a:lstStyle/>
        <a:p>
          <a:pPr algn="l">
            <a:lnSpc>
              <a:spcPct val="150000"/>
            </a:lnSpc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Females are the most vulnerable of all genders</a:t>
          </a:r>
        </a:p>
      </dgm:t>
    </dgm:pt>
    <dgm:pt modelId="{5BBB5F71-896E-5745-AAD5-67F5266F911E}" type="parTrans" cxnId="{F8B3ED0F-6F86-874B-A4D1-A19A7E34EE16}">
      <dgm:prSet/>
      <dgm:spPr/>
      <dgm:t>
        <a:bodyPr/>
        <a:lstStyle/>
        <a:p>
          <a:pPr algn="l">
            <a:lnSpc>
              <a:spcPct val="150000"/>
            </a:lnSpc>
          </a:pP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125476-D401-2444-A6D0-F4A3A0FC2520}" type="sibTrans" cxnId="{F8B3ED0F-6F86-874B-A4D1-A19A7E34EE16}">
      <dgm:prSet/>
      <dgm:spPr/>
      <dgm:t>
        <a:bodyPr/>
        <a:lstStyle/>
        <a:p>
          <a:pPr algn="l">
            <a:lnSpc>
              <a:spcPct val="150000"/>
            </a:lnSpc>
          </a:pP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A292CD-3D3E-BA49-AC40-6474359F2227}">
      <dgm:prSet phldrT="[Text]" custT="1"/>
      <dgm:spPr/>
      <dgm:t>
        <a:bodyPr/>
        <a:lstStyle/>
        <a:p>
          <a:pPr algn="l">
            <a:lnSpc>
              <a:spcPct val="150000"/>
            </a:lnSpc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Positive signs of recovery with ‘Resolved’ being the major contributor</a:t>
          </a:r>
        </a:p>
      </dgm:t>
    </dgm:pt>
    <dgm:pt modelId="{8D7EC7E1-F167-3A43-BA2A-E2D775002385}" type="parTrans" cxnId="{3483B5B3-335F-3344-AD2D-41C0B3F70E8B}">
      <dgm:prSet/>
      <dgm:spPr/>
      <dgm:t>
        <a:bodyPr/>
        <a:lstStyle/>
        <a:p>
          <a:pPr algn="l">
            <a:lnSpc>
              <a:spcPct val="150000"/>
            </a:lnSpc>
          </a:pP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17CA0B-525F-E641-87BD-49CC866F6E01}" type="sibTrans" cxnId="{3483B5B3-335F-3344-AD2D-41C0B3F70E8B}">
      <dgm:prSet/>
      <dgm:spPr/>
      <dgm:t>
        <a:bodyPr/>
        <a:lstStyle/>
        <a:p>
          <a:pPr algn="l">
            <a:lnSpc>
              <a:spcPct val="150000"/>
            </a:lnSpc>
          </a:pP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665103-0237-2849-BC88-490BC02BA30F}">
      <dgm:prSet phldrT="[Text]" custT="1"/>
      <dgm:spPr/>
      <dgm:t>
        <a:bodyPr/>
        <a:lstStyle/>
        <a:p>
          <a:pPr algn="l">
            <a:lnSpc>
              <a:spcPct val="150000"/>
            </a:lnSpc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Fatality is the highest amongst senior citizens</a:t>
          </a:r>
        </a:p>
      </dgm:t>
    </dgm:pt>
    <dgm:pt modelId="{1DFC9752-7A3E-E147-A620-19B41761EEA7}" type="parTrans" cxnId="{1604932D-D92A-A449-B530-4B4F7B6F40E8}">
      <dgm:prSet/>
      <dgm:spPr/>
      <dgm:t>
        <a:bodyPr/>
        <a:lstStyle/>
        <a:p>
          <a:pPr algn="l">
            <a:lnSpc>
              <a:spcPct val="150000"/>
            </a:lnSpc>
          </a:pP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76CA89-EECD-224D-97E6-9D859BCBECDB}" type="sibTrans" cxnId="{1604932D-D92A-A449-B530-4B4F7B6F40E8}">
      <dgm:prSet/>
      <dgm:spPr/>
      <dgm:t>
        <a:bodyPr/>
        <a:lstStyle/>
        <a:p>
          <a:pPr algn="l">
            <a:lnSpc>
              <a:spcPct val="150000"/>
            </a:lnSpc>
          </a:pP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98F417-F478-B040-A584-4B6163C2CAF2}">
      <dgm:prSet custT="1"/>
      <dgm:spPr/>
      <dgm:t>
        <a:bodyPr/>
        <a:lstStyle/>
        <a:p>
          <a:pPr algn="l">
            <a:lnSpc>
              <a:spcPct val="150000"/>
            </a:lnSpc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Younger age groups are equally vulnerable to contract the disease</a:t>
          </a:r>
        </a:p>
      </dgm:t>
    </dgm:pt>
    <dgm:pt modelId="{FAD02CDE-DA25-F643-BD95-590B4E421C27}" type="parTrans" cxnId="{24227BF5-E775-4144-AE8D-B21EC1962963}">
      <dgm:prSet/>
      <dgm:spPr/>
      <dgm:t>
        <a:bodyPr/>
        <a:lstStyle/>
        <a:p>
          <a:pPr algn="l">
            <a:lnSpc>
              <a:spcPct val="150000"/>
            </a:lnSpc>
          </a:pP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D05C43-8282-384E-9AA6-42D7859A6C1E}" type="sibTrans" cxnId="{24227BF5-E775-4144-AE8D-B21EC1962963}">
      <dgm:prSet/>
      <dgm:spPr/>
      <dgm:t>
        <a:bodyPr/>
        <a:lstStyle/>
        <a:p>
          <a:pPr algn="l">
            <a:lnSpc>
              <a:spcPct val="150000"/>
            </a:lnSpc>
          </a:pP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A2DEDA-10C8-7D4F-BEFF-CD1E0268551C}" type="pres">
      <dgm:prSet presAssocID="{4E99C267-6D92-5649-830B-3441A6A1F6BB}" presName="linearFlow" presStyleCnt="0">
        <dgm:presLayoutVars>
          <dgm:dir/>
          <dgm:resizeHandles val="exact"/>
        </dgm:presLayoutVars>
      </dgm:prSet>
      <dgm:spPr/>
    </dgm:pt>
    <dgm:pt modelId="{F6DB665B-47F3-4D4A-A074-D0F5A6D3F2E8}" type="pres">
      <dgm:prSet presAssocID="{8F8364E7-5F5A-9D40-82AF-E17DF31245D4}" presName="composite" presStyleCnt="0"/>
      <dgm:spPr/>
    </dgm:pt>
    <dgm:pt modelId="{BC6A7091-99A9-BA41-B595-EADE0ADD7BD5}" type="pres">
      <dgm:prSet presAssocID="{8F8364E7-5F5A-9D40-82AF-E17DF31245D4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00DD3420-FF2E-F048-9DF1-965133B51204}" type="pres">
      <dgm:prSet presAssocID="{8F8364E7-5F5A-9D40-82AF-E17DF31245D4}" presName="txShp" presStyleLbl="node1" presStyleIdx="0" presStyleCnt="5">
        <dgm:presLayoutVars>
          <dgm:bulletEnabled val="1"/>
        </dgm:presLayoutVars>
      </dgm:prSet>
      <dgm:spPr/>
    </dgm:pt>
    <dgm:pt modelId="{27851DB2-F4DD-834C-BEE4-BCF012C07EE9}" type="pres">
      <dgm:prSet presAssocID="{F61D1CB5-9134-154A-A8B4-9C97C71B21C8}" presName="spacing" presStyleCnt="0"/>
      <dgm:spPr/>
    </dgm:pt>
    <dgm:pt modelId="{8487AB57-059A-BE4D-B91D-287772135704}" type="pres">
      <dgm:prSet presAssocID="{9598F417-F478-B040-A584-4B6163C2CAF2}" presName="composite" presStyleCnt="0"/>
      <dgm:spPr/>
    </dgm:pt>
    <dgm:pt modelId="{5697D0D3-6C07-A140-AD36-35E6303D9D23}" type="pres">
      <dgm:prSet presAssocID="{9598F417-F478-B040-A584-4B6163C2CAF2}" presName="imgShp" presStyleLbl="fgImgPlace1" presStyleIdx="1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0256BA47-9D1B-4A4A-80D8-B353D02DC130}" type="pres">
      <dgm:prSet presAssocID="{9598F417-F478-B040-A584-4B6163C2CAF2}" presName="txShp" presStyleLbl="node1" presStyleIdx="1" presStyleCnt="5">
        <dgm:presLayoutVars>
          <dgm:bulletEnabled val="1"/>
        </dgm:presLayoutVars>
      </dgm:prSet>
      <dgm:spPr/>
    </dgm:pt>
    <dgm:pt modelId="{BEF2856B-B458-E140-905E-718DFFD1E92F}" type="pres">
      <dgm:prSet presAssocID="{73D05C43-8282-384E-9AA6-42D7859A6C1E}" presName="spacing" presStyleCnt="0"/>
      <dgm:spPr/>
    </dgm:pt>
    <dgm:pt modelId="{9E513F6A-D631-1B42-BEE4-45E774420EFC}" type="pres">
      <dgm:prSet presAssocID="{F2E357E7-CC23-FF4E-A258-A8C4C044F286}" presName="composite" presStyleCnt="0"/>
      <dgm:spPr/>
    </dgm:pt>
    <dgm:pt modelId="{6508CB4F-2366-944A-822A-9CFBD69BF6D1}" type="pres">
      <dgm:prSet presAssocID="{F2E357E7-CC23-FF4E-A258-A8C4C044F286}" presName="imgShp" presStyleLbl="fgImgPlace1" presStyleIdx="2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BC3E9DFA-B2F0-9D4E-AADE-C26AD32C84B0}" type="pres">
      <dgm:prSet presAssocID="{F2E357E7-CC23-FF4E-A258-A8C4C044F286}" presName="txShp" presStyleLbl="node1" presStyleIdx="2" presStyleCnt="5">
        <dgm:presLayoutVars>
          <dgm:bulletEnabled val="1"/>
        </dgm:presLayoutVars>
      </dgm:prSet>
      <dgm:spPr/>
    </dgm:pt>
    <dgm:pt modelId="{22F74AD8-CCCC-D548-93E6-CC3ACE4373BA}" type="pres">
      <dgm:prSet presAssocID="{41125476-D401-2444-A6D0-F4A3A0FC2520}" presName="spacing" presStyleCnt="0"/>
      <dgm:spPr/>
    </dgm:pt>
    <dgm:pt modelId="{CFE8DC4C-6A98-C444-9759-E282428F7850}" type="pres">
      <dgm:prSet presAssocID="{9AA292CD-3D3E-BA49-AC40-6474359F2227}" presName="composite" presStyleCnt="0"/>
      <dgm:spPr/>
    </dgm:pt>
    <dgm:pt modelId="{1990A0F6-5689-3F40-BC02-8821B9A56C8A}" type="pres">
      <dgm:prSet presAssocID="{9AA292CD-3D3E-BA49-AC40-6474359F2227}" presName="imgShp" presStyleLbl="fgImgPlace1" presStyleIdx="3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65153C62-D84F-6341-8464-4F7AD1B02294}" type="pres">
      <dgm:prSet presAssocID="{9AA292CD-3D3E-BA49-AC40-6474359F2227}" presName="txShp" presStyleLbl="node1" presStyleIdx="3" presStyleCnt="5">
        <dgm:presLayoutVars>
          <dgm:bulletEnabled val="1"/>
        </dgm:presLayoutVars>
      </dgm:prSet>
      <dgm:spPr/>
    </dgm:pt>
    <dgm:pt modelId="{CB80E93D-5EBE-4A42-A14E-514C4AC30032}" type="pres">
      <dgm:prSet presAssocID="{EE17CA0B-525F-E641-87BD-49CC866F6E01}" presName="spacing" presStyleCnt="0"/>
      <dgm:spPr/>
    </dgm:pt>
    <dgm:pt modelId="{4CAAC7A4-A902-614F-B87B-1590EBB82975}" type="pres">
      <dgm:prSet presAssocID="{8D665103-0237-2849-BC88-490BC02BA30F}" presName="composite" presStyleCnt="0"/>
      <dgm:spPr/>
    </dgm:pt>
    <dgm:pt modelId="{C09066A8-A89B-6C4C-91B5-4E9B09AF5F93}" type="pres">
      <dgm:prSet presAssocID="{8D665103-0237-2849-BC88-490BC02BA30F}" presName="imgShp" presStyleLbl="fgImgPlace1" presStyleIdx="4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E0742341-2B89-3C49-8AEA-BC0EB2FB5EC6}" type="pres">
      <dgm:prSet presAssocID="{8D665103-0237-2849-BC88-490BC02BA30F}" presName="txShp" presStyleLbl="node1" presStyleIdx="4" presStyleCnt="5">
        <dgm:presLayoutVars>
          <dgm:bulletEnabled val="1"/>
        </dgm:presLayoutVars>
      </dgm:prSet>
      <dgm:spPr/>
    </dgm:pt>
  </dgm:ptLst>
  <dgm:cxnLst>
    <dgm:cxn modelId="{F8B3ED0F-6F86-874B-A4D1-A19A7E34EE16}" srcId="{4E99C267-6D92-5649-830B-3441A6A1F6BB}" destId="{F2E357E7-CC23-FF4E-A258-A8C4C044F286}" srcOrd="2" destOrd="0" parTransId="{5BBB5F71-896E-5745-AAD5-67F5266F911E}" sibTransId="{41125476-D401-2444-A6D0-F4A3A0FC2520}"/>
    <dgm:cxn modelId="{FD98492B-D34F-5646-9922-C7AF8A948788}" type="presOf" srcId="{8D665103-0237-2849-BC88-490BC02BA30F}" destId="{E0742341-2B89-3C49-8AEA-BC0EB2FB5EC6}" srcOrd="0" destOrd="0" presId="urn:microsoft.com/office/officeart/2005/8/layout/vList3"/>
    <dgm:cxn modelId="{A222F02B-E4E4-5D45-B349-767171DD6F5C}" type="presOf" srcId="{4E99C267-6D92-5649-830B-3441A6A1F6BB}" destId="{5FA2DEDA-10C8-7D4F-BEFF-CD1E0268551C}" srcOrd="0" destOrd="0" presId="urn:microsoft.com/office/officeart/2005/8/layout/vList3"/>
    <dgm:cxn modelId="{1604932D-D92A-A449-B530-4B4F7B6F40E8}" srcId="{4E99C267-6D92-5649-830B-3441A6A1F6BB}" destId="{8D665103-0237-2849-BC88-490BC02BA30F}" srcOrd="4" destOrd="0" parTransId="{1DFC9752-7A3E-E147-A620-19B41761EEA7}" sibTransId="{DE76CA89-EECD-224D-97E6-9D859BCBECDB}"/>
    <dgm:cxn modelId="{577FCA80-A3E9-CA47-A898-A94C5529528E}" type="presOf" srcId="{9AA292CD-3D3E-BA49-AC40-6474359F2227}" destId="{65153C62-D84F-6341-8464-4F7AD1B02294}" srcOrd="0" destOrd="0" presId="urn:microsoft.com/office/officeart/2005/8/layout/vList3"/>
    <dgm:cxn modelId="{2E92C1A0-5EED-7248-B166-FCA821BF23C4}" type="presOf" srcId="{F2E357E7-CC23-FF4E-A258-A8C4C044F286}" destId="{BC3E9DFA-B2F0-9D4E-AADE-C26AD32C84B0}" srcOrd="0" destOrd="0" presId="urn:microsoft.com/office/officeart/2005/8/layout/vList3"/>
    <dgm:cxn modelId="{8167F5A4-8CE8-DA48-B0C9-02AF51D08858}" type="presOf" srcId="{8F8364E7-5F5A-9D40-82AF-E17DF31245D4}" destId="{00DD3420-FF2E-F048-9DF1-965133B51204}" srcOrd="0" destOrd="0" presId="urn:microsoft.com/office/officeart/2005/8/layout/vList3"/>
    <dgm:cxn modelId="{3483B5B3-335F-3344-AD2D-41C0B3F70E8B}" srcId="{4E99C267-6D92-5649-830B-3441A6A1F6BB}" destId="{9AA292CD-3D3E-BA49-AC40-6474359F2227}" srcOrd="3" destOrd="0" parTransId="{8D7EC7E1-F167-3A43-BA2A-E2D775002385}" sibTransId="{EE17CA0B-525F-E641-87BD-49CC866F6E01}"/>
    <dgm:cxn modelId="{119793C9-15B3-3B43-9376-AD46E63D56D8}" srcId="{4E99C267-6D92-5649-830B-3441A6A1F6BB}" destId="{8F8364E7-5F5A-9D40-82AF-E17DF31245D4}" srcOrd="0" destOrd="0" parTransId="{0A436F7B-9366-E942-ACE3-67AE90B5E257}" sibTransId="{F61D1CB5-9134-154A-A8B4-9C97C71B21C8}"/>
    <dgm:cxn modelId="{0D238CD6-1670-A042-9757-FA280AF31387}" type="presOf" srcId="{9598F417-F478-B040-A584-4B6163C2CAF2}" destId="{0256BA47-9D1B-4A4A-80D8-B353D02DC130}" srcOrd="0" destOrd="0" presId="urn:microsoft.com/office/officeart/2005/8/layout/vList3"/>
    <dgm:cxn modelId="{24227BF5-E775-4144-AE8D-B21EC1962963}" srcId="{4E99C267-6D92-5649-830B-3441A6A1F6BB}" destId="{9598F417-F478-B040-A584-4B6163C2CAF2}" srcOrd="1" destOrd="0" parTransId="{FAD02CDE-DA25-F643-BD95-590B4E421C27}" sibTransId="{73D05C43-8282-384E-9AA6-42D7859A6C1E}"/>
    <dgm:cxn modelId="{40D260C4-6DCA-0E43-A26E-C27B5D3319DC}" type="presParOf" srcId="{5FA2DEDA-10C8-7D4F-BEFF-CD1E0268551C}" destId="{F6DB665B-47F3-4D4A-A074-D0F5A6D3F2E8}" srcOrd="0" destOrd="0" presId="urn:microsoft.com/office/officeart/2005/8/layout/vList3"/>
    <dgm:cxn modelId="{E1B29CDE-2DCD-4B4F-B02A-D520EBD5E814}" type="presParOf" srcId="{F6DB665B-47F3-4D4A-A074-D0F5A6D3F2E8}" destId="{BC6A7091-99A9-BA41-B595-EADE0ADD7BD5}" srcOrd="0" destOrd="0" presId="urn:microsoft.com/office/officeart/2005/8/layout/vList3"/>
    <dgm:cxn modelId="{907FFB86-C55E-994F-9723-B5BFB69B9872}" type="presParOf" srcId="{F6DB665B-47F3-4D4A-A074-D0F5A6D3F2E8}" destId="{00DD3420-FF2E-F048-9DF1-965133B51204}" srcOrd="1" destOrd="0" presId="urn:microsoft.com/office/officeart/2005/8/layout/vList3"/>
    <dgm:cxn modelId="{1B3258B6-7B16-8E40-80FD-4A517C5D88A3}" type="presParOf" srcId="{5FA2DEDA-10C8-7D4F-BEFF-CD1E0268551C}" destId="{27851DB2-F4DD-834C-BEE4-BCF012C07EE9}" srcOrd="1" destOrd="0" presId="urn:microsoft.com/office/officeart/2005/8/layout/vList3"/>
    <dgm:cxn modelId="{E726698F-7D48-5E4A-B352-78052359C77D}" type="presParOf" srcId="{5FA2DEDA-10C8-7D4F-BEFF-CD1E0268551C}" destId="{8487AB57-059A-BE4D-B91D-287772135704}" srcOrd="2" destOrd="0" presId="urn:microsoft.com/office/officeart/2005/8/layout/vList3"/>
    <dgm:cxn modelId="{177EC575-0D2E-1942-9313-88D69D16D404}" type="presParOf" srcId="{8487AB57-059A-BE4D-B91D-287772135704}" destId="{5697D0D3-6C07-A140-AD36-35E6303D9D23}" srcOrd="0" destOrd="0" presId="urn:microsoft.com/office/officeart/2005/8/layout/vList3"/>
    <dgm:cxn modelId="{271AE996-C3B3-FB4F-A229-6A0C86D45BDE}" type="presParOf" srcId="{8487AB57-059A-BE4D-B91D-287772135704}" destId="{0256BA47-9D1B-4A4A-80D8-B353D02DC130}" srcOrd="1" destOrd="0" presId="urn:microsoft.com/office/officeart/2005/8/layout/vList3"/>
    <dgm:cxn modelId="{D4490BFF-2D38-2B4F-B642-6A8F546B534E}" type="presParOf" srcId="{5FA2DEDA-10C8-7D4F-BEFF-CD1E0268551C}" destId="{BEF2856B-B458-E140-905E-718DFFD1E92F}" srcOrd="3" destOrd="0" presId="urn:microsoft.com/office/officeart/2005/8/layout/vList3"/>
    <dgm:cxn modelId="{7B49E451-D3D2-9144-92A1-23F40CEE8917}" type="presParOf" srcId="{5FA2DEDA-10C8-7D4F-BEFF-CD1E0268551C}" destId="{9E513F6A-D631-1B42-BEE4-45E774420EFC}" srcOrd="4" destOrd="0" presId="urn:microsoft.com/office/officeart/2005/8/layout/vList3"/>
    <dgm:cxn modelId="{257ED9BD-D6B7-7D49-AD16-E394382244E7}" type="presParOf" srcId="{9E513F6A-D631-1B42-BEE4-45E774420EFC}" destId="{6508CB4F-2366-944A-822A-9CFBD69BF6D1}" srcOrd="0" destOrd="0" presId="urn:microsoft.com/office/officeart/2005/8/layout/vList3"/>
    <dgm:cxn modelId="{9AF01B67-B173-9545-BA93-F7809CCD8284}" type="presParOf" srcId="{9E513F6A-D631-1B42-BEE4-45E774420EFC}" destId="{BC3E9DFA-B2F0-9D4E-AADE-C26AD32C84B0}" srcOrd="1" destOrd="0" presId="urn:microsoft.com/office/officeart/2005/8/layout/vList3"/>
    <dgm:cxn modelId="{7CEA09F1-CC75-3148-8386-47CD7E714AA5}" type="presParOf" srcId="{5FA2DEDA-10C8-7D4F-BEFF-CD1E0268551C}" destId="{22F74AD8-CCCC-D548-93E6-CC3ACE4373BA}" srcOrd="5" destOrd="0" presId="urn:microsoft.com/office/officeart/2005/8/layout/vList3"/>
    <dgm:cxn modelId="{777D9F32-D7F8-8F43-8D65-48A68A752455}" type="presParOf" srcId="{5FA2DEDA-10C8-7D4F-BEFF-CD1E0268551C}" destId="{CFE8DC4C-6A98-C444-9759-E282428F7850}" srcOrd="6" destOrd="0" presId="urn:microsoft.com/office/officeart/2005/8/layout/vList3"/>
    <dgm:cxn modelId="{A92A214D-521A-2C4F-8BD9-30DBA5D9A8DD}" type="presParOf" srcId="{CFE8DC4C-6A98-C444-9759-E282428F7850}" destId="{1990A0F6-5689-3F40-BC02-8821B9A56C8A}" srcOrd="0" destOrd="0" presId="urn:microsoft.com/office/officeart/2005/8/layout/vList3"/>
    <dgm:cxn modelId="{3A99D3CB-2393-AE4F-A372-D297507F31E7}" type="presParOf" srcId="{CFE8DC4C-6A98-C444-9759-E282428F7850}" destId="{65153C62-D84F-6341-8464-4F7AD1B02294}" srcOrd="1" destOrd="0" presId="urn:microsoft.com/office/officeart/2005/8/layout/vList3"/>
    <dgm:cxn modelId="{127694FA-AA62-BE4B-B1EB-6F8F24804AFA}" type="presParOf" srcId="{5FA2DEDA-10C8-7D4F-BEFF-CD1E0268551C}" destId="{CB80E93D-5EBE-4A42-A14E-514C4AC30032}" srcOrd="7" destOrd="0" presId="urn:microsoft.com/office/officeart/2005/8/layout/vList3"/>
    <dgm:cxn modelId="{D6CDC642-873C-C44F-8B8F-3DBFE8EE7D84}" type="presParOf" srcId="{5FA2DEDA-10C8-7D4F-BEFF-CD1E0268551C}" destId="{4CAAC7A4-A902-614F-B87B-1590EBB82975}" srcOrd="8" destOrd="0" presId="urn:microsoft.com/office/officeart/2005/8/layout/vList3"/>
    <dgm:cxn modelId="{E3251CB9-3C21-CC4A-99F0-33092BEBBE4B}" type="presParOf" srcId="{4CAAC7A4-A902-614F-B87B-1590EBB82975}" destId="{C09066A8-A89B-6C4C-91B5-4E9B09AF5F93}" srcOrd="0" destOrd="0" presId="urn:microsoft.com/office/officeart/2005/8/layout/vList3"/>
    <dgm:cxn modelId="{5FF410FA-5083-8D4D-9AE4-1C6EAEC8A92B}" type="presParOf" srcId="{4CAAC7A4-A902-614F-B87B-1590EBB82975}" destId="{E0742341-2B89-3C49-8AEA-BC0EB2FB5EC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99C267-6D92-5649-830B-3441A6A1F6BB}" type="doc">
      <dgm:prSet loTypeId="urn:microsoft.com/office/officeart/2005/8/layout/vList3" loCatId="icon" qsTypeId="urn:microsoft.com/office/officeart/2005/8/quickstyle/simple4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8F8364E7-5F5A-9D40-82AF-E17DF31245D4}">
      <dgm:prSet phldrT="[Text]" custT="1"/>
      <dgm:spPr/>
      <dgm:t>
        <a:bodyPr/>
        <a:lstStyle/>
        <a:p>
          <a:pPr algn="l">
            <a:lnSpc>
              <a:spcPct val="150000"/>
            </a:lnSpc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Worst effected month – April</a:t>
          </a:r>
        </a:p>
      </dgm:t>
    </dgm:pt>
    <dgm:pt modelId="{0A436F7B-9366-E942-ACE3-67AE90B5E257}" type="parTrans" cxnId="{119793C9-15B3-3B43-9376-AD46E63D56D8}">
      <dgm:prSet/>
      <dgm:spPr/>
      <dgm:t>
        <a:bodyPr/>
        <a:lstStyle/>
        <a:p>
          <a:pPr algn="l">
            <a:lnSpc>
              <a:spcPct val="150000"/>
            </a:lnSpc>
          </a:pP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1D1CB5-9134-154A-A8B4-9C97C71B21C8}" type="sibTrans" cxnId="{119793C9-15B3-3B43-9376-AD46E63D56D8}">
      <dgm:prSet/>
      <dgm:spPr/>
      <dgm:t>
        <a:bodyPr/>
        <a:lstStyle/>
        <a:p>
          <a:pPr algn="l">
            <a:lnSpc>
              <a:spcPct val="150000"/>
            </a:lnSpc>
          </a:pP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E357E7-CC23-FF4E-A258-A8C4C044F286}">
      <dgm:prSet phldrT="[Text]" custT="1"/>
      <dgm:spPr/>
      <dgm:t>
        <a:bodyPr/>
        <a:lstStyle/>
        <a:p>
          <a:pPr algn="l">
            <a:lnSpc>
              <a:spcPct val="150000"/>
            </a:lnSpc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Spike in nos. from March to April</a:t>
          </a:r>
        </a:p>
      </dgm:t>
    </dgm:pt>
    <dgm:pt modelId="{5BBB5F71-896E-5745-AAD5-67F5266F911E}" type="parTrans" cxnId="{F8B3ED0F-6F86-874B-A4D1-A19A7E34EE16}">
      <dgm:prSet/>
      <dgm:spPr/>
      <dgm:t>
        <a:bodyPr/>
        <a:lstStyle/>
        <a:p>
          <a:pPr algn="l">
            <a:lnSpc>
              <a:spcPct val="150000"/>
            </a:lnSpc>
          </a:pP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125476-D401-2444-A6D0-F4A3A0FC2520}" type="sibTrans" cxnId="{F8B3ED0F-6F86-874B-A4D1-A19A7E34EE16}">
      <dgm:prSet/>
      <dgm:spPr/>
      <dgm:t>
        <a:bodyPr/>
        <a:lstStyle/>
        <a:p>
          <a:pPr algn="l">
            <a:lnSpc>
              <a:spcPct val="150000"/>
            </a:lnSpc>
          </a:pP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A292CD-3D3E-BA49-AC40-6474359F2227}">
      <dgm:prSet phldrT="[Text]" custT="1"/>
      <dgm:spPr/>
      <dgm:t>
        <a:bodyPr/>
        <a:lstStyle/>
        <a:p>
          <a:pPr algn="l">
            <a:lnSpc>
              <a:spcPct val="150000"/>
            </a:lnSpc>
          </a:pPr>
          <a:r>
            <a:rPr lang="en-CA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No. of reported cases dip after May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7EC7E1-F167-3A43-BA2A-E2D775002385}" type="parTrans" cxnId="{3483B5B3-335F-3344-AD2D-41C0B3F70E8B}">
      <dgm:prSet/>
      <dgm:spPr/>
      <dgm:t>
        <a:bodyPr/>
        <a:lstStyle/>
        <a:p>
          <a:pPr algn="l">
            <a:lnSpc>
              <a:spcPct val="150000"/>
            </a:lnSpc>
          </a:pP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17CA0B-525F-E641-87BD-49CC866F6E01}" type="sibTrans" cxnId="{3483B5B3-335F-3344-AD2D-41C0B3F70E8B}">
      <dgm:prSet/>
      <dgm:spPr/>
      <dgm:t>
        <a:bodyPr/>
        <a:lstStyle/>
        <a:p>
          <a:pPr algn="l">
            <a:lnSpc>
              <a:spcPct val="150000"/>
            </a:lnSpc>
          </a:pP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665103-0237-2849-BC88-490BC02BA30F}">
      <dgm:prSet phldrT="[Text]" custT="1"/>
      <dgm:spPr/>
      <dgm:t>
        <a:bodyPr/>
        <a:lstStyle/>
        <a:p>
          <a:pPr algn="l">
            <a:lnSpc>
              <a:spcPct val="150000"/>
            </a:lnSpc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Fatal count decrease steadily after April</a:t>
          </a:r>
        </a:p>
      </dgm:t>
    </dgm:pt>
    <dgm:pt modelId="{1DFC9752-7A3E-E147-A620-19B41761EEA7}" type="parTrans" cxnId="{1604932D-D92A-A449-B530-4B4F7B6F40E8}">
      <dgm:prSet/>
      <dgm:spPr/>
      <dgm:t>
        <a:bodyPr/>
        <a:lstStyle/>
        <a:p>
          <a:pPr algn="l">
            <a:lnSpc>
              <a:spcPct val="150000"/>
            </a:lnSpc>
          </a:pP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76CA89-EECD-224D-97E6-9D859BCBECDB}" type="sibTrans" cxnId="{1604932D-D92A-A449-B530-4B4F7B6F40E8}">
      <dgm:prSet/>
      <dgm:spPr/>
      <dgm:t>
        <a:bodyPr/>
        <a:lstStyle/>
        <a:p>
          <a:pPr algn="l">
            <a:lnSpc>
              <a:spcPct val="150000"/>
            </a:lnSpc>
          </a:pP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98F417-F478-B040-A584-4B6163C2CAF2}">
      <dgm:prSet custT="1"/>
      <dgm:spPr/>
      <dgm:t>
        <a:bodyPr/>
        <a:lstStyle/>
        <a:p>
          <a:pPr algn="l">
            <a:lnSpc>
              <a:spcPct val="150000"/>
            </a:lnSpc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5457 - highest reported cases</a:t>
          </a:r>
        </a:p>
      </dgm:t>
    </dgm:pt>
    <dgm:pt modelId="{FAD02CDE-DA25-F643-BD95-590B4E421C27}" type="parTrans" cxnId="{24227BF5-E775-4144-AE8D-B21EC1962963}">
      <dgm:prSet/>
      <dgm:spPr/>
      <dgm:t>
        <a:bodyPr/>
        <a:lstStyle/>
        <a:p>
          <a:pPr algn="l">
            <a:lnSpc>
              <a:spcPct val="150000"/>
            </a:lnSpc>
          </a:pP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D05C43-8282-384E-9AA6-42D7859A6C1E}" type="sibTrans" cxnId="{24227BF5-E775-4144-AE8D-B21EC1962963}">
      <dgm:prSet/>
      <dgm:spPr/>
      <dgm:t>
        <a:bodyPr/>
        <a:lstStyle/>
        <a:p>
          <a:pPr algn="l">
            <a:lnSpc>
              <a:spcPct val="150000"/>
            </a:lnSpc>
          </a:pP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A2DEDA-10C8-7D4F-BEFF-CD1E0268551C}" type="pres">
      <dgm:prSet presAssocID="{4E99C267-6D92-5649-830B-3441A6A1F6BB}" presName="linearFlow" presStyleCnt="0">
        <dgm:presLayoutVars>
          <dgm:dir/>
          <dgm:resizeHandles val="exact"/>
        </dgm:presLayoutVars>
      </dgm:prSet>
      <dgm:spPr/>
    </dgm:pt>
    <dgm:pt modelId="{F6DB665B-47F3-4D4A-A074-D0F5A6D3F2E8}" type="pres">
      <dgm:prSet presAssocID="{8F8364E7-5F5A-9D40-82AF-E17DF31245D4}" presName="composite" presStyleCnt="0"/>
      <dgm:spPr/>
    </dgm:pt>
    <dgm:pt modelId="{BC6A7091-99A9-BA41-B595-EADE0ADD7BD5}" type="pres">
      <dgm:prSet presAssocID="{8F8364E7-5F5A-9D40-82AF-E17DF31245D4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00DD3420-FF2E-F048-9DF1-965133B51204}" type="pres">
      <dgm:prSet presAssocID="{8F8364E7-5F5A-9D40-82AF-E17DF31245D4}" presName="txShp" presStyleLbl="node1" presStyleIdx="0" presStyleCnt="5">
        <dgm:presLayoutVars>
          <dgm:bulletEnabled val="1"/>
        </dgm:presLayoutVars>
      </dgm:prSet>
      <dgm:spPr/>
    </dgm:pt>
    <dgm:pt modelId="{27851DB2-F4DD-834C-BEE4-BCF012C07EE9}" type="pres">
      <dgm:prSet presAssocID="{F61D1CB5-9134-154A-A8B4-9C97C71B21C8}" presName="spacing" presStyleCnt="0"/>
      <dgm:spPr/>
    </dgm:pt>
    <dgm:pt modelId="{8487AB57-059A-BE4D-B91D-287772135704}" type="pres">
      <dgm:prSet presAssocID="{9598F417-F478-B040-A584-4B6163C2CAF2}" presName="composite" presStyleCnt="0"/>
      <dgm:spPr/>
    </dgm:pt>
    <dgm:pt modelId="{5697D0D3-6C07-A140-AD36-35E6303D9D23}" type="pres">
      <dgm:prSet presAssocID="{9598F417-F478-B040-A584-4B6163C2CAF2}" presName="imgShp" presStyleLbl="fgImgPlace1" presStyleIdx="1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0256BA47-9D1B-4A4A-80D8-B353D02DC130}" type="pres">
      <dgm:prSet presAssocID="{9598F417-F478-B040-A584-4B6163C2CAF2}" presName="txShp" presStyleLbl="node1" presStyleIdx="1" presStyleCnt="5">
        <dgm:presLayoutVars>
          <dgm:bulletEnabled val="1"/>
        </dgm:presLayoutVars>
      </dgm:prSet>
      <dgm:spPr/>
    </dgm:pt>
    <dgm:pt modelId="{BEF2856B-B458-E140-905E-718DFFD1E92F}" type="pres">
      <dgm:prSet presAssocID="{73D05C43-8282-384E-9AA6-42D7859A6C1E}" presName="spacing" presStyleCnt="0"/>
      <dgm:spPr/>
    </dgm:pt>
    <dgm:pt modelId="{9E513F6A-D631-1B42-BEE4-45E774420EFC}" type="pres">
      <dgm:prSet presAssocID="{F2E357E7-CC23-FF4E-A258-A8C4C044F286}" presName="composite" presStyleCnt="0"/>
      <dgm:spPr/>
    </dgm:pt>
    <dgm:pt modelId="{6508CB4F-2366-944A-822A-9CFBD69BF6D1}" type="pres">
      <dgm:prSet presAssocID="{F2E357E7-CC23-FF4E-A258-A8C4C044F286}" presName="imgShp" presStyleLbl="fgImgPlace1" presStyleIdx="2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BC3E9DFA-B2F0-9D4E-AADE-C26AD32C84B0}" type="pres">
      <dgm:prSet presAssocID="{F2E357E7-CC23-FF4E-A258-A8C4C044F286}" presName="txShp" presStyleLbl="node1" presStyleIdx="2" presStyleCnt="5">
        <dgm:presLayoutVars>
          <dgm:bulletEnabled val="1"/>
        </dgm:presLayoutVars>
      </dgm:prSet>
      <dgm:spPr/>
    </dgm:pt>
    <dgm:pt modelId="{22F74AD8-CCCC-D548-93E6-CC3ACE4373BA}" type="pres">
      <dgm:prSet presAssocID="{41125476-D401-2444-A6D0-F4A3A0FC2520}" presName="spacing" presStyleCnt="0"/>
      <dgm:spPr/>
    </dgm:pt>
    <dgm:pt modelId="{CFE8DC4C-6A98-C444-9759-E282428F7850}" type="pres">
      <dgm:prSet presAssocID="{9AA292CD-3D3E-BA49-AC40-6474359F2227}" presName="composite" presStyleCnt="0"/>
      <dgm:spPr/>
    </dgm:pt>
    <dgm:pt modelId="{1990A0F6-5689-3F40-BC02-8821B9A56C8A}" type="pres">
      <dgm:prSet presAssocID="{9AA292CD-3D3E-BA49-AC40-6474359F2227}" presName="imgShp" presStyleLbl="fgImgPlace1" presStyleIdx="3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65153C62-D84F-6341-8464-4F7AD1B02294}" type="pres">
      <dgm:prSet presAssocID="{9AA292CD-3D3E-BA49-AC40-6474359F2227}" presName="txShp" presStyleLbl="node1" presStyleIdx="3" presStyleCnt="5">
        <dgm:presLayoutVars>
          <dgm:bulletEnabled val="1"/>
        </dgm:presLayoutVars>
      </dgm:prSet>
      <dgm:spPr/>
    </dgm:pt>
    <dgm:pt modelId="{CB80E93D-5EBE-4A42-A14E-514C4AC30032}" type="pres">
      <dgm:prSet presAssocID="{EE17CA0B-525F-E641-87BD-49CC866F6E01}" presName="spacing" presStyleCnt="0"/>
      <dgm:spPr/>
    </dgm:pt>
    <dgm:pt modelId="{4CAAC7A4-A902-614F-B87B-1590EBB82975}" type="pres">
      <dgm:prSet presAssocID="{8D665103-0237-2849-BC88-490BC02BA30F}" presName="composite" presStyleCnt="0"/>
      <dgm:spPr/>
    </dgm:pt>
    <dgm:pt modelId="{C09066A8-A89B-6C4C-91B5-4E9B09AF5F93}" type="pres">
      <dgm:prSet presAssocID="{8D665103-0237-2849-BC88-490BC02BA30F}" presName="imgShp" presStyleLbl="fgImgPlace1" presStyleIdx="4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E0742341-2B89-3C49-8AEA-BC0EB2FB5EC6}" type="pres">
      <dgm:prSet presAssocID="{8D665103-0237-2849-BC88-490BC02BA30F}" presName="txShp" presStyleLbl="node1" presStyleIdx="4" presStyleCnt="5">
        <dgm:presLayoutVars>
          <dgm:bulletEnabled val="1"/>
        </dgm:presLayoutVars>
      </dgm:prSet>
      <dgm:spPr/>
    </dgm:pt>
  </dgm:ptLst>
  <dgm:cxnLst>
    <dgm:cxn modelId="{F8B3ED0F-6F86-874B-A4D1-A19A7E34EE16}" srcId="{4E99C267-6D92-5649-830B-3441A6A1F6BB}" destId="{F2E357E7-CC23-FF4E-A258-A8C4C044F286}" srcOrd="2" destOrd="0" parTransId="{5BBB5F71-896E-5745-AAD5-67F5266F911E}" sibTransId="{41125476-D401-2444-A6D0-F4A3A0FC2520}"/>
    <dgm:cxn modelId="{FD98492B-D34F-5646-9922-C7AF8A948788}" type="presOf" srcId="{8D665103-0237-2849-BC88-490BC02BA30F}" destId="{E0742341-2B89-3C49-8AEA-BC0EB2FB5EC6}" srcOrd="0" destOrd="0" presId="urn:microsoft.com/office/officeart/2005/8/layout/vList3"/>
    <dgm:cxn modelId="{A222F02B-E4E4-5D45-B349-767171DD6F5C}" type="presOf" srcId="{4E99C267-6D92-5649-830B-3441A6A1F6BB}" destId="{5FA2DEDA-10C8-7D4F-BEFF-CD1E0268551C}" srcOrd="0" destOrd="0" presId="urn:microsoft.com/office/officeart/2005/8/layout/vList3"/>
    <dgm:cxn modelId="{1604932D-D92A-A449-B530-4B4F7B6F40E8}" srcId="{4E99C267-6D92-5649-830B-3441A6A1F6BB}" destId="{8D665103-0237-2849-BC88-490BC02BA30F}" srcOrd="4" destOrd="0" parTransId="{1DFC9752-7A3E-E147-A620-19B41761EEA7}" sibTransId="{DE76CA89-EECD-224D-97E6-9D859BCBECDB}"/>
    <dgm:cxn modelId="{577FCA80-A3E9-CA47-A898-A94C5529528E}" type="presOf" srcId="{9AA292CD-3D3E-BA49-AC40-6474359F2227}" destId="{65153C62-D84F-6341-8464-4F7AD1B02294}" srcOrd="0" destOrd="0" presId="urn:microsoft.com/office/officeart/2005/8/layout/vList3"/>
    <dgm:cxn modelId="{2E92C1A0-5EED-7248-B166-FCA821BF23C4}" type="presOf" srcId="{F2E357E7-CC23-FF4E-A258-A8C4C044F286}" destId="{BC3E9DFA-B2F0-9D4E-AADE-C26AD32C84B0}" srcOrd="0" destOrd="0" presId="urn:microsoft.com/office/officeart/2005/8/layout/vList3"/>
    <dgm:cxn modelId="{8167F5A4-8CE8-DA48-B0C9-02AF51D08858}" type="presOf" srcId="{8F8364E7-5F5A-9D40-82AF-E17DF31245D4}" destId="{00DD3420-FF2E-F048-9DF1-965133B51204}" srcOrd="0" destOrd="0" presId="urn:microsoft.com/office/officeart/2005/8/layout/vList3"/>
    <dgm:cxn modelId="{3483B5B3-335F-3344-AD2D-41C0B3F70E8B}" srcId="{4E99C267-6D92-5649-830B-3441A6A1F6BB}" destId="{9AA292CD-3D3E-BA49-AC40-6474359F2227}" srcOrd="3" destOrd="0" parTransId="{8D7EC7E1-F167-3A43-BA2A-E2D775002385}" sibTransId="{EE17CA0B-525F-E641-87BD-49CC866F6E01}"/>
    <dgm:cxn modelId="{119793C9-15B3-3B43-9376-AD46E63D56D8}" srcId="{4E99C267-6D92-5649-830B-3441A6A1F6BB}" destId="{8F8364E7-5F5A-9D40-82AF-E17DF31245D4}" srcOrd="0" destOrd="0" parTransId="{0A436F7B-9366-E942-ACE3-67AE90B5E257}" sibTransId="{F61D1CB5-9134-154A-A8B4-9C97C71B21C8}"/>
    <dgm:cxn modelId="{0D238CD6-1670-A042-9757-FA280AF31387}" type="presOf" srcId="{9598F417-F478-B040-A584-4B6163C2CAF2}" destId="{0256BA47-9D1B-4A4A-80D8-B353D02DC130}" srcOrd="0" destOrd="0" presId="urn:microsoft.com/office/officeart/2005/8/layout/vList3"/>
    <dgm:cxn modelId="{24227BF5-E775-4144-AE8D-B21EC1962963}" srcId="{4E99C267-6D92-5649-830B-3441A6A1F6BB}" destId="{9598F417-F478-B040-A584-4B6163C2CAF2}" srcOrd="1" destOrd="0" parTransId="{FAD02CDE-DA25-F643-BD95-590B4E421C27}" sibTransId="{73D05C43-8282-384E-9AA6-42D7859A6C1E}"/>
    <dgm:cxn modelId="{40D260C4-6DCA-0E43-A26E-C27B5D3319DC}" type="presParOf" srcId="{5FA2DEDA-10C8-7D4F-BEFF-CD1E0268551C}" destId="{F6DB665B-47F3-4D4A-A074-D0F5A6D3F2E8}" srcOrd="0" destOrd="0" presId="urn:microsoft.com/office/officeart/2005/8/layout/vList3"/>
    <dgm:cxn modelId="{E1B29CDE-2DCD-4B4F-B02A-D520EBD5E814}" type="presParOf" srcId="{F6DB665B-47F3-4D4A-A074-D0F5A6D3F2E8}" destId="{BC6A7091-99A9-BA41-B595-EADE0ADD7BD5}" srcOrd="0" destOrd="0" presId="urn:microsoft.com/office/officeart/2005/8/layout/vList3"/>
    <dgm:cxn modelId="{907FFB86-C55E-994F-9723-B5BFB69B9872}" type="presParOf" srcId="{F6DB665B-47F3-4D4A-A074-D0F5A6D3F2E8}" destId="{00DD3420-FF2E-F048-9DF1-965133B51204}" srcOrd="1" destOrd="0" presId="urn:microsoft.com/office/officeart/2005/8/layout/vList3"/>
    <dgm:cxn modelId="{1B3258B6-7B16-8E40-80FD-4A517C5D88A3}" type="presParOf" srcId="{5FA2DEDA-10C8-7D4F-BEFF-CD1E0268551C}" destId="{27851DB2-F4DD-834C-BEE4-BCF012C07EE9}" srcOrd="1" destOrd="0" presId="urn:microsoft.com/office/officeart/2005/8/layout/vList3"/>
    <dgm:cxn modelId="{E726698F-7D48-5E4A-B352-78052359C77D}" type="presParOf" srcId="{5FA2DEDA-10C8-7D4F-BEFF-CD1E0268551C}" destId="{8487AB57-059A-BE4D-B91D-287772135704}" srcOrd="2" destOrd="0" presId="urn:microsoft.com/office/officeart/2005/8/layout/vList3"/>
    <dgm:cxn modelId="{177EC575-0D2E-1942-9313-88D69D16D404}" type="presParOf" srcId="{8487AB57-059A-BE4D-B91D-287772135704}" destId="{5697D0D3-6C07-A140-AD36-35E6303D9D23}" srcOrd="0" destOrd="0" presId="urn:microsoft.com/office/officeart/2005/8/layout/vList3"/>
    <dgm:cxn modelId="{271AE996-C3B3-FB4F-A229-6A0C86D45BDE}" type="presParOf" srcId="{8487AB57-059A-BE4D-B91D-287772135704}" destId="{0256BA47-9D1B-4A4A-80D8-B353D02DC130}" srcOrd="1" destOrd="0" presId="urn:microsoft.com/office/officeart/2005/8/layout/vList3"/>
    <dgm:cxn modelId="{D4490BFF-2D38-2B4F-B642-6A8F546B534E}" type="presParOf" srcId="{5FA2DEDA-10C8-7D4F-BEFF-CD1E0268551C}" destId="{BEF2856B-B458-E140-905E-718DFFD1E92F}" srcOrd="3" destOrd="0" presId="urn:microsoft.com/office/officeart/2005/8/layout/vList3"/>
    <dgm:cxn modelId="{7B49E451-D3D2-9144-92A1-23F40CEE8917}" type="presParOf" srcId="{5FA2DEDA-10C8-7D4F-BEFF-CD1E0268551C}" destId="{9E513F6A-D631-1B42-BEE4-45E774420EFC}" srcOrd="4" destOrd="0" presId="urn:microsoft.com/office/officeart/2005/8/layout/vList3"/>
    <dgm:cxn modelId="{257ED9BD-D6B7-7D49-AD16-E394382244E7}" type="presParOf" srcId="{9E513F6A-D631-1B42-BEE4-45E774420EFC}" destId="{6508CB4F-2366-944A-822A-9CFBD69BF6D1}" srcOrd="0" destOrd="0" presId="urn:microsoft.com/office/officeart/2005/8/layout/vList3"/>
    <dgm:cxn modelId="{9AF01B67-B173-9545-BA93-F7809CCD8284}" type="presParOf" srcId="{9E513F6A-D631-1B42-BEE4-45E774420EFC}" destId="{BC3E9DFA-B2F0-9D4E-AADE-C26AD32C84B0}" srcOrd="1" destOrd="0" presId="urn:microsoft.com/office/officeart/2005/8/layout/vList3"/>
    <dgm:cxn modelId="{7CEA09F1-CC75-3148-8386-47CD7E714AA5}" type="presParOf" srcId="{5FA2DEDA-10C8-7D4F-BEFF-CD1E0268551C}" destId="{22F74AD8-CCCC-D548-93E6-CC3ACE4373BA}" srcOrd="5" destOrd="0" presId="urn:microsoft.com/office/officeart/2005/8/layout/vList3"/>
    <dgm:cxn modelId="{777D9F32-D7F8-8F43-8D65-48A68A752455}" type="presParOf" srcId="{5FA2DEDA-10C8-7D4F-BEFF-CD1E0268551C}" destId="{CFE8DC4C-6A98-C444-9759-E282428F7850}" srcOrd="6" destOrd="0" presId="urn:microsoft.com/office/officeart/2005/8/layout/vList3"/>
    <dgm:cxn modelId="{A92A214D-521A-2C4F-8BD9-30DBA5D9A8DD}" type="presParOf" srcId="{CFE8DC4C-6A98-C444-9759-E282428F7850}" destId="{1990A0F6-5689-3F40-BC02-8821B9A56C8A}" srcOrd="0" destOrd="0" presId="urn:microsoft.com/office/officeart/2005/8/layout/vList3"/>
    <dgm:cxn modelId="{3A99D3CB-2393-AE4F-A372-D297507F31E7}" type="presParOf" srcId="{CFE8DC4C-6A98-C444-9759-E282428F7850}" destId="{65153C62-D84F-6341-8464-4F7AD1B02294}" srcOrd="1" destOrd="0" presId="urn:microsoft.com/office/officeart/2005/8/layout/vList3"/>
    <dgm:cxn modelId="{127694FA-AA62-BE4B-B1EB-6F8F24804AFA}" type="presParOf" srcId="{5FA2DEDA-10C8-7D4F-BEFF-CD1E0268551C}" destId="{CB80E93D-5EBE-4A42-A14E-514C4AC30032}" srcOrd="7" destOrd="0" presId="urn:microsoft.com/office/officeart/2005/8/layout/vList3"/>
    <dgm:cxn modelId="{D6CDC642-873C-C44F-8B8F-3DBFE8EE7D84}" type="presParOf" srcId="{5FA2DEDA-10C8-7D4F-BEFF-CD1E0268551C}" destId="{4CAAC7A4-A902-614F-B87B-1590EBB82975}" srcOrd="8" destOrd="0" presId="urn:microsoft.com/office/officeart/2005/8/layout/vList3"/>
    <dgm:cxn modelId="{E3251CB9-3C21-CC4A-99F0-33092BEBBE4B}" type="presParOf" srcId="{4CAAC7A4-A902-614F-B87B-1590EBB82975}" destId="{C09066A8-A89B-6C4C-91B5-4E9B09AF5F93}" srcOrd="0" destOrd="0" presId="urn:microsoft.com/office/officeart/2005/8/layout/vList3"/>
    <dgm:cxn modelId="{5FF410FA-5083-8D4D-9AE4-1C6EAEC8A92B}" type="presParOf" srcId="{4CAAC7A4-A902-614F-B87B-1590EBB82975}" destId="{E0742341-2B89-3C49-8AEA-BC0EB2FB5EC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E99C267-6D92-5649-830B-3441A6A1F6BB}" type="doc">
      <dgm:prSet loTypeId="urn:microsoft.com/office/officeart/2005/8/layout/vList3" loCatId="icon" qsTypeId="urn:microsoft.com/office/officeart/2005/8/quickstyle/simple4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8F8364E7-5F5A-9D40-82AF-E17DF31245D4}">
      <dgm:prSet phldrT="[Text]" custT="1"/>
      <dgm:spPr/>
      <dgm:t>
        <a:bodyPr/>
        <a:lstStyle/>
        <a:p>
          <a:pPr algn="l">
            <a:lnSpc>
              <a:spcPct val="150000"/>
            </a:lnSpc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Major contributors – Outbreak &amp; Close contact</a:t>
          </a:r>
        </a:p>
      </dgm:t>
    </dgm:pt>
    <dgm:pt modelId="{0A436F7B-9366-E942-ACE3-67AE90B5E257}" type="parTrans" cxnId="{119793C9-15B3-3B43-9376-AD46E63D56D8}">
      <dgm:prSet/>
      <dgm:spPr/>
      <dgm:t>
        <a:bodyPr/>
        <a:lstStyle/>
        <a:p>
          <a:pPr algn="l">
            <a:lnSpc>
              <a:spcPct val="150000"/>
            </a:lnSpc>
          </a:pP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1D1CB5-9134-154A-A8B4-9C97C71B21C8}" type="sibTrans" cxnId="{119793C9-15B3-3B43-9376-AD46E63D56D8}">
      <dgm:prSet/>
      <dgm:spPr/>
      <dgm:t>
        <a:bodyPr/>
        <a:lstStyle/>
        <a:p>
          <a:pPr algn="l">
            <a:lnSpc>
              <a:spcPct val="150000"/>
            </a:lnSpc>
          </a:pP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E357E7-CC23-FF4E-A258-A8C4C044F286}">
      <dgm:prSet phldrT="[Text]" custT="1"/>
      <dgm:spPr/>
      <dgm:t>
        <a:bodyPr/>
        <a:lstStyle/>
        <a:p>
          <a:pPr algn="l">
            <a:lnSpc>
              <a:spcPct val="150000"/>
            </a:lnSpc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Contraction due to travel is well contained at 567 </a:t>
          </a:r>
        </a:p>
      </dgm:t>
    </dgm:pt>
    <dgm:pt modelId="{5BBB5F71-896E-5745-AAD5-67F5266F911E}" type="parTrans" cxnId="{F8B3ED0F-6F86-874B-A4D1-A19A7E34EE16}">
      <dgm:prSet/>
      <dgm:spPr/>
      <dgm:t>
        <a:bodyPr/>
        <a:lstStyle/>
        <a:p>
          <a:pPr algn="l">
            <a:lnSpc>
              <a:spcPct val="150000"/>
            </a:lnSpc>
          </a:pP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125476-D401-2444-A6D0-F4A3A0FC2520}" type="sibTrans" cxnId="{F8B3ED0F-6F86-874B-A4D1-A19A7E34EE16}">
      <dgm:prSet/>
      <dgm:spPr/>
      <dgm:t>
        <a:bodyPr/>
        <a:lstStyle/>
        <a:p>
          <a:pPr algn="l">
            <a:lnSpc>
              <a:spcPct val="150000"/>
            </a:lnSpc>
          </a:pP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665103-0237-2849-BC88-490BC02BA30F}">
      <dgm:prSet phldrT="[Text]" custT="1"/>
      <dgm:spPr/>
      <dgm:t>
        <a:bodyPr/>
        <a:lstStyle/>
        <a:p>
          <a:pPr algn="l">
            <a:lnSpc>
              <a:spcPct val="150000"/>
            </a:lnSpc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366 cases are unidentified or missing</a:t>
          </a:r>
        </a:p>
      </dgm:t>
    </dgm:pt>
    <dgm:pt modelId="{1DFC9752-7A3E-E147-A620-19B41761EEA7}" type="parTrans" cxnId="{1604932D-D92A-A449-B530-4B4F7B6F40E8}">
      <dgm:prSet/>
      <dgm:spPr/>
      <dgm:t>
        <a:bodyPr/>
        <a:lstStyle/>
        <a:p>
          <a:pPr algn="l">
            <a:lnSpc>
              <a:spcPct val="150000"/>
            </a:lnSpc>
          </a:pP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76CA89-EECD-224D-97E6-9D859BCBECDB}" type="sibTrans" cxnId="{1604932D-D92A-A449-B530-4B4F7B6F40E8}">
      <dgm:prSet/>
      <dgm:spPr/>
      <dgm:t>
        <a:bodyPr/>
        <a:lstStyle/>
        <a:p>
          <a:pPr algn="l">
            <a:lnSpc>
              <a:spcPct val="150000"/>
            </a:lnSpc>
          </a:pP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98F417-F478-B040-A584-4B6163C2CAF2}">
      <dgm:prSet custT="1"/>
      <dgm:spPr/>
      <dgm:t>
        <a:bodyPr/>
        <a:lstStyle/>
        <a:p>
          <a:pPr algn="l">
            <a:lnSpc>
              <a:spcPct val="150000"/>
            </a:lnSpc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Social Distancing is the key</a:t>
          </a:r>
        </a:p>
      </dgm:t>
    </dgm:pt>
    <dgm:pt modelId="{FAD02CDE-DA25-F643-BD95-590B4E421C27}" type="parTrans" cxnId="{24227BF5-E775-4144-AE8D-B21EC1962963}">
      <dgm:prSet/>
      <dgm:spPr/>
      <dgm:t>
        <a:bodyPr/>
        <a:lstStyle/>
        <a:p>
          <a:pPr algn="l">
            <a:lnSpc>
              <a:spcPct val="150000"/>
            </a:lnSpc>
          </a:pP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D05C43-8282-384E-9AA6-42D7859A6C1E}" type="sibTrans" cxnId="{24227BF5-E775-4144-AE8D-B21EC1962963}">
      <dgm:prSet/>
      <dgm:spPr/>
      <dgm:t>
        <a:bodyPr/>
        <a:lstStyle/>
        <a:p>
          <a:pPr algn="l">
            <a:lnSpc>
              <a:spcPct val="150000"/>
            </a:lnSpc>
          </a:pP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A2DEDA-10C8-7D4F-BEFF-CD1E0268551C}" type="pres">
      <dgm:prSet presAssocID="{4E99C267-6D92-5649-830B-3441A6A1F6BB}" presName="linearFlow" presStyleCnt="0">
        <dgm:presLayoutVars>
          <dgm:dir/>
          <dgm:resizeHandles val="exact"/>
        </dgm:presLayoutVars>
      </dgm:prSet>
      <dgm:spPr/>
    </dgm:pt>
    <dgm:pt modelId="{F6DB665B-47F3-4D4A-A074-D0F5A6D3F2E8}" type="pres">
      <dgm:prSet presAssocID="{8F8364E7-5F5A-9D40-82AF-E17DF31245D4}" presName="composite" presStyleCnt="0"/>
      <dgm:spPr/>
    </dgm:pt>
    <dgm:pt modelId="{BC6A7091-99A9-BA41-B595-EADE0ADD7BD5}" type="pres">
      <dgm:prSet presAssocID="{8F8364E7-5F5A-9D40-82AF-E17DF31245D4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00DD3420-FF2E-F048-9DF1-965133B51204}" type="pres">
      <dgm:prSet presAssocID="{8F8364E7-5F5A-9D40-82AF-E17DF31245D4}" presName="txShp" presStyleLbl="node1" presStyleIdx="0" presStyleCnt="4">
        <dgm:presLayoutVars>
          <dgm:bulletEnabled val="1"/>
        </dgm:presLayoutVars>
      </dgm:prSet>
      <dgm:spPr/>
    </dgm:pt>
    <dgm:pt modelId="{27851DB2-F4DD-834C-BEE4-BCF012C07EE9}" type="pres">
      <dgm:prSet presAssocID="{F61D1CB5-9134-154A-A8B4-9C97C71B21C8}" presName="spacing" presStyleCnt="0"/>
      <dgm:spPr/>
    </dgm:pt>
    <dgm:pt modelId="{8487AB57-059A-BE4D-B91D-287772135704}" type="pres">
      <dgm:prSet presAssocID="{9598F417-F478-B040-A584-4B6163C2CAF2}" presName="composite" presStyleCnt="0"/>
      <dgm:spPr/>
    </dgm:pt>
    <dgm:pt modelId="{5697D0D3-6C07-A140-AD36-35E6303D9D23}" type="pres">
      <dgm:prSet presAssocID="{9598F417-F478-B040-A584-4B6163C2CAF2}" presName="imgShp" presStyleLbl="fgImgPlace1" presStyleIdx="1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0256BA47-9D1B-4A4A-80D8-B353D02DC130}" type="pres">
      <dgm:prSet presAssocID="{9598F417-F478-B040-A584-4B6163C2CAF2}" presName="txShp" presStyleLbl="node1" presStyleIdx="1" presStyleCnt="4">
        <dgm:presLayoutVars>
          <dgm:bulletEnabled val="1"/>
        </dgm:presLayoutVars>
      </dgm:prSet>
      <dgm:spPr/>
    </dgm:pt>
    <dgm:pt modelId="{BEF2856B-B458-E140-905E-718DFFD1E92F}" type="pres">
      <dgm:prSet presAssocID="{73D05C43-8282-384E-9AA6-42D7859A6C1E}" presName="spacing" presStyleCnt="0"/>
      <dgm:spPr/>
    </dgm:pt>
    <dgm:pt modelId="{9E513F6A-D631-1B42-BEE4-45E774420EFC}" type="pres">
      <dgm:prSet presAssocID="{F2E357E7-CC23-FF4E-A258-A8C4C044F286}" presName="composite" presStyleCnt="0"/>
      <dgm:spPr/>
    </dgm:pt>
    <dgm:pt modelId="{6508CB4F-2366-944A-822A-9CFBD69BF6D1}" type="pres">
      <dgm:prSet presAssocID="{F2E357E7-CC23-FF4E-A258-A8C4C044F286}" presName="imgShp" presStyleLbl="fgImgPlace1" presStyleIdx="2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BC3E9DFA-B2F0-9D4E-AADE-C26AD32C84B0}" type="pres">
      <dgm:prSet presAssocID="{F2E357E7-CC23-FF4E-A258-A8C4C044F286}" presName="txShp" presStyleLbl="node1" presStyleIdx="2" presStyleCnt="4">
        <dgm:presLayoutVars>
          <dgm:bulletEnabled val="1"/>
        </dgm:presLayoutVars>
      </dgm:prSet>
      <dgm:spPr/>
    </dgm:pt>
    <dgm:pt modelId="{22F74AD8-CCCC-D548-93E6-CC3ACE4373BA}" type="pres">
      <dgm:prSet presAssocID="{41125476-D401-2444-A6D0-F4A3A0FC2520}" presName="spacing" presStyleCnt="0"/>
      <dgm:spPr/>
    </dgm:pt>
    <dgm:pt modelId="{4CAAC7A4-A902-614F-B87B-1590EBB82975}" type="pres">
      <dgm:prSet presAssocID="{8D665103-0237-2849-BC88-490BC02BA30F}" presName="composite" presStyleCnt="0"/>
      <dgm:spPr/>
    </dgm:pt>
    <dgm:pt modelId="{C09066A8-A89B-6C4C-91B5-4E9B09AF5F93}" type="pres">
      <dgm:prSet presAssocID="{8D665103-0237-2849-BC88-490BC02BA30F}" presName="imgShp" presStyleLbl="fgImgPlace1" presStyleIdx="3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E0742341-2B89-3C49-8AEA-BC0EB2FB5EC6}" type="pres">
      <dgm:prSet presAssocID="{8D665103-0237-2849-BC88-490BC02BA30F}" presName="txShp" presStyleLbl="node1" presStyleIdx="3" presStyleCnt="4">
        <dgm:presLayoutVars>
          <dgm:bulletEnabled val="1"/>
        </dgm:presLayoutVars>
      </dgm:prSet>
      <dgm:spPr/>
    </dgm:pt>
  </dgm:ptLst>
  <dgm:cxnLst>
    <dgm:cxn modelId="{F8B3ED0F-6F86-874B-A4D1-A19A7E34EE16}" srcId="{4E99C267-6D92-5649-830B-3441A6A1F6BB}" destId="{F2E357E7-CC23-FF4E-A258-A8C4C044F286}" srcOrd="2" destOrd="0" parTransId="{5BBB5F71-896E-5745-AAD5-67F5266F911E}" sibTransId="{41125476-D401-2444-A6D0-F4A3A0FC2520}"/>
    <dgm:cxn modelId="{FD98492B-D34F-5646-9922-C7AF8A948788}" type="presOf" srcId="{8D665103-0237-2849-BC88-490BC02BA30F}" destId="{E0742341-2B89-3C49-8AEA-BC0EB2FB5EC6}" srcOrd="0" destOrd="0" presId="urn:microsoft.com/office/officeart/2005/8/layout/vList3"/>
    <dgm:cxn modelId="{A222F02B-E4E4-5D45-B349-767171DD6F5C}" type="presOf" srcId="{4E99C267-6D92-5649-830B-3441A6A1F6BB}" destId="{5FA2DEDA-10C8-7D4F-BEFF-CD1E0268551C}" srcOrd="0" destOrd="0" presId="urn:microsoft.com/office/officeart/2005/8/layout/vList3"/>
    <dgm:cxn modelId="{1604932D-D92A-A449-B530-4B4F7B6F40E8}" srcId="{4E99C267-6D92-5649-830B-3441A6A1F6BB}" destId="{8D665103-0237-2849-BC88-490BC02BA30F}" srcOrd="3" destOrd="0" parTransId="{1DFC9752-7A3E-E147-A620-19B41761EEA7}" sibTransId="{DE76CA89-EECD-224D-97E6-9D859BCBECDB}"/>
    <dgm:cxn modelId="{2E92C1A0-5EED-7248-B166-FCA821BF23C4}" type="presOf" srcId="{F2E357E7-CC23-FF4E-A258-A8C4C044F286}" destId="{BC3E9DFA-B2F0-9D4E-AADE-C26AD32C84B0}" srcOrd="0" destOrd="0" presId="urn:microsoft.com/office/officeart/2005/8/layout/vList3"/>
    <dgm:cxn modelId="{8167F5A4-8CE8-DA48-B0C9-02AF51D08858}" type="presOf" srcId="{8F8364E7-5F5A-9D40-82AF-E17DF31245D4}" destId="{00DD3420-FF2E-F048-9DF1-965133B51204}" srcOrd="0" destOrd="0" presId="urn:microsoft.com/office/officeart/2005/8/layout/vList3"/>
    <dgm:cxn modelId="{119793C9-15B3-3B43-9376-AD46E63D56D8}" srcId="{4E99C267-6D92-5649-830B-3441A6A1F6BB}" destId="{8F8364E7-5F5A-9D40-82AF-E17DF31245D4}" srcOrd="0" destOrd="0" parTransId="{0A436F7B-9366-E942-ACE3-67AE90B5E257}" sibTransId="{F61D1CB5-9134-154A-A8B4-9C97C71B21C8}"/>
    <dgm:cxn modelId="{0D238CD6-1670-A042-9757-FA280AF31387}" type="presOf" srcId="{9598F417-F478-B040-A584-4B6163C2CAF2}" destId="{0256BA47-9D1B-4A4A-80D8-B353D02DC130}" srcOrd="0" destOrd="0" presId="urn:microsoft.com/office/officeart/2005/8/layout/vList3"/>
    <dgm:cxn modelId="{24227BF5-E775-4144-AE8D-B21EC1962963}" srcId="{4E99C267-6D92-5649-830B-3441A6A1F6BB}" destId="{9598F417-F478-B040-A584-4B6163C2CAF2}" srcOrd="1" destOrd="0" parTransId="{FAD02CDE-DA25-F643-BD95-590B4E421C27}" sibTransId="{73D05C43-8282-384E-9AA6-42D7859A6C1E}"/>
    <dgm:cxn modelId="{40D260C4-6DCA-0E43-A26E-C27B5D3319DC}" type="presParOf" srcId="{5FA2DEDA-10C8-7D4F-BEFF-CD1E0268551C}" destId="{F6DB665B-47F3-4D4A-A074-D0F5A6D3F2E8}" srcOrd="0" destOrd="0" presId="urn:microsoft.com/office/officeart/2005/8/layout/vList3"/>
    <dgm:cxn modelId="{E1B29CDE-2DCD-4B4F-B02A-D520EBD5E814}" type="presParOf" srcId="{F6DB665B-47F3-4D4A-A074-D0F5A6D3F2E8}" destId="{BC6A7091-99A9-BA41-B595-EADE0ADD7BD5}" srcOrd="0" destOrd="0" presId="urn:microsoft.com/office/officeart/2005/8/layout/vList3"/>
    <dgm:cxn modelId="{907FFB86-C55E-994F-9723-B5BFB69B9872}" type="presParOf" srcId="{F6DB665B-47F3-4D4A-A074-D0F5A6D3F2E8}" destId="{00DD3420-FF2E-F048-9DF1-965133B51204}" srcOrd="1" destOrd="0" presId="urn:microsoft.com/office/officeart/2005/8/layout/vList3"/>
    <dgm:cxn modelId="{1B3258B6-7B16-8E40-80FD-4A517C5D88A3}" type="presParOf" srcId="{5FA2DEDA-10C8-7D4F-BEFF-CD1E0268551C}" destId="{27851DB2-F4DD-834C-BEE4-BCF012C07EE9}" srcOrd="1" destOrd="0" presId="urn:microsoft.com/office/officeart/2005/8/layout/vList3"/>
    <dgm:cxn modelId="{E726698F-7D48-5E4A-B352-78052359C77D}" type="presParOf" srcId="{5FA2DEDA-10C8-7D4F-BEFF-CD1E0268551C}" destId="{8487AB57-059A-BE4D-B91D-287772135704}" srcOrd="2" destOrd="0" presId="urn:microsoft.com/office/officeart/2005/8/layout/vList3"/>
    <dgm:cxn modelId="{177EC575-0D2E-1942-9313-88D69D16D404}" type="presParOf" srcId="{8487AB57-059A-BE4D-B91D-287772135704}" destId="{5697D0D3-6C07-A140-AD36-35E6303D9D23}" srcOrd="0" destOrd="0" presId="urn:microsoft.com/office/officeart/2005/8/layout/vList3"/>
    <dgm:cxn modelId="{271AE996-C3B3-FB4F-A229-6A0C86D45BDE}" type="presParOf" srcId="{8487AB57-059A-BE4D-B91D-287772135704}" destId="{0256BA47-9D1B-4A4A-80D8-B353D02DC130}" srcOrd="1" destOrd="0" presId="urn:microsoft.com/office/officeart/2005/8/layout/vList3"/>
    <dgm:cxn modelId="{D4490BFF-2D38-2B4F-B642-6A8F546B534E}" type="presParOf" srcId="{5FA2DEDA-10C8-7D4F-BEFF-CD1E0268551C}" destId="{BEF2856B-B458-E140-905E-718DFFD1E92F}" srcOrd="3" destOrd="0" presId="urn:microsoft.com/office/officeart/2005/8/layout/vList3"/>
    <dgm:cxn modelId="{7B49E451-D3D2-9144-92A1-23F40CEE8917}" type="presParOf" srcId="{5FA2DEDA-10C8-7D4F-BEFF-CD1E0268551C}" destId="{9E513F6A-D631-1B42-BEE4-45E774420EFC}" srcOrd="4" destOrd="0" presId="urn:microsoft.com/office/officeart/2005/8/layout/vList3"/>
    <dgm:cxn modelId="{257ED9BD-D6B7-7D49-AD16-E394382244E7}" type="presParOf" srcId="{9E513F6A-D631-1B42-BEE4-45E774420EFC}" destId="{6508CB4F-2366-944A-822A-9CFBD69BF6D1}" srcOrd="0" destOrd="0" presId="urn:microsoft.com/office/officeart/2005/8/layout/vList3"/>
    <dgm:cxn modelId="{9AF01B67-B173-9545-BA93-F7809CCD8284}" type="presParOf" srcId="{9E513F6A-D631-1B42-BEE4-45E774420EFC}" destId="{BC3E9DFA-B2F0-9D4E-AADE-C26AD32C84B0}" srcOrd="1" destOrd="0" presId="urn:microsoft.com/office/officeart/2005/8/layout/vList3"/>
    <dgm:cxn modelId="{7CEA09F1-CC75-3148-8386-47CD7E714AA5}" type="presParOf" srcId="{5FA2DEDA-10C8-7D4F-BEFF-CD1E0268551C}" destId="{22F74AD8-CCCC-D548-93E6-CC3ACE4373BA}" srcOrd="5" destOrd="0" presId="urn:microsoft.com/office/officeart/2005/8/layout/vList3"/>
    <dgm:cxn modelId="{D6CDC642-873C-C44F-8B8F-3DBFE8EE7D84}" type="presParOf" srcId="{5FA2DEDA-10C8-7D4F-BEFF-CD1E0268551C}" destId="{4CAAC7A4-A902-614F-B87B-1590EBB82975}" srcOrd="6" destOrd="0" presId="urn:microsoft.com/office/officeart/2005/8/layout/vList3"/>
    <dgm:cxn modelId="{E3251CB9-3C21-CC4A-99F0-33092BEBBE4B}" type="presParOf" srcId="{4CAAC7A4-A902-614F-B87B-1590EBB82975}" destId="{C09066A8-A89B-6C4C-91B5-4E9B09AF5F93}" srcOrd="0" destOrd="0" presId="urn:microsoft.com/office/officeart/2005/8/layout/vList3"/>
    <dgm:cxn modelId="{5FF410FA-5083-8D4D-9AE4-1C6EAEC8A92B}" type="presParOf" srcId="{4CAAC7A4-A902-614F-B87B-1590EBB82975}" destId="{E0742341-2B89-3C49-8AEA-BC0EB2FB5EC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E99C267-6D92-5649-830B-3441A6A1F6BB}" type="doc">
      <dgm:prSet loTypeId="urn:microsoft.com/office/officeart/2005/8/layout/vList3" loCatId="icon" qsTypeId="urn:microsoft.com/office/officeart/2005/8/quickstyle/simple4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8F8364E7-5F5A-9D40-82AF-E17DF31245D4}">
      <dgm:prSet phldrT="[Text]" custT="1"/>
      <dgm:spPr/>
      <dgm:t>
        <a:bodyPr/>
        <a:lstStyle/>
        <a:p>
          <a:pPr algn="l">
            <a:lnSpc>
              <a:spcPct val="150000"/>
            </a:lnSpc>
          </a:pP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likelihood of Outcome being RESOLVED increase by 1.1% with Age grp ‘30-39’</a:t>
          </a:r>
        </a:p>
      </dgm:t>
    </dgm:pt>
    <dgm:pt modelId="{0A436F7B-9366-E942-ACE3-67AE90B5E257}" type="parTrans" cxnId="{119793C9-15B3-3B43-9376-AD46E63D56D8}">
      <dgm:prSet/>
      <dgm:spPr/>
      <dgm:t>
        <a:bodyPr/>
        <a:lstStyle/>
        <a:p>
          <a:pPr algn="l">
            <a:lnSpc>
              <a:spcPct val="150000"/>
            </a:lnSpc>
          </a:pPr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1D1CB5-9134-154A-A8B4-9C97C71B21C8}" type="sibTrans" cxnId="{119793C9-15B3-3B43-9376-AD46E63D56D8}">
      <dgm:prSet/>
      <dgm:spPr/>
      <dgm:t>
        <a:bodyPr/>
        <a:lstStyle/>
        <a:p>
          <a:pPr algn="l">
            <a:lnSpc>
              <a:spcPct val="150000"/>
            </a:lnSpc>
          </a:pPr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E357E7-CC23-FF4E-A258-A8C4C044F286}">
      <dgm:prSet phldrT="[Text]" custT="1"/>
      <dgm:spPr/>
      <dgm:t>
        <a:bodyPr/>
        <a:lstStyle/>
        <a:p>
          <a:pPr algn="l">
            <a:lnSpc>
              <a:spcPct val="150000"/>
            </a:lnSpc>
          </a:pP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likelihood of Outcome being FATAL increases by 6.02% with age grp of ‘90 and above’</a:t>
          </a:r>
        </a:p>
      </dgm:t>
    </dgm:pt>
    <dgm:pt modelId="{5BBB5F71-896E-5745-AAD5-67F5266F911E}" type="parTrans" cxnId="{F8B3ED0F-6F86-874B-A4D1-A19A7E34EE16}">
      <dgm:prSet/>
      <dgm:spPr/>
      <dgm:t>
        <a:bodyPr/>
        <a:lstStyle/>
        <a:p>
          <a:pPr algn="l">
            <a:lnSpc>
              <a:spcPct val="150000"/>
            </a:lnSpc>
          </a:pPr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125476-D401-2444-A6D0-F4A3A0FC2520}" type="sibTrans" cxnId="{F8B3ED0F-6F86-874B-A4D1-A19A7E34EE16}">
      <dgm:prSet/>
      <dgm:spPr/>
      <dgm:t>
        <a:bodyPr/>
        <a:lstStyle/>
        <a:p>
          <a:pPr algn="l">
            <a:lnSpc>
              <a:spcPct val="150000"/>
            </a:lnSpc>
          </a:pPr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98F417-F478-B040-A584-4B6163C2CAF2}">
      <dgm:prSet custT="1"/>
      <dgm:spPr/>
      <dgm:t>
        <a:bodyPr/>
        <a:lstStyle/>
        <a:p>
          <a:pPr algn="l">
            <a:lnSpc>
              <a:spcPct val="150000"/>
            </a:lnSpc>
          </a:pP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likelihood of Outcome being ACTIVE increases by 1.59% with age grp ‘19 and younger’</a:t>
          </a:r>
        </a:p>
      </dgm:t>
    </dgm:pt>
    <dgm:pt modelId="{FAD02CDE-DA25-F643-BD95-590B4E421C27}" type="parTrans" cxnId="{24227BF5-E775-4144-AE8D-B21EC1962963}">
      <dgm:prSet/>
      <dgm:spPr/>
      <dgm:t>
        <a:bodyPr/>
        <a:lstStyle/>
        <a:p>
          <a:pPr algn="l">
            <a:lnSpc>
              <a:spcPct val="150000"/>
            </a:lnSpc>
          </a:pPr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D05C43-8282-384E-9AA6-42D7859A6C1E}" type="sibTrans" cxnId="{24227BF5-E775-4144-AE8D-B21EC1962963}">
      <dgm:prSet/>
      <dgm:spPr/>
      <dgm:t>
        <a:bodyPr/>
        <a:lstStyle/>
        <a:p>
          <a:pPr algn="l">
            <a:lnSpc>
              <a:spcPct val="150000"/>
            </a:lnSpc>
          </a:pPr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A2DEDA-10C8-7D4F-BEFF-CD1E0268551C}" type="pres">
      <dgm:prSet presAssocID="{4E99C267-6D92-5649-830B-3441A6A1F6BB}" presName="linearFlow" presStyleCnt="0">
        <dgm:presLayoutVars>
          <dgm:dir/>
          <dgm:resizeHandles val="exact"/>
        </dgm:presLayoutVars>
      </dgm:prSet>
      <dgm:spPr/>
    </dgm:pt>
    <dgm:pt modelId="{F6DB665B-47F3-4D4A-A074-D0F5A6D3F2E8}" type="pres">
      <dgm:prSet presAssocID="{8F8364E7-5F5A-9D40-82AF-E17DF31245D4}" presName="composite" presStyleCnt="0"/>
      <dgm:spPr/>
    </dgm:pt>
    <dgm:pt modelId="{BC6A7091-99A9-BA41-B595-EADE0ADD7BD5}" type="pres">
      <dgm:prSet presAssocID="{8F8364E7-5F5A-9D40-82AF-E17DF31245D4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00DD3420-FF2E-F048-9DF1-965133B51204}" type="pres">
      <dgm:prSet presAssocID="{8F8364E7-5F5A-9D40-82AF-E17DF31245D4}" presName="txShp" presStyleLbl="node1" presStyleIdx="0" presStyleCnt="3">
        <dgm:presLayoutVars>
          <dgm:bulletEnabled val="1"/>
        </dgm:presLayoutVars>
      </dgm:prSet>
      <dgm:spPr/>
    </dgm:pt>
    <dgm:pt modelId="{27851DB2-F4DD-834C-BEE4-BCF012C07EE9}" type="pres">
      <dgm:prSet presAssocID="{F61D1CB5-9134-154A-A8B4-9C97C71B21C8}" presName="spacing" presStyleCnt="0"/>
      <dgm:spPr/>
    </dgm:pt>
    <dgm:pt modelId="{8487AB57-059A-BE4D-B91D-287772135704}" type="pres">
      <dgm:prSet presAssocID="{9598F417-F478-B040-A584-4B6163C2CAF2}" presName="composite" presStyleCnt="0"/>
      <dgm:spPr/>
    </dgm:pt>
    <dgm:pt modelId="{5697D0D3-6C07-A140-AD36-35E6303D9D23}" type="pres">
      <dgm:prSet presAssocID="{9598F417-F478-B040-A584-4B6163C2CAF2}" presName="imgShp" presStyleLbl="fgImgPlace1" presStyleIdx="1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0256BA47-9D1B-4A4A-80D8-B353D02DC130}" type="pres">
      <dgm:prSet presAssocID="{9598F417-F478-B040-A584-4B6163C2CAF2}" presName="txShp" presStyleLbl="node1" presStyleIdx="1" presStyleCnt="3">
        <dgm:presLayoutVars>
          <dgm:bulletEnabled val="1"/>
        </dgm:presLayoutVars>
      </dgm:prSet>
      <dgm:spPr/>
    </dgm:pt>
    <dgm:pt modelId="{BEF2856B-B458-E140-905E-718DFFD1E92F}" type="pres">
      <dgm:prSet presAssocID="{73D05C43-8282-384E-9AA6-42D7859A6C1E}" presName="spacing" presStyleCnt="0"/>
      <dgm:spPr/>
    </dgm:pt>
    <dgm:pt modelId="{9E513F6A-D631-1B42-BEE4-45E774420EFC}" type="pres">
      <dgm:prSet presAssocID="{F2E357E7-CC23-FF4E-A258-A8C4C044F286}" presName="composite" presStyleCnt="0"/>
      <dgm:spPr/>
    </dgm:pt>
    <dgm:pt modelId="{6508CB4F-2366-944A-822A-9CFBD69BF6D1}" type="pres">
      <dgm:prSet presAssocID="{F2E357E7-CC23-FF4E-A258-A8C4C044F286}" presName="imgShp" presStyleLbl="fgImgPlace1" presStyleIdx="2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BC3E9DFA-B2F0-9D4E-AADE-C26AD32C84B0}" type="pres">
      <dgm:prSet presAssocID="{F2E357E7-CC23-FF4E-A258-A8C4C044F286}" presName="txShp" presStyleLbl="node1" presStyleIdx="2" presStyleCnt="3">
        <dgm:presLayoutVars>
          <dgm:bulletEnabled val="1"/>
        </dgm:presLayoutVars>
      </dgm:prSet>
      <dgm:spPr/>
    </dgm:pt>
  </dgm:ptLst>
  <dgm:cxnLst>
    <dgm:cxn modelId="{F8B3ED0F-6F86-874B-A4D1-A19A7E34EE16}" srcId="{4E99C267-6D92-5649-830B-3441A6A1F6BB}" destId="{F2E357E7-CC23-FF4E-A258-A8C4C044F286}" srcOrd="2" destOrd="0" parTransId="{5BBB5F71-896E-5745-AAD5-67F5266F911E}" sibTransId="{41125476-D401-2444-A6D0-F4A3A0FC2520}"/>
    <dgm:cxn modelId="{A222F02B-E4E4-5D45-B349-767171DD6F5C}" type="presOf" srcId="{4E99C267-6D92-5649-830B-3441A6A1F6BB}" destId="{5FA2DEDA-10C8-7D4F-BEFF-CD1E0268551C}" srcOrd="0" destOrd="0" presId="urn:microsoft.com/office/officeart/2005/8/layout/vList3"/>
    <dgm:cxn modelId="{2E92C1A0-5EED-7248-B166-FCA821BF23C4}" type="presOf" srcId="{F2E357E7-CC23-FF4E-A258-A8C4C044F286}" destId="{BC3E9DFA-B2F0-9D4E-AADE-C26AD32C84B0}" srcOrd="0" destOrd="0" presId="urn:microsoft.com/office/officeart/2005/8/layout/vList3"/>
    <dgm:cxn modelId="{8167F5A4-8CE8-DA48-B0C9-02AF51D08858}" type="presOf" srcId="{8F8364E7-5F5A-9D40-82AF-E17DF31245D4}" destId="{00DD3420-FF2E-F048-9DF1-965133B51204}" srcOrd="0" destOrd="0" presId="urn:microsoft.com/office/officeart/2005/8/layout/vList3"/>
    <dgm:cxn modelId="{119793C9-15B3-3B43-9376-AD46E63D56D8}" srcId="{4E99C267-6D92-5649-830B-3441A6A1F6BB}" destId="{8F8364E7-5F5A-9D40-82AF-E17DF31245D4}" srcOrd="0" destOrd="0" parTransId="{0A436F7B-9366-E942-ACE3-67AE90B5E257}" sibTransId="{F61D1CB5-9134-154A-A8B4-9C97C71B21C8}"/>
    <dgm:cxn modelId="{0D238CD6-1670-A042-9757-FA280AF31387}" type="presOf" srcId="{9598F417-F478-B040-A584-4B6163C2CAF2}" destId="{0256BA47-9D1B-4A4A-80D8-B353D02DC130}" srcOrd="0" destOrd="0" presId="urn:microsoft.com/office/officeart/2005/8/layout/vList3"/>
    <dgm:cxn modelId="{24227BF5-E775-4144-AE8D-B21EC1962963}" srcId="{4E99C267-6D92-5649-830B-3441A6A1F6BB}" destId="{9598F417-F478-B040-A584-4B6163C2CAF2}" srcOrd="1" destOrd="0" parTransId="{FAD02CDE-DA25-F643-BD95-590B4E421C27}" sibTransId="{73D05C43-8282-384E-9AA6-42D7859A6C1E}"/>
    <dgm:cxn modelId="{40D260C4-6DCA-0E43-A26E-C27B5D3319DC}" type="presParOf" srcId="{5FA2DEDA-10C8-7D4F-BEFF-CD1E0268551C}" destId="{F6DB665B-47F3-4D4A-A074-D0F5A6D3F2E8}" srcOrd="0" destOrd="0" presId="urn:microsoft.com/office/officeart/2005/8/layout/vList3"/>
    <dgm:cxn modelId="{E1B29CDE-2DCD-4B4F-B02A-D520EBD5E814}" type="presParOf" srcId="{F6DB665B-47F3-4D4A-A074-D0F5A6D3F2E8}" destId="{BC6A7091-99A9-BA41-B595-EADE0ADD7BD5}" srcOrd="0" destOrd="0" presId="urn:microsoft.com/office/officeart/2005/8/layout/vList3"/>
    <dgm:cxn modelId="{907FFB86-C55E-994F-9723-B5BFB69B9872}" type="presParOf" srcId="{F6DB665B-47F3-4D4A-A074-D0F5A6D3F2E8}" destId="{00DD3420-FF2E-F048-9DF1-965133B51204}" srcOrd="1" destOrd="0" presId="urn:microsoft.com/office/officeart/2005/8/layout/vList3"/>
    <dgm:cxn modelId="{1B3258B6-7B16-8E40-80FD-4A517C5D88A3}" type="presParOf" srcId="{5FA2DEDA-10C8-7D4F-BEFF-CD1E0268551C}" destId="{27851DB2-F4DD-834C-BEE4-BCF012C07EE9}" srcOrd="1" destOrd="0" presId="urn:microsoft.com/office/officeart/2005/8/layout/vList3"/>
    <dgm:cxn modelId="{E726698F-7D48-5E4A-B352-78052359C77D}" type="presParOf" srcId="{5FA2DEDA-10C8-7D4F-BEFF-CD1E0268551C}" destId="{8487AB57-059A-BE4D-B91D-287772135704}" srcOrd="2" destOrd="0" presId="urn:microsoft.com/office/officeart/2005/8/layout/vList3"/>
    <dgm:cxn modelId="{177EC575-0D2E-1942-9313-88D69D16D404}" type="presParOf" srcId="{8487AB57-059A-BE4D-B91D-287772135704}" destId="{5697D0D3-6C07-A140-AD36-35E6303D9D23}" srcOrd="0" destOrd="0" presId="urn:microsoft.com/office/officeart/2005/8/layout/vList3"/>
    <dgm:cxn modelId="{271AE996-C3B3-FB4F-A229-6A0C86D45BDE}" type="presParOf" srcId="{8487AB57-059A-BE4D-B91D-287772135704}" destId="{0256BA47-9D1B-4A4A-80D8-B353D02DC130}" srcOrd="1" destOrd="0" presId="urn:microsoft.com/office/officeart/2005/8/layout/vList3"/>
    <dgm:cxn modelId="{D4490BFF-2D38-2B4F-B642-6A8F546B534E}" type="presParOf" srcId="{5FA2DEDA-10C8-7D4F-BEFF-CD1E0268551C}" destId="{BEF2856B-B458-E140-905E-718DFFD1E92F}" srcOrd="3" destOrd="0" presId="urn:microsoft.com/office/officeart/2005/8/layout/vList3"/>
    <dgm:cxn modelId="{7B49E451-D3D2-9144-92A1-23F40CEE8917}" type="presParOf" srcId="{5FA2DEDA-10C8-7D4F-BEFF-CD1E0268551C}" destId="{9E513F6A-D631-1B42-BEE4-45E774420EFC}" srcOrd="4" destOrd="0" presId="urn:microsoft.com/office/officeart/2005/8/layout/vList3"/>
    <dgm:cxn modelId="{257ED9BD-D6B7-7D49-AD16-E394382244E7}" type="presParOf" srcId="{9E513F6A-D631-1B42-BEE4-45E774420EFC}" destId="{6508CB4F-2366-944A-822A-9CFBD69BF6D1}" srcOrd="0" destOrd="0" presId="urn:microsoft.com/office/officeart/2005/8/layout/vList3"/>
    <dgm:cxn modelId="{9AF01B67-B173-9545-BA93-F7809CCD8284}" type="presParOf" srcId="{9E513F6A-D631-1B42-BEE4-45E774420EFC}" destId="{BC3E9DFA-B2F0-9D4E-AADE-C26AD32C84B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E99C267-6D92-5649-830B-3441A6A1F6BB}" type="doc">
      <dgm:prSet loTypeId="urn:microsoft.com/office/officeart/2005/8/layout/vList3" loCatId="icon" qsTypeId="urn:microsoft.com/office/officeart/2005/8/quickstyle/simple4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8F8364E7-5F5A-9D40-82AF-E17DF31245D4}">
      <dgm:prSet phldrT="[Text]" custT="1"/>
      <dgm:spPr/>
      <dgm:t>
        <a:bodyPr/>
        <a:lstStyle/>
        <a:p>
          <a:pPr algn="l">
            <a:lnSpc>
              <a:spcPct val="150000"/>
            </a:lnSpc>
          </a:pP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likelihood of Outcome being Active increases by 6.9%in PLAYER ESTATES-DANFORTH</a:t>
          </a:r>
        </a:p>
      </dgm:t>
    </dgm:pt>
    <dgm:pt modelId="{0A436F7B-9366-E942-ACE3-67AE90B5E257}" type="parTrans" cxnId="{119793C9-15B3-3B43-9376-AD46E63D56D8}">
      <dgm:prSet/>
      <dgm:spPr/>
      <dgm:t>
        <a:bodyPr/>
        <a:lstStyle/>
        <a:p>
          <a:pPr algn="l">
            <a:lnSpc>
              <a:spcPct val="150000"/>
            </a:lnSpc>
          </a:pPr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1D1CB5-9134-154A-A8B4-9C97C71B21C8}" type="sibTrans" cxnId="{119793C9-15B3-3B43-9376-AD46E63D56D8}">
      <dgm:prSet/>
      <dgm:spPr/>
      <dgm:t>
        <a:bodyPr/>
        <a:lstStyle/>
        <a:p>
          <a:pPr algn="l">
            <a:lnSpc>
              <a:spcPct val="150000"/>
            </a:lnSpc>
          </a:pPr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E357E7-CC23-FF4E-A258-A8C4C044F286}">
      <dgm:prSet phldrT="[Text]" custT="1"/>
      <dgm:spPr/>
      <dgm:t>
        <a:bodyPr/>
        <a:lstStyle/>
        <a:p>
          <a:pPr algn="l">
            <a:lnSpc>
              <a:spcPct val="150000"/>
            </a:lnSpc>
          </a:pP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likelihood of Outcome being RESOLVED increases by 1.13% in SOUTH MALVERN WEST</a:t>
          </a:r>
        </a:p>
      </dgm:t>
    </dgm:pt>
    <dgm:pt modelId="{5BBB5F71-896E-5745-AAD5-67F5266F911E}" type="parTrans" cxnId="{F8B3ED0F-6F86-874B-A4D1-A19A7E34EE16}">
      <dgm:prSet/>
      <dgm:spPr/>
      <dgm:t>
        <a:bodyPr/>
        <a:lstStyle/>
        <a:p>
          <a:pPr algn="l">
            <a:lnSpc>
              <a:spcPct val="150000"/>
            </a:lnSpc>
          </a:pPr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125476-D401-2444-A6D0-F4A3A0FC2520}" type="sibTrans" cxnId="{F8B3ED0F-6F86-874B-A4D1-A19A7E34EE16}">
      <dgm:prSet/>
      <dgm:spPr/>
      <dgm:t>
        <a:bodyPr/>
        <a:lstStyle/>
        <a:p>
          <a:pPr algn="l">
            <a:lnSpc>
              <a:spcPct val="150000"/>
            </a:lnSpc>
          </a:pPr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98F417-F478-B040-A584-4B6163C2CAF2}">
      <dgm:prSet custT="1"/>
      <dgm:spPr/>
      <dgm:t>
        <a:bodyPr/>
        <a:lstStyle/>
        <a:p>
          <a:pPr algn="l">
            <a:lnSpc>
              <a:spcPct val="150000"/>
            </a:lnSpc>
          </a:pP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likelihood of Outcome being FATAL increases by 4.6% in  KENSINGTON-CHINATOWN</a:t>
          </a:r>
        </a:p>
      </dgm:t>
    </dgm:pt>
    <dgm:pt modelId="{FAD02CDE-DA25-F643-BD95-590B4E421C27}" type="parTrans" cxnId="{24227BF5-E775-4144-AE8D-B21EC1962963}">
      <dgm:prSet/>
      <dgm:spPr/>
      <dgm:t>
        <a:bodyPr/>
        <a:lstStyle/>
        <a:p>
          <a:pPr algn="l">
            <a:lnSpc>
              <a:spcPct val="150000"/>
            </a:lnSpc>
          </a:pPr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D05C43-8282-384E-9AA6-42D7859A6C1E}" type="sibTrans" cxnId="{24227BF5-E775-4144-AE8D-B21EC1962963}">
      <dgm:prSet/>
      <dgm:spPr/>
      <dgm:t>
        <a:bodyPr/>
        <a:lstStyle/>
        <a:p>
          <a:pPr algn="l">
            <a:lnSpc>
              <a:spcPct val="150000"/>
            </a:lnSpc>
          </a:pPr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A2DEDA-10C8-7D4F-BEFF-CD1E0268551C}" type="pres">
      <dgm:prSet presAssocID="{4E99C267-6D92-5649-830B-3441A6A1F6BB}" presName="linearFlow" presStyleCnt="0">
        <dgm:presLayoutVars>
          <dgm:dir/>
          <dgm:resizeHandles val="exact"/>
        </dgm:presLayoutVars>
      </dgm:prSet>
      <dgm:spPr/>
    </dgm:pt>
    <dgm:pt modelId="{F6DB665B-47F3-4D4A-A074-D0F5A6D3F2E8}" type="pres">
      <dgm:prSet presAssocID="{8F8364E7-5F5A-9D40-82AF-E17DF31245D4}" presName="composite" presStyleCnt="0"/>
      <dgm:spPr/>
    </dgm:pt>
    <dgm:pt modelId="{BC6A7091-99A9-BA41-B595-EADE0ADD7BD5}" type="pres">
      <dgm:prSet presAssocID="{8F8364E7-5F5A-9D40-82AF-E17DF31245D4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00DD3420-FF2E-F048-9DF1-965133B51204}" type="pres">
      <dgm:prSet presAssocID="{8F8364E7-5F5A-9D40-82AF-E17DF31245D4}" presName="txShp" presStyleLbl="node1" presStyleIdx="0" presStyleCnt="3">
        <dgm:presLayoutVars>
          <dgm:bulletEnabled val="1"/>
        </dgm:presLayoutVars>
      </dgm:prSet>
      <dgm:spPr/>
    </dgm:pt>
    <dgm:pt modelId="{27851DB2-F4DD-834C-BEE4-BCF012C07EE9}" type="pres">
      <dgm:prSet presAssocID="{F61D1CB5-9134-154A-A8B4-9C97C71B21C8}" presName="spacing" presStyleCnt="0"/>
      <dgm:spPr/>
    </dgm:pt>
    <dgm:pt modelId="{8487AB57-059A-BE4D-B91D-287772135704}" type="pres">
      <dgm:prSet presAssocID="{9598F417-F478-B040-A584-4B6163C2CAF2}" presName="composite" presStyleCnt="0"/>
      <dgm:spPr/>
    </dgm:pt>
    <dgm:pt modelId="{5697D0D3-6C07-A140-AD36-35E6303D9D23}" type="pres">
      <dgm:prSet presAssocID="{9598F417-F478-B040-A584-4B6163C2CAF2}" presName="imgShp" presStyleLbl="fgImgPlace1" presStyleIdx="1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0256BA47-9D1B-4A4A-80D8-B353D02DC130}" type="pres">
      <dgm:prSet presAssocID="{9598F417-F478-B040-A584-4B6163C2CAF2}" presName="txShp" presStyleLbl="node1" presStyleIdx="1" presStyleCnt="3">
        <dgm:presLayoutVars>
          <dgm:bulletEnabled val="1"/>
        </dgm:presLayoutVars>
      </dgm:prSet>
      <dgm:spPr/>
    </dgm:pt>
    <dgm:pt modelId="{BEF2856B-B458-E140-905E-718DFFD1E92F}" type="pres">
      <dgm:prSet presAssocID="{73D05C43-8282-384E-9AA6-42D7859A6C1E}" presName="spacing" presStyleCnt="0"/>
      <dgm:spPr/>
    </dgm:pt>
    <dgm:pt modelId="{9E513F6A-D631-1B42-BEE4-45E774420EFC}" type="pres">
      <dgm:prSet presAssocID="{F2E357E7-CC23-FF4E-A258-A8C4C044F286}" presName="composite" presStyleCnt="0"/>
      <dgm:spPr/>
    </dgm:pt>
    <dgm:pt modelId="{6508CB4F-2366-944A-822A-9CFBD69BF6D1}" type="pres">
      <dgm:prSet presAssocID="{F2E357E7-CC23-FF4E-A258-A8C4C044F286}" presName="imgShp" presStyleLbl="fgImgPlace1" presStyleIdx="2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BC3E9DFA-B2F0-9D4E-AADE-C26AD32C84B0}" type="pres">
      <dgm:prSet presAssocID="{F2E357E7-CC23-FF4E-A258-A8C4C044F286}" presName="txShp" presStyleLbl="node1" presStyleIdx="2" presStyleCnt="3">
        <dgm:presLayoutVars>
          <dgm:bulletEnabled val="1"/>
        </dgm:presLayoutVars>
      </dgm:prSet>
      <dgm:spPr/>
    </dgm:pt>
  </dgm:ptLst>
  <dgm:cxnLst>
    <dgm:cxn modelId="{F8B3ED0F-6F86-874B-A4D1-A19A7E34EE16}" srcId="{4E99C267-6D92-5649-830B-3441A6A1F6BB}" destId="{F2E357E7-CC23-FF4E-A258-A8C4C044F286}" srcOrd="2" destOrd="0" parTransId="{5BBB5F71-896E-5745-AAD5-67F5266F911E}" sibTransId="{41125476-D401-2444-A6D0-F4A3A0FC2520}"/>
    <dgm:cxn modelId="{A222F02B-E4E4-5D45-B349-767171DD6F5C}" type="presOf" srcId="{4E99C267-6D92-5649-830B-3441A6A1F6BB}" destId="{5FA2DEDA-10C8-7D4F-BEFF-CD1E0268551C}" srcOrd="0" destOrd="0" presId="urn:microsoft.com/office/officeart/2005/8/layout/vList3"/>
    <dgm:cxn modelId="{2E92C1A0-5EED-7248-B166-FCA821BF23C4}" type="presOf" srcId="{F2E357E7-CC23-FF4E-A258-A8C4C044F286}" destId="{BC3E9DFA-B2F0-9D4E-AADE-C26AD32C84B0}" srcOrd="0" destOrd="0" presId="urn:microsoft.com/office/officeart/2005/8/layout/vList3"/>
    <dgm:cxn modelId="{8167F5A4-8CE8-DA48-B0C9-02AF51D08858}" type="presOf" srcId="{8F8364E7-5F5A-9D40-82AF-E17DF31245D4}" destId="{00DD3420-FF2E-F048-9DF1-965133B51204}" srcOrd="0" destOrd="0" presId="urn:microsoft.com/office/officeart/2005/8/layout/vList3"/>
    <dgm:cxn modelId="{119793C9-15B3-3B43-9376-AD46E63D56D8}" srcId="{4E99C267-6D92-5649-830B-3441A6A1F6BB}" destId="{8F8364E7-5F5A-9D40-82AF-E17DF31245D4}" srcOrd="0" destOrd="0" parTransId="{0A436F7B-9366-E942-ACE3-67AE90B5E257}" sibTransId="{F61D1CB5-9134-154A-A8B4-9C97C71B21C8}"/>
    <dgm:cxn modelId="{0D238CD6-1670-A042-9757-FA280AF31387}" type="presOf" srcId="{9598F417-F478-B040-A584-4B6163C2CAF2}" destId="{0256BA47-9D1B-4A4A-80D8-B353D02DC130}" srcOrd="0" destOrd="0" presId="urn:microsoft.com/office/officeart/2005/8/layout/vList3"/>
    <dgm:cxn modelId="{24227BF5-E775-4144-AE8D-B21EC1962963}" srcId="{4E99C267-6D92-5649-830B-3441A6A1F6BB}" destId="{9598F417-F478-B040-A584-4B6163C2CAF2}" srcOrd="1" destOrd="0" parTransId="{FAD02CDE-DA25-F643-BD95-590B4E421C27}" sibTransId="{73D05C43-8282-384E-9AA6-42D7859A6C1E}"/>
    <dgm:cxn modelId="{40D260C4-6DCA-0E43-A26E-C27B5D3319DC}" type="presParOf" srcId="{5FA2DEDA-10C8-7D4F-BEFF-CD1E0268551C}" destId="{F6DB665B-47F3-4D4A-A074-D0F5A6D3F2E8}" srcOrd="0" destOrd="0" presId="urn:microsoft.com/office/officeart/2005/8/layout/vList3"/>
    <dgm:cxn modelId="{E1B29CDE-2DCD-4B4F-B02A-D520EBD5E814}" type="presParOf" srcId="{F6DB665B-47F3-4D4A-A074-D0F5A6D3F2E8}" destId="{BC6A7091-99A9-BA41-B595-EADE0ADD7BD5}" srcOrd="0" destOrd="0" presId="urn:microsoft.com/office/officeart/2005/8/layout/vList3"/>
    <dgm:cxn modelId="{907FFB86-C55E-994F-9723-B5BFB69B9872}" type="presParOf" srcId="{F6DB665B-47F3-4D4A-A074-D0F5A6D3F2E8}" destId="{00DD3420-FF2E-F048-9DF1-965133B51204}" srcOrd="1" destOrd="0" presId="urn:microsoft.com/office/officeart/2005/8/layout/vList3"/>
    <dgm:cxn modelId="{1B3258B6-7B16-8E40-80FD-4A517C5D88A3}" type="presParOf" srcId="{5FA2DEDA-10C8-7D4F-BEFF-CD1E0268551C}" destId="{27851DB2-F4DD-834C-BEE4-BCF012C07EE9}" srcOrd="1" destOrd="0" presId="urn:microsoft.com/office/officeart/2005/8/layout/vList3"/>
    <dgm:cxn modelId="{E726698F-7D48-5E4A-B352-78052359C77D}" type="presParOf" srcId="{5FA2DEDA-10C8-7D4F-BEFF-CD1E0268551C}" destId="{8487AB57-059A-BE4D-B91D-287772135704}" srcOrd="2" destOrd="0" presId="urn:microsoft.com/office/officeart/2005/8/layout/vList3"/>
    <dgm:cxn modelId="{177EC575-0D2E-1942-9313-88D69D16D404}" type="presParOf" srcId="{8487AB57-059A-BE4D-B91D-287772135704}" destId="{5697D0D3-6C07-A140-AD36-35E6303D9D23}" srcOrd="0" destOrd="0" presId="urn:microsoft.com/office/officeart/2005/8/layout/vList3"/>
    <dgm:cxn modelId="{271AE996-C3B3-FB4F-A229-6A0C86D45BDE}" type="presParOf" srcId="{8487AB57-059A-BE4D-B91D-287772135704}" destId="{0256BA47-9D1B-4A4A-80D8-B353D02DC130}" srcOrd="1" destOrd="0" presId="urn:microsoft.com/office/officeart/2005/8/layout/vList3"/>
    <dgm:cxn modelId="{D4490BFF-2D38-2B4F-B642-6A8F546B534E}" type="presParOf" srcId="{5FA2DEDA-10C8-7D4F-BEFF-CD1E0268551C}" destId="{BEF2856B-B458-E140-905E-718DFFD1E92F}" srcOrd="3" destOrd="0" presId="urn:microsoft.com/office/officeart/2005/8/layout/vList3"/>
    <dgm:cxn modelId="{7B49E451-D3D2-9144-92A1-23F40CEE8917}" type="presParOf" srcId="{5FA2DEDA-10C8-7D4F-BEFF-CD1E0268551C}" destId="{9E513F6A-D631-1B42-BEE4-45E774420EFC}" srcOrd="4" destOrd="0" presId="urn:microsoft.com/office/officeart/2005/8/layout/vList3"/>
    <dgm:cxn modelId="{257ED9BD-D6B7-7D49-AD16-E394382244E7}" type="presParOf" srcId="{9E513F6A-D631-1B42-BEE4-45E774420EFC}" destId="{6508CB4F-2366-944A-822A-9CFBD69BF6D1}" srcOrd="0" destOrd="0" presId="urn:microsoft.com/office/officeart/2005/8/layout/vList3"/>
    <dgm:cxn modelId="{9AF01B67-B173-9545-BA93-F7809CCD8284}" type="presParOf" srcId="{9E513F6A-D631-1B42-BEE4-45E774420EFC}" destId="{BC3E9DFA-B2F0-9D4E-AADE-C26AD32C84B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E99C267-6D92-5649-830B-3441A6A1F6BB}" type="doc">
      <dgm:prSet loTypeId="urn:microsoft.com/office/officeart/2005/8/layout/vList3" loCatId="icon" qsTypeId="urn:microsoft.com/office/officeart/2005/8/quickstyle/simple4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F2E357E7-CC23-FF4E-A258-A8C4C044F286}">
      <dgm:prSet phldrT="[Text]" custT="1"/>
      <dgm:spPr/>
      <dgm:t>
        <a:bodyPr/>
        <a:lstStyle/>
        <a:p>
          <a:pPr algn="l">
            <a:lnSpc>
              <a:spcPct val="150000"/>
            </a:lnSpc>
          </a:pP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likelihood of Outcome being ACTIVE increases by 3.34%</a:t>
          </a:r>
        </a:p>
      </dgm:t>
    </dgm:pt>
    <dgm:pt modelId="{5BBB5F71-896E-5745-AAD5-67F5266F911E}" type="parTrans" cxnId="{F8B3ED0F-6F86-874B-A4D1-A19A7E34EE16}">
      <dgm:prSet/>
      <dgm:spPr/>
      <dgm:t>
        <a:bodyPr/>
        <a:lstStyle/>
        <a:p>
          <a:pPr algn="l">
            <a:lnSpc>
              <a:spcPct val="150000"/>
            </a:lnSpc>
          </a:pPr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125476-D401-2444-A6D0-F4A3A0FC2520}" type="sibTrans" cxnId="{F8B3ED0F-6F86-874B-A4D1-A19A7E34EE16}">
      <dgm:prSet/>
      <dgm:spPr/>
      <dgm:t>
        <a:bodyPr/>
        <a:lstStyle/>
        <a:p>
          <a:pPr algn="l">
            <a:lnSpc>
              <a:spcPct val="150000"/>
            </a:lnSpc>
          </a:pPr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665103-0237-2849-BC88-490BC02BA30F}">
      <dgm:prSet phldrT="[Text]" custT="1"/>
      <dgm:spPr/>
      <dgm:t>
        <a:bodyPr/>
        <a:lstStyle/>
        <a:p>
          <a:pPr algn="l">
            <a:lnSpc>
              <a:spcPct val="150000"/>
            </a:lnSpc>
          </a:pP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is when the Source of the outcome is Unknown</a:t>
          </a:r>
        </a:p>
      </dgm:t>
    </dgm:pt>
    <dgm:pt modelId="{1DFC9752-7A3E-E147-A620-19B41761EEA7}" type="parTrans" cxnId="{1604932D-D92A-A449-B530-4B4F7B6F40E8}">
      <dgm:prSet/>
      <dgm:spPr/>
      <dgm:t>
        <a:bodyPr/>
        <a:lstStyle/>
        <a:p>
          <a:pPr algn="l">
            <a:lnSpc>
              <a:spcPct val="150000"/>
            </a:lnSpc>
          </a:pPr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76CA89-EECD-224D-97E6-9D859BCBECDB}" type="sibTrans" cxnId="{1604932D-D92A-A449-B530-4B4F7B6F40E8}">
      <dgm:prSet/>
      <dgm:spPr/>
      <dgm:t>
        <a:bodyPr/>
        <a:lstStyle/>
        <a:p>
          <a:pPr algn="l">
            <a:lnSpc>
              <a:spcPct val="150000"/>
            </a:lnSpc>
          </a:pPr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98F417-F478-B040-A584-4B6163C2CAF2}">
      <dgm:prSet custT="1"/>
      <dgm:spPr/>
      <dgm:t>
        <a:bodyPr/>
        <a:lstStyle/>
        <a:p>
          <a:pPr algn="l">
            <a:lnSpc>
              <a:spcPct val="150000"/>
            </a:lnSpc>
          </a:pP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likelihood of Outcome being Fatal increases by 5.9%</a:t>
          </a:r>
        </a:p>
      </dgm:t>
    </dgm:pt>
    <dgm:pt modelId="{FAD02CDE-DA25-F643-BD95-590B4E421C27}" type="parTrans" cxnId="{24227BF5-E775-4144-AE8D-B21EC1962963}">
      <dgm:prSet/>
      <dgm:spPr/>
      <dgm:t>
        <a:bodyPr/>
        <a:lstStyle/>
        <a:p>
          <a:pPr algn="l">
            <a:lnSpc>
              <a:spcPct val="150000"/>
            </a:lnSpc>
          </a:pPr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D05C43-8282-384E-9AA6-42D7859A6C1E}" type="sibTrans" cxnId="{24227BF5-E775-4144-AE8D-B21EC1962963}">
      <dgm:prSet/>
      <dgm:spPr/>
      <dgm:t>
        <a:bodyPr/>
        <a:lstStyle/>
        <a:p>
          <a:pPr algn="l">
            <a:lnSpc>
              <a:spcPct val="150000"/>
            </a:lnSpc>
          </a:pPr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D796A49-F971-4270-84E4-1E826D28FE54}">
      <dgm:prSet phldrT="[Text]" custT="1"/>
      <dgm:spPr/>
      <dgm:t>
        <a:bodyPr/>
        <a:lstStyle/>
        <a:p>
          <a:pPr algn="l">
            <a:lnSpc>
              <a:spcPct val="150000"/>
            </a:lnSpc>
          </a:pP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likelihood of Outcome being RESOLVED increases by 1.100%</a:t>
          </a:r>
        </a:p>
      </dgm:t>
    </dgm:pt>
    <dgm:pt modelId="{3F0BDEE9-F7C1-4A19-8B04-168E05EEDE29}" type="parTrans" cxnId="{F0EF34D2-CC8E-4E8E-8C90-99D9F3B5E8B6}">
      <dgm:prSet/>
      <dgm:spPr/>
      <dgm:t>
        <a:bodyPr/>
        <a:lstStyle/>
        <a:p>
          <a:pPr algn="l">
            <a:lnSpc>
              <a:spcPct val="150000"/>
            </a:lnSpc>
          </a:pPr>
          <a:endParaRPr lang="en-CA" sz="1200"/>
        </a:p>
      </dgm:t>
    </dgm:pt>
    <dgm:pt modelId="{23E579CD-D85D-41FC-87FA-D4B090284D6A}" type="sibTrans" cxnId="{F0EF34D2-CC8E-4E8E-8C90-99D9F3B5E8B6}">
      <dgm:prSet/>
      <dgm:spPr/>
      <dgm:t>
        <a:bodyPr/>
        <a:lstStyle/>
        <a:p>
          <a:pPr algn="l">
            <a:lnSpc>
              <a:spcPct val="150000"/>
            </a:lnSpc>
          </a:pPr>
          <a:endParaRPr lang="en-CA" sz="1200"/>
        </a:p>
      </dgm:t>
    </dgm:pt>
    <dgm:pt modelId="{5FA2DEDA-10C8-7D4F-BEFF-CD1E0268551C}" type="pres">
      <dgm:prSet presAssocID="{4E99C267-6D92-5649-830B-3441A6A1F6BB}" presName="linearFlow" presStyleCnt="0">
        <dgm:presLayoutVars>
          <dgm:dir/>
          <dgm:resizeHandles val="exact"/>
        </dgm:presLayoutVars>
      </dgm:prSet>
      <dgm:spPr/>
    </dgm:pt>
    <dgm:pt modelId="{8487AB57-059A-BE4D-B91D-287772135704}" type="pres">
      <dgm:prSet presAssocID="{9598F417-F478-B040-A584-4B6163C2CAF2}" presName="composite" presStyleCnt="0"/>
      <dgm:spPr/>
    </dgm:pt>
    <dgm:pt modelId="{5697D0D3-6C07-A140-AD36-35E6303D9D23}" type="pres">
      <dgm:prSet presAssocID="{9598F417-F478-B040-A584-4B6163C2CAF2}" presName="imgShp" presStyleLbl="fgImgPlace1" presStyleIdx="0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0256BA47-9D1B-4A4A-80D8-B353D02DC130}" type="pres">
      <dgm:prSet presAssocID="{9598F417-F478-B040-A584-4B6163C2CAF2}" presName="txShp" presStyleLbl="node1" presStyleIdx="0" presStyleCnt="4">
        <dgm:presLayoutVars>
          <dgm:bulletEnabled val="1"/>
        </dgm:presLayoutVars>
      </dgm:prSet>
      <dgm:spPr/>
    </dgm:pt>
    <dgm:pt modelId="{BEF2856B-B458-E140-905E-718DFFD1E92F}" type="pres">
      <dgm:prSet presAssocID="{73D05C43-8282-384E-9AA6-42D7859A6C1E}" presName="spacing" presStyleCnt="0"/>
      <dgm:spPr/>
    </dgm:pt>
    <dgm:pt modelId="{9E513F6A-D631-1B42-BEE4-45E774420EFC}" type="pres">
      <dgm:prSet presAssocID="{F2E357E7-CC23-FF4E-A258-A8C4C044F286}" presName="composite" presStyleCnt="0"/>
      <dgm:spPr/>
    </dgm:pt>
    <dgm:pt modelId="{6508CB4F-2366-944A-822A-9CFBD69BF6D1}" type="pres">
      <dgm:prSet presAssocID="{F2E357E7-CC23-FF4E-A258-A8C4C044F286}" presName="imgShp" presStyleLbl="fgImgPlace1" presStyleIdx="1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BC3E9DFA-B2F0-9D4E-AADE-C26AD32C84B0}" type="pres">
      <dgm:prSet presAssocID="{F2E357E7-CC23-FF4E-A258-A8C4C044F286}" presName="txShp" presStyleLbl="node1" presStyleIdx="1" presStyleCnt="4">
        <dgm:presLayoutVars>
          <dgm:bulletEnabled val="1"/>
        </dgm:presLayoutVars>
      </dgm:prSet>
      <dgm:spPr/>
    </dgm:pt>
    <dgm:pt modelId="{22F74AD8-CCCC-D548-93E6-CC3ACE4373BA}" type="pres">
      <dgm:prSet presAssocID="{41125476-D401-2444-A6D0-F4A3A0FC2520}" presName="spacing" presStyleCnt="0"/>
      <dgm:spPr/>
    </dgm:pt>
    <dgm:pt modelId="{E5F1388B-ED2A-4FD4-87D9-D6504525E389}" type="pres">
      <dgm:prSet presAssocID="{BD796A49-F971-4270-84E4-1E826D28FE54}" presName="composite" presStyleCnt="0"/>
      <dgm:spPr/>
    </dgm:pt>
    <dgm:pt modelId="{E0A6522A-C3D7-494C-A3AF-5084DE73050D}" type="pres">
      <dgm:prSet presAssocID="{BD796A49-F971-4270-84E4-1E826D28FE54}" presName="imgShp" presStyleLbl="fgImgPlace1" presStyleIdx="2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B12729C8-C131-483E-8E31-84DCF046A4DA}" type="pres">
      <dgm:prSet presAssocID="{BD796A49-F971-4270-84E4-1E826D28FE54}" presName="txShp" presStyleLbl="node1" presStyleIdx="2" presStyleCnt="4">
        <dgm:presLayoutVars>
          <dgm:bulletEnabled val="1"/>
        </dgm:presLayoutVars>
      </dgm:prSet>
      <dgm:spPr/>
    </dgm:pt>
    <dgm:pt modelId="{A55CF3C7-C5AB-4032-A2CE-6479E97E5B5A}" type="pres">
      <dgm:prSet presAssocID="{23E579CD-D85D-41FC-87FA-D4B090284D6A}" presName="spacing" presStyleCnt="0"/>
      <dgm:spPr/>
    </dgm:pt>
    <dgm:pt modelId="{4CAAC7A4-A902-614F-B87B-1590EBB82975}" type="pres">
      <dgm:prSet presAssocID="{8D665103-0237-2849-BC88-490BC02BA30F}" presName="composite" presStyleCnt="0"/>
      <dgm:spPr/>
    </dgm:pt>
    <dgm:pt modelId="{C09066A8-A89B-6C4C-91B5-4E9B09AF5F93}" type="pres">
      <dgm:prSet presAssocID="{8D665103-0237-2849-BC88-490BC02BA30F}" presName="imgShp" presStyleLbl="fgImgPlace1" presStyleIdx="3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E0742341-2B89-3C49-8AEA-BC0EB2FB5EC6}" type="pres">
      <dgm:prSet presAssocID="{8D665103-0237-2849-BC88-490BC02BA30F}" presName="txShp" presStyleLbl="node1" presStyleIdx="3" presStyleCnt="4">
        <dgm:presLayoutVars>
          <dgm:bulletEnabled val="1"/>
        </dgm:presLayoutVars>
      </dgm:prSet>
      <dgm:spPr/>
    </dgm:pt>
  </dgm:ptLst>
  <dgm:cxnLst>
    <dgm:cxn modelId="{F8B3ED0F-6F86-874B-A4D1-A19A7E34EE16}" srcId="{4E99C267-6D92-5649-830B-3441A6A1F6BB}" destId="{F2E357E7-CC23-FF4E-A258-A8C4C044F286}" srcOrd="1" destOrd="0" parTransId="{5BBB5F71-896E-5745-AAD5-67F5266F911E}" sibTransId="{41125476-D401-2444-A6D0-F4A3A0FC2520}"/>
    <dgm:cxn modelId="{FD98492B-D34F-5646-9922-C7AF8A948788}" type="presOf" srcId="{8D665103-0237-2849-BC88-490BC02BA30F}" destId="{E0742341-2B89-3C49-8AEA-BC0EB2FB5EC6}" srcOrd="0" destOrd="0" presId="urn:microsoft.com/office/officeart/2005/8/layout/vList3"/>
    <dgm:cxn modelId="{A222F02B-E4E4-5D45-B349-767171DD6F5C}" type="presOf" srcId="{4E99C267-6D92-5649-830B-3441A6A1F6BB}" destId="{5FA2DEDA-10C8-7D4F-BEFF-CD1E0268551C}" srcOrd="0" destOrd="0" presId="urn:microsoft.com/office/officeart/2005/8/layout/vList3"/>
    <dgm:cxn modelId="{1604932D-D92A-A449-B530-4B4F7B6F40E8}" srcId="{4E99C267-6D92-5649-830B-3441A6A1F6BB}" destId="{8D665103-0237-2849-BC88-490BC02BA30F}" srcOrd="3" destOrd="0" parTransId="{1DFC9752-7A3E-E147-A620-19B41761EEA7}" sibTransId="{DE76CA89-EECD-224D-97E6-9D859BCBECDB}"/>
    <dgm:cxn modelId="{78F08165-CBF4-42F4-9FEF-E46BCD5EE14C}" type="presOf" srcId="{BD796A49-F971-4270-84E4-1E826D28FE54}" destId="{B12729C8-C131-483E-8E31-84DCF046A4DA}" srcOrd="0" destOrd="0" presId="urn:microsoft.com/office/officeart/2005/8/layout/vList3"/>
    <dgm:cxn modelId="{2E92C1A0-5EED-7248-B166-FCA821BF23C4}" type="presOf" srcId="{F2E357E7-CC23-FF4E-A258-A8C4C044F286}" destId="{BC3E9DFA-B2F0-9D4E-AADE-C26AD32C84B0}" srcOrd="0" destOrd="0" presId="urn:microsoft.com/office/officeart/2005/8/layout/vList3"/>
    <dgm:cxn modelId="{F0EF34D2-CC8E-4E8E-8C90-99D9F3B5E8B6}" srcId="{4E99C267-6D92-5649-830B-3441A6A1F6BB}" destId="{BD796A49-F971-4270-84E4-1E826D28FE54}" srcOrd="2" destOrd="0" parTransId="{3F0BDEE9-F7C1-4A19-8B04-168E05EEDE29}" sibTransId="{23E579CD-D85D-41FC-87FA-D4B090284D6A}"/>
    <dgm:cxn modelId="{0D238CD6-1670-A042-9757-FA280AF31387}" type="presOf" srcId="{9598F417-F478-B040-A584-4B6163C2CAF2}" destId="{0256BA47-9D1B-4A4A-80D8-B353D02DC130}" srcOrd="0" destOrd="0" presId="urn:microsoft.com/office/officeart/2005/8/layout/vList3"/>
    <dgm:cxn modelId="{24227BF5-E775-4144-AE8D-B21EC1962963}" srcId="{4E99C267-6D92-5649-830B-3441A6A1F6BB}" destId="{9598F417-F478-B040-A584-4B6163C2CAF2}" srcOrd="0" destOrd="0" parTransId="{FAD02CDE-DA25-F643-BD95-590B4E421C27}" sibTransId="{73D05C43-8282-384E-9AA6-42D7859A6C1E}"/>
    <dgm:cxn modelId="{E726698F-7D48-5E4A-B352-78052359C77D}" type="presParOf" srcId="{5FA2DEDA-10C8-7D4F-BEFF-CD1E0268551C}" destId="{8487AB57-059A-BE4D-B91D-287772135704}" srcOrd="0" destOrd="0" presId="urn:microsoft.com/office/officeart/2005/8/layout/vList3"/>
    <dgm:cxn modelId="{177EC575-0D2E-1942-9313-88D69D16D404}" type="presParOf" srcId="{8487AB57-059A-BE4D-B91D-287772135704}" destId="{5697D0D3-6C07-A140-AD36-35E6303D9D23}" srcOrd="0" destOrd="0" presId="urn:microsoft.com/office/officeart/2005/8/layout/vList3"/>
    <dgm:cxn modelId="{271AE996-C3B3-FB4F-A229-6A0C86D45BDE}" type="presParOf" srcId="{8487AB57-059A-BE4D-B91D-287772135704}" destId="{0256BA47-9D1B-4A4A-80D8-B353D02DC130}" srcOrd="1" destOrd="0" presId="urn:microsoft.com/office/officeart/2005/8/layout/vList3"/>
    <dgm:cxn modelId="{D4490BFF-2D38-2B4F-B642-6A8F546B534E}" type="presParOf" srcId="{5FA2DEDA-10C8-7D4F-BEFF-CD1E0268551C}" destId="{BEF2856B-B458-E140-905E-718DFFD1E92F}" srcOrd="1" destOrd="0" presId="urn:microsoft.com/office/officeart/2005/8/layout/vList3"/>
    <dgm:cxn modelId="{7B49E451-D3D2-9144-92A1-23F40CEE8917}" type="presParOf" srcId="{5FA2DEDA-10C8-7D4F-BEFF-CD1E0268551C}" destId="{9E513F6A-D631-1B42-BEE4-45E774420EFC}" srcOrd="2" destOrd="0" presId="urn:microsoft.com/office/officeart/2005/8/layout/vList3"/>
    <dgm:cxn modelId="{257ED9BD-D6B7-7D49-AD16-E394382244E7}" type="presParOf" srcId="{9E513F6A-D631-1B42-BEE4-45E774420EFC}" destId="{6508CB4F-2366-944A-822A-9CFBD69BF6D1}" srcOrd="0" destOrd="0" presId="urn:microsoft.com/office/officeart/2005/8/layout/vList3"/>
    <dgm:cxn modelId="{9AF01B67-B173-9545-BA93-F7809CCD8284}" type="presParOf" srcId="{9E513F6A-D631-1B42-BEE4-45E774420EFC}" destId="{BC3E9DFA-B2F0-9D4E-AADE-C26AD32C84B0}" srcOrd="1" destOrd="0" presId="urn:microsoft.com/office/officeart/2005/8/layout/vList3"/>
    <dgm:cxn modelId="{7CEA09F1-CC75-3148-8386-47CD7E714AA5}" type="presParOf" srcId="{5FA2DEDA-10C8-7D4F-BEFF-CD1E0268551C}" destId="{22F74AD8-CCCC-D548-93E6-CC3ACE4373BA}" srcOrd="3" destOrd="0" presId="urn:microsoft.com/office/officeart/2005/8/layout/vList3"/>
    <dgm:cxn modelId="{71A355F6-E02C-48C6-BA93-B61B0052137B}" type="presParOf" srcId="{5FA2DEDA-10C8-7D4F-BEFF-CD1E0268551C}" destId="{E5F1388B-ED2A-4FD4-87D9-D6504525E389}" srcOrd="4" destOrd="0" presId="urn:microsoft.com/office/officeart/2005/8/layout/vList3"/>
    <dgm:cxn modelId="{4D0A766A-55AE-437F-A5BB-29B7BC271A0F}" type="presParOf" srcId="{E5F1388B-ED2A-4FD4-87D9-D6504525E389}" destId="{E0A6522A-C3D7-494C-A3AF-5084DE73050D}" srcOrd="0" destOrd="0" presId="urn:microsoft.com/office/officeart/2005/8/layout/vList3"/>
    <dgm:cxn modelId="{D7F41BF9-E79A-4F0C-B0BA-7B99409E3CBB}" type="presParOf" srcId="{E5F1388B-ED2A-4FD4-87D9-D6504525E389}" destId="{B12729C8-C131-483E-8E31-84DCF046A4DA}" srcOrd="1" destOrd="0" presId="urn:microsoft.com/office/officeart/2005/8/layout/vList3"/>
    <dgm:cxn modelId="{33B35A79-2494-4D53-9A46-B561EC98E0C8}" type="presParOf" srcId="{5FA2DEDA-10C8-7D4F-BEFF-CD1E0268551C}" destId="{A55CF3C7-C5AB-4032-A2CE-6479E97E5B5A}" srcOrd="5" destOrd="0" presId="urn:microsoft.com/office/officeart/2005/8/layout/vList3"/>
    <dgm:cxn modelId="{D6CDC642-873C-C44F-8B8F-3DBFE8EE7D84}" type="presParOf" srcId="{5FA2DEDA-10C8-7D4F-BEFF-CD1E0268551C}" destId="{4CAAC7A4-A902-614F-B87B-1590EBB82975}" srcOrd="6" destOrd="0" presId="urn:microsoft.com/office/officeart/2005/8/layout/vList3"/>
    <dgm:cxn modelId="{E3251CB9-3C21-CC4A-99F0-33092BEBBE4B}" type="presParOf" srcId="{4CAAC7A4-A902-614F-B87B-1590EBB82975}" destId="{C09066A8-A89B-6C4C-91B5-4E9B09AF5F93}" srcOrd="0" destOrd="0" presId="urn:microsoft.com/office/officeart/2005/8/layout/vList3"/>
    <dgm:cxn modelId="{5FF410FA-5083-8D4D-9AE4-1C6EAEC8A92B}" type="presParOf" srcId="{4CAAC7A4-A902-614F-B87B-1590EBB82975}" destId="{E0742341-2B89-3C49-8AEA-BC0EB2FB5EC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F0B9BC-1F05-4B32-997E-86EA5BE009D5}">
      <dsp:nvSpPr>
        <dsp:cNvPr id="0" name=""/>
        <dsp:cNvSpPr/>
      </dsp:nvSpPr>
      <dsp:spPr>
        <a:xfrm>
          <a:off x="348206" y="822542"/>
          <a:ext cx="1075482" cy="1075482"/>
        </a:xfrm>
        <a:prstGeom prst="ellipse">
          <a:avLst/>
        </a:prstGeom>
        <a:gradFill flip="none" rotWithShape="1">
          <a:gsLst>
            <a:gs pos="9000">
              <a:srgbClr val="C00000"/>
            </a:gs>
            <a:gs pos="97000">
              <a:schemeClr val="bg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8FD7F-4B5A-4E6F-8324-D6E377CC053C}">
      <dsp:nvSpPr>
        <dsp:cNvPr id="0" name=""/>
        <dsp:cNvSpPr/>
      </dsp:nvSpPr>
      <dsp:spPr>
        <a:xfrm>
          <a:off x="577408" y="1051743"/>
          <a:ext cx="617080" cy="617080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4C8DC-9EA9-433E-AA4B-A189969A4D8C}">
      <dsp:nvSpPr>
        <dsp:cNvPr id="0" name=""/>
        <dsp:cNvSpPr/>
      </dsp:nvSpPr>
      <dsp:spPr>
        <a:xfrm>
          <a:off x="4405" y="2233011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rPr>
            <a:t>Introduction</a:t>
          </a:r>
          <a:endParaRPr lang="en-US" sz="1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j-lt"/>
          </a:endParaRPr>
        </a:p>
      </dsp:txBody>
      <dsp:txXfrm>
        <a:off x="4405" y="2233011"/>
        <a:ext cx="1763085" cy="705234"/>
      </dsp:txXfrm>
    </dsp:sp>
    <dsp:sp modelId="{A8E1ED20-882F-40C1-86B8-391F85284B27}">
      <dsp:nvSpPr>
        <dsp:cNvPr id="0" name=""/>
        <dsp:cNvSpPr/>
      </dsp:nvSpPr>
      <dsp:spPr>
        <a:xfrm>
          <a:off x="2419832" y="822542"/>
          <a:ext cx="1075482" cy="1075482"/>
        </a:xfrm>
        <a:prstGeom prst="ellipse">
          <a:avLst/>
        </a:prstGeom>
        <a:gradFill rotWithShape="0">
          <a:gsLst>
            <a:gs pos="9000">
              <a:srgbClr val="C00000"/>
            </a:gs>
            <a:gs pos="97000">
              <a:schemeClr val="bg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A39BB1-EBF4-43D7-AA69-72B941F72230}">
      <dsp:nvSpPr>
        <dsp:cNvPr id="0" name=""/>
        <dsp:cNvSpPr/>
      </dsp:nvSpPr>
      <dsp:spPr>
        <a:xfrm>
          <a:off x="2649033" y="1051743"/>
          <a:ext cx="617080" cy="61708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AE0EA1-AFDD-418A-85C1-DC9D24F15232}">
      <dsp:nvSpPr>
        <dsp:cNvPr id="0" name=""/>
        <dsp:cNvSpPr/>
      </dsp:nvSpPr>
      <dsp:spPr>
        <a:xfrm>
          <a:off x="2076031" y="2233011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rPr>
            <a:t>Objectives</a:t>
          </a:r>
          <a:endParaRPr lang="en-US" sz="1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j-lt"/>
          </a:endParaRPr>
        </a:p>
      </dsp:txBody>
      <dsp:txXfrm>
        <a:off x="2076031" y="2233011"/>
        <a:ext cx="1763085" cy="705234"/>
      </dsp:txXfrm>
    </dsp:sp>
    <dsp:sp modelId="{EBD74FE2-3F76-41B4-9F2B-C528E0562177}">
      <dsp:nvSpPr>
        <dsp:cNvPr id="0" name=""/>
        <dsp:cNvSpPr/>
      </dsp:nvSpPr>
      <dsp:spPr>
        <a:xfrm>
          <a:off x="4491458" y="822542"/>
          <a:ext cx="1075482" cy="1075482"/>
        </a:xfrm>
        <a:prstGeom prst="ellipse">
          <a:avLst/>
        </a:prstGeom>
        <a:gradFill rotWithShape="0">
          <a:gsLst>
            <a:gs pos="9000">
              <a:srgbClr val="C00000"/>
            </a:gs>
            <a:gs pos="97000">
              <a:schemeClr val="bg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A7C6BF-6E35-44D4-BD17-53BD59DBA791}">
      <dsp:nvSpPr>
        <dsp:cNvPr id="0" name=""/>
        <dsp:cNvSpPr/>
      </dsp:nvSpPr>
      <dsp:spPr>
        <a:xfrm>
          <a:off x="4720659" y="1051743"/>
          <a:ext cx="617080" cy="6170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1C091-1AF6-4425-892C-D18DAB152446}">
      <dsp:nvSpPr>
        <dsp:cNvPr id="0" name=""/>
        <dsp:cNvSpPr/>
      </dsp:nvSpPr>
      <dsp:spPr>
        <a:xfrm>
          <a:off x="4147657" y="2233011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rPr>
            <a:t>Data Preview</a:t>
          </a:r>
          <a:endParaRPr lang="en-US" sz="1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j-lt"/>
          </a:endParaRPr>
        </a:p>
      </dsp:txBody>
      <dsp:txXfrm>
        <a:off x="4147657" y="2233011"/>
        <a:ext cx="1763085" cy="705234"/>
      </dsp:txXfrm>
    </dsp:sp>
    <dsp:sp modelId="{4F7974CA-A38B-4A0F-A193-DDB6706E1811}">
      <dsp:nvSpPr>
        <dsp:cNvPr id="0" name=""/>
        <dsp:cNvSpPr/>
      </dsp:nvSpPr>
      <dsp:spPr>
        <a:xfrm>
          <a:off x="6563084" y="822542"/>
          <a:ext cx="1075482" cy="1075482"/>
        </a:xfrm>
        <a:prstGeom prst="ellipse">
          <a:avLst/>
        </a:prstGeom>
        <a:gradFill rotWithShape="0">
          <a:gsLst>
            <a:gs pos="9000">
              <a:srgbClr val="C00000"/>
            </a:gs>
            <a:gs pos="97000">
              <a:schemeClr val="bg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23269C-7193-4261-988A-20638BA0B4E4}">
      <dsp:nvSpPr>
        <dsp:cNvPr id="0" name=""/>
        <dsp:cNvSpPr/>
      </dsp:nvSpPr>
      <dsp:spPr>
        <a:xfrm>
          <a:off x="6792285" y="1051743"/>
          <a:ext cx="617080" cy="6170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AA5748-C725-4B2A-B70D-3DD6237353A7}">
      <dsp:nvSpPr>
        <dsp:cNvPr id="0" name=""/>
        <dsp:cNvSpPr/>
      </dsp:nvSpPr>
      <dsp:spPr>
        <a:xfrm>
          <a:off x="6219283" y="2233011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rPr>
            <a:t>Data Visualization &amp; Insights</a:t>
          </a:r>
          <a:endParaRPr lang="en-US" sz="1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j-lt"/>
          </a:endParaRPr>
        </a:p>
      </dsp:txBody>
      <dsp:txXfrm>
        <a:off x="6219283" y="2233011"/>
        <a:ext cx="1763085" cy="705234"/>
      </dsp:txXfrm>
    </dsp:sp>
    <dsp:sp modelId="{C01C3B21-1DB5-47EA-9EB5-56A9621C9D98}">
      <dsp:nvSpPr>
        <dsp:cNvPr id="0" name=""/>
        <dsp:cNvSpPr/>
      </dsp:nvSpPr>
      <dsp:spPr>
        <a:xfrm>
          <a:off x="8634710" y="822542"/>
          <a:ext cx="1075482" cy="1075482"/>
        </a:xfrm>
        <a:prstGeom prst="ellipse">
          <a:avLst/>
        </a:prstGeom>
        <a:gradFill rotWithShape="0">
          <a:gsLst>
            <a:gs pos="9000">
              <a:srgbClr val="C00000"/>
            </a:gs>
            <a:gs pos="97000">
              <a:schemeClr val="bg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C00268-B8F4-4E2B-A9AA-12E4495A3E1A}">
      <dsp:nvSpPr>
        <dsp:cNvPr id="0" name=""/>
        <dsp:cNvSpPr/>
      </dsp:nvSpPr>
      <dsp:spPr>
        <a:xfrm>
          <a:off x="8863911" y="1051743"/>
          <a:ext cx="617080" cy="6170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6816B6-F653-410D-B551-46D5C1CC76D3}">
      <dsp:nvSpPr>
        <dsp:cNvPr id="0" name=""/>
        <dsp:cNvSpPr/>
      </dsp:nvSpPr>
      <dsp:spPr>
        <a:xfrm>
          <a:off x="8290908" y="2233011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rPr>
            <a:t>Conclusion</a:t>
          </a:r>
          <a:endParaRPr lang="en-US" sz="1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j-lt"/>
          </a:endParaRPr>
        </a:p>
      </dsp:txBody>
      <dsp:txXfrm>
        <a:off x="8290908" y="2233011"/>
        <a:ext cx="1763085" cy="705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F32906-081A-BA4E-9D06-36D767264D4F}">
      <dsp:nvSpPr>
        <dsp:cNvPr id="0" name=""/>
        <dsp:cNvSpPr/>
      </dsp:nvSpPr>
      <dsp:spPr>
        <a:xfrm>
          <a:off x="0" y="296657"/>
          <a:ext cx="1773973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23B020-7FFC-334B-ABE1-A1CA40F3BE37}">
      <dsp:nvSpPr>
        <dsp:cNvPr id="0" name=""/>
        <dsp:cNvSpPr/>
      </dsp:nvSpPr>
      <dsp:spPr>
        <a:xfrm>
          <a:off x="88698" y="134297"/>
          <a:ext cx="1241781" cy="324720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936" tIns="0" rIns="46936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Id</a:t>
          </a:r>
        </a:p>
      </dsp:txBody>
      <dsp:txXfrm>
        <a:off x="104550" y="150149"/>
        <a:ext cx="1210077" cy="293016"/>
      </dsp:txXfrm>
    </dsp:sp>
    <dsp:sp modelId="{AFA56059-20A2-E844-903D-E5017CE36C3C}">
      <dsp:nvSpPr>
        <dsp:cNvPr id="0" name=""/>
        <dsp:cNvSpPr/>
      </dsp:nvSpPr>
      <dsp:spPr>
        <a:xfrm>
          <a:off x="0" y="795617"/>
          <a:ext cx="1773973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A86EF5-3F65-D14A-B9C9-2D7A06D1EE3A}">
      <dsp:nvSpPr>
        <dsp:cNvPr id="0" name=""/>
        <dsp:cNvSpPr/>
      </dsp:nvSpPr>
      <dsp:spPr>
        <a:xfrm>
          <a:off x="88698" y="633257"/>
          <a:ext cx="1241781" cy="324720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5714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936" tIns="0" rIns="46936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Classification</a:t>
          </a:r>
        </a:p>
      </dsp:txBody>
      <dsp:txXfrm>
        <a:off x="104550" y="649109"/>
        <a:ext cx="1210077" cy="293016"/>
      </dsp:txXfrm>
    </dsp:sp>
    <dsp:sp modelId="{6C4466BD-F3FE-674F-8DA5-F589D7D582BA}">
      <dsp:nvSpPr>
        <dsp:cNvPr id="0" name=""/>
        <dsp:cNvSpPr/>
      </dsp:nvSpPr>
      <dsp:spPr>
        <a:xfrm>
          <a:off x="0" y="1294577"/>
          <a:ext cx="1773973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B370B5-41BA-9343-BEA3-9909B72F576A}">
      <dsp:nvSpPr>
        <dsp:cNvPr id="0" name=""/>
        <dsp:cNvSpPr/>
      </dsp:nvSpPr>
      <dsp:spPr>
        <a:xfrm>
          <a:off x="88698" y="1132217"/>
          <a:ext cx="1241781" cy="324720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11429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936" tIns="0" rIns="46936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Age Group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4550" y="1148069"/>
        <a:ext cx="1210077" cy="293016"/>
      </dsp:txXfrm>
    </dsp:sp>
    <dsp:sp modelId="{39B8168E-0C41-7845-98BB-7E0238FBEEA3}">
      <dsp:nvSpPr>
        <dsp:cNvPr id="0" name=""/>
        <dsp:cNvSpPr/>
      </dsp:nvSpPr>
      <dsp:spPr>
        <a:xfrm>
          <a:off x="0" y="1793537"/>
          <a:ext cx="1773973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9B5A15-B590-5541-8F18-E1BE75159351}">
      <dsp:nvSpPr>
        <dsp:cNvPr id="0" name=""/>
        <dsp:cNvSpPr/>
      </dsp:nvSpPr>
      <dsp:spPr>
        <a:xfrm>
          <a:off x="88698" y="1631177"/>
          <a:ext cx="1241781" cy="324720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17143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936" tIns="0" rIns="46936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Source of Infection</a:t>
          </a:r>
        </a:p>
      </dsp:txBody>
      <dsp:txXfrm>
        <a:off x="104550" y="1647029"/>
        <a:ext cx="1210077" cy="293016"/>
      </dsp:txXfrm>
    </dsp:sp>
    <dsp:sp modelId="{17195A98-1807-A745-9FA7-28813EEC0008}">
      <dsp:nvSpPr>
        <dsp:cNvPr id="0" name=""/>
        <dsp:cNvSpPr/>
      </dsp:nvSpPr>
      <dsp:spPr>
        <a:xfrm>
          <a:off x="0" y="2292497"/>
          <a:ext cx="1773973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E03F89-5D45-384D-A4E8-7472F9E43BAD}">
      <dsp:nvSpPr>
        <dsp:cNvPr id="0" name=""/>
        <dsp:cNvSpPr/>
      </dsp:nvSpPr>
      <dsp:spPr>
        <a:xfrm>
          <a:off x="88698" y="2130137"/>
          <a:ext cx="1241781" cy="324720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22857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936" tIns="0" rIns="46936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Neighborhood</a:t>
          </a:r>
        </a:p>
      </dsp:txBody>
      <dsp:txXfrm>
        <a:off x="104550" y="2145989"/>
        <a:ext cx="1210077" cy="293016"/>
      </dsp:txXfrm>
    </dsp:sp>
    <dsp:sp modelId="{86C8898F-AF0F-F940-A277-C39123BD3202}">
      <dsp:nvSpPr>
        <dsp:cNvPr id="0" name=""/>
        <dsp:cNvSpPr/>
      </dsp:nvSpPr>
      <dsp:spPr>
        <a:xfrm>
          <a:off x="0" y="2791457"/>
          <a:ext cx="1773973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FAD46F-5108-5C48-A99A-E81601EEBEBE}">
      <dsp:nvSpPr>
        <dsp:cNvPr id="0" name=""/>
        <dsp:cNvSpPr/>
      </dsp:nvSpPr>
      <dsp:spPr>
        <a:xfrm>
          <a:off x="88698" y="2629097"/>
          <a:ext cx="1241781" cy="324720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28571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936" tIns="0" rIns="46936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Reported Date</a:t>
          </a:r>
        </a:p>
      </dsp:txBody>
      <dsp:txXfrm>
        <a:off x="104550" y="2644949"/>
        <a:ext cx="1210077" cy="293016"/>
      </dsp:txXfrm>
    </dsp:sp>
    <dsp:sp modelId="{03C51164-21FA-D345-A38A-640CF71888B7}">
      <dsp:nvSpPr>
        <dsp:cNvPr id="0" name=""/>
        <dsp:cNvSpPr/>
      </dsp:nvSpPr>
      <dsp:spPr>
        <a:xfrm>
          <a:off x="0" y="3290417"/>
          <a:ext cx="1773973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C730CC-375A-E944-9D83-335204969B3D}">
      <dsp:nvSpPr>
        <dsp:cNvPr id="0" name=""/>
        <dsp:cNvSpPr/>
      </dsp:nvSpPr>
      <dsp:spPr>
        <a:xfrm>
          <a:off x="88698" y="3128057"/>
          <a:ext cx="1241781" cy="324720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34286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936" tIns="0" rIns="46936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Gender</a:t>
          </a:r>
        </a:p>
      </dsp:txBody>
      <dsp:txXfrm>
        <a:off x="104550" y="3143909"/>
        <a:ext cx="1210077" cy="293016"/>
      </dsp:txXfrm>
    </dsp:sp>
    <dsp:sp modelId="{2E2DD19E-9979-BB4B-A297-C8F1D56F802A}">
      <dsp:nvSpPr>
        <dsp:cNvPr id="0" name=""/>
        <dsp:cNvSpPr/>
      </dsp:nvSpPr>
      <dsp:spPr>
        <a:xfrm>
          <a:off x="0" y="3789377"/>
          <a:ext cx="1773973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9CC561-4706-D64E-9FAD-A44491523798}">
      <dsp:nvSpPr>
        <dsp:cNvPr id="0" name=""/>
        <dsp:cNvSpPr/>
      </dsp:nvSpPr>
      <dsp:spPr>
        <a:xfrm>
          <a:off x="88698" y="3627017"/>
          <a:ext cx="1241781" cy="324720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936" tIns="0" rIns="46936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Outcome</a:t>
          </a:r>
        </a:p>
      </dsp:txBody>
      <dsp:txXfrm>
        <a:off x="104550" y="3642869"/>
        <a:ext cx="1210077" cy="2930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DD3420-FF2E-F048-9DF1-965133B51204}">
      <dsp:nvSpPr>
        <dsp:cNvPr id="0" name=""/>
        <dsp:cNvSpPr/>
      </dsp:nvSpPr>
      <dsp:spPr>
        <a:xfrm rot="10800000">
          <a:off x="978742" y="3769"/>
          <a:ext cx="3098918" cy="792750"/>
        </a:xfrm>
        <a:prstGeom prst="homePlat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9581" tIns="53340" rIns="99568" bIns="53340" numCol="1" spcCol="1270" anchor="ctr" anchorCtr="0">
          <a:noAutofit/>
        </a:bodyPr>
        <a:lstStyle/>
        <a:p>
          <a:pPr marL="0" lvl="0" indent="0" algn="l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Total Dataset – 15,432</a:t>
          </a:r>
        </a:p>
      </dsp:txBody>
      <dsp:txXfrm rot="10800000">
        <a:off x="1176929" y="3769"/>
        <a:ext cx="2900731" cy="792750"/>
      </dsp:txXfrm>
    </dsp:sp>
    <dsp:sp modelId="{BC6A7091-99A9-BA41-B595-EADE0ADD7BD5}">
      <dsp:nvSpPr>
        <dsp:cNvPr id="0" name=""/>
        <dsp:cNvSpPr/>
      </dsp:nvSpPr>
      <dsp:spPr>
        <a:xfrm>
          <a:off x="582366" y="3769"/>
          <a:ext cx="792750" cy="79275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256BA47-9D1B-4A4A-80D8-B353D02DC130}">
      <dsp:nvSpPr>
        <dsp:cNvPr id="0" name=""/>
        <dsp:cNvSpPr/>
      </dsp:nvSpPr>
      <dsp:spPr>
        <a:xfrm rot="10800000">
          <a:off x="978742" y="1033162"/>
          <a:ext cx="3098918" cy="792750"/>
        </a:xfrm>
        <a:prstGeom prst="homePlat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0000"/>
                <a:tint val="96000"/>
                <a:lumMod val="104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000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9581" tIns="53340" rIns="99568" bIns="53340" numCol="1" spcCol="1270" anchor="ctr" anchorCtr="0">
          <a:noAutofit/>
        </a:bodyPr>
        <a:lstStyle/>
        <a:p>
          <a:pPr marL="0" lvl="0" indent="0" algn="l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Younger age groups are equally vulnerable to contract the disease</a:t>
          </a:r>
        </a:p>
      </dsp:txBody>
      <dsp:txXfrm rot="10800000">
        <a:off x="1176929" y="1033162"/>
        <a:ext cx="2900731" cy="792750"/>
      </dsp:txXfrm>
    </dsp:sp>
    <dsp:sp modelId="{5697D0D3-6C07-A140-AD36-35E6303D9D23}">
      <dsp:nvSpPr>
        <dsp:cNvPr id="0" name=""/>
        <dsp:cNvSpPr/>
      </dsp:nvSpPr>
      <dsp:spPr>
        <a:xfrm>
          <a:off x="582366" y="1033162"/>
          <a:ext cx="792750" cy="792750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C3E9DFA-B2F0-9D4E-AADE-C26AD32C84B0}">
      <dsp:nvSpPr>
        <dsp:cNvPr id="0" name=""/>
        <dsp:cNvSpPr/>
      </dsp:nvSpPr>
      <dsp:spPr>
        <a:xfrm rot="10800000">
          <a:off x="978742" y="2062555"/>
          <a:ext cx="3098918" cy="792750"/>
        </a:xfrm>
        <a:prstGeom prst="homePlat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0000"/>
                <a:tint val="96000"/>
                <a:lumMod val="104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000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9581" tIns="53340" rIns="99568" bIns="53340" numCol="1" spcCol="1270" anchor="ctr" anchorCtr="0">
          <a:noAutofit/>
        </a:bodyPr>
        <a:lstStyle/>
        <a:p>
          <a:pPr marL="0" lvl="0" indent="0" algn="l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Females are the most vulnerable of all genders</a:t>
          </a:r>
        </a:p>
      </dsp:txBody>
      <dsp:txXfrm rot="10800000">
        <a:off x="1176929" y="2062555"/>
        <a:ext cx="2900731" cy="792750"/>
      </dsp:txXfrm>
    </dsp:sp>
    <dsp:sp modelId="{6508CB4F-2366-944A-822A-9CFBD69BF6D1}">
      <dsp:nvSpPr>
        <dsp:cNvPr id="0" name=""/>
        <dsp:cNvSpPr/>
      </dsp:nvSpPr>
      <dsp:spPr>
        <a:xfrm>
          <a:off x="582366" y="2062555"/>
          <a:ext cx="792750" cy="792750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5153C62-D84F-6341-8464-4F7AD1B02294}">
      <dsp:nvSpPr>
        <dsp:cNvPr id="0" name=""/>
        <dsp:cNvSpPr/>
      </dsp:nvSpPr>
      <dsp:spPr>
        <a:xfrm rot="10800000">
          <a:off x="978742" y="3091948"/>
          <a:ext cx="3098918" cy="792750"/>
        </a:xfrm>
        <a:prstGeom prst="homePlat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0000"/>
                <a:tint val="96000"/>
                <a:lumMod val="104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000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9581" tIns="53340" rIns="99568" bIns="53340" numCol="1" spcCol="1270" anchor="ctr" anchorCtr="0">
          <a:noAutofit/>
        </a:bodyPr>
        <a:lstStyle/>
        <a:p>
          <a:pPr marL="0" lvl="0" indent="0" algn="l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Positive signs of recovery with ‘Resolved’ being the major contributor</a:t>
          </a:r>
        </a:p>
      </dsp:txBody>
      <dsp:txXfrm rot="10800000">
        <a:off x="1176929" y="3091948"/>
        <a:ext cx="2900731" cy="792750"/>
      </dsp:txXfrm>
    </dsp:sp>
    <dsp:sp modelId="{1990A0F6-5689-3F40-BC02-8821B9A56C8A}">
      <dsp:nvSpPr>
        <dsp:cNvPr id="0" name=""/>
        <dsp:cNvSpPr/>
      </dsp:nvSpPr>
      <dsp:spPr>
        <a:xfrm>
          <a:off x="582366" y="3091948"/>
          <a:ext cx="792750" cy="792750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0742341-2B89-3C49-8AEA-BC0EB2FB5EC6}">
      <dsp:nvSpPr>
        <dsp:cNvPr id="0" name=""/>
        <dsp:cNvSpPr/>
      </dsp:nvSpPr>
      <dsp:spPr>
        <a:xfrm rot="10800000">
          <a:off x="978742" y="4121341"/>
          <a:ext cx="3098918" cy="792750"/>
        </a:xfrm>
        <a:prstGeom prst="homePlat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tint val="96000"/>
                <a:lumMod val="104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9581" tIns="53340" rIns="99568" bIns="53340" numCol="1" spcCol="1270" anchor="ctr" anchorCtr="0">
          <a:noAutofit/>
        </a:bodyPr>
        <a:lstStyle/>
        <a:p>
          <a:pPr marL="0" lvl="0" indent="0" algn="l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Fatality is the highest amongst senior citizens</a:t>
          </a:r>
        </a:p>
      </dsp:txBody>
      <dsp:txXfrm rot="10800000">
        <a:off x="1176929" y="4121341"/>
        <a:ext cx="2900731" cy="792750"/>
      </dsp:txXfrm>
    </dsp:sp>
    <dsp:sp modelId="{C09066A8-A89B-6C4C-91B5-4E9B09AF5F93}">
      <dsp:nvSpPr>
        <dsp:cNvPr id="0" name=""/>
        <dsp:cNvSpPr/>
      </dsp:nvSpPr>
      <dsp:spPr>
        <a:xfrm>
          <a:off x="582366" y="4121341"/>
          <a:ext cx="792750" cy="792750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DD3420-FF2E-F048-9DF1-965133B51204}">
      <dsp:nvSpPr>
        <dsp:cNvPr id="0" name=""/>
        <dsp:cNvSpPr/>
      </dsp:nvSpPr>
      <dsp:spPr>
        <a:xfrm rot="10800000">
          <a:off x="835812" y="2708"/>
          <a:ext cx="2526348" cy="797905"/>
        </a:xfrm>
        <a:prstGeom prst="homePlat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1854" tIns="53340" rIns="99568" bIns="53340" numCol="1" spcCol="1270" anchor="ctr" anchorCtr="0">
          <a:noAutofit/>
        </a:bodyPr>
        <a:lstStyle/>
        <a:p>
          <a:pPr marL="0" lvl="0" indent="0" algn="l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Worst effected month – April</a:t>
          </a:r>
        </a:p>
      </dsp:txBody>
      <dsp:txXfrm rot="10800000">
        <a:off x="1035288" y="2708"/>
        <a:ext cx="2326872" cy="797905"/>
      </dsp:txXfrm>
    </dsp:sp>
    <dsp:sp modelId="{BC6A7091-99A9-BA41-B595-EADE0ADD7BD5}">
      <dsp:nvSpPr>
        <dsp:cNvPr id="0" name=""/>
        <dsp:cNvSpPr/>
      </dsp:nvSpPr>
      <dsp:spPr>
        <a:xfrm>
          <a:off x="436859" y="2708"/>
          <a:ext cx="797905" cy="79790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256BA47-9D1B-4A4A-80D8-B353D02DC130}">
      <dsp:nvSpPr>
        <dsp:cNvPr id="0" name=""/>
        <dsp:cNvSpPr/>
      </dsp:nvSpPr>
      <dsp:spPr>
        <a:xfrm rot="10800000">
          <a:off x="835812" y="1038794"/>
          <a:ext cx="2526348" cy="797905"/>
        </a:xfrm>
        <a:prstGeom prst="homePlat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0000"/>
                <a:tint val="96000"/>
                <a:lumMod val="104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000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1854" tIns="53340" rIns="99568" bIns="53340" numCol="1" spcCol="1270" anchor="ctr" anchorCtr="0">
          <a:noAutofit/>
        </a:bodyPr>
        <a:lstStyle/>
        <a:p>
          <a:pPr marL="0" lvl="0" indent="0" algn="l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5457 - highest reported cases</a:t>
          </a:r>
        </a:p>
      </dsp:txBody>
      <dsp:txXfrm rot="10800000">
        <a:off x="1035288" y="1038794"/>
        <a:ext cx="2326872" cy="797905"/>
      </dsp:txXfrm>
    </dsp:sp>
    <dsp:sp modelId="{5697D0D3-6C07-A140-AD36-35E6303D9D23}">
      <dsp:nvSpPr>
        <dsp:cNvPr id="0" name=""/>
        <dsp:cNvSpPr/>
      </dsp:nvSpPr>
      <dsp:spPr>
        <a:xfrm>
          <a:off x="436859" y="1038794"/>
          <a:ext cx="797905" cy="797905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C3E9DFA-B2F0-9D4E-AADE-C26AD32C84B0}">
      <dsp:nvSpPr>
        <dsp:cNvPr id="0" name=""/>
        <dsp:cNvSpPr/>
      </dsp:nvSpPr>
      <dsp:spPr>
        <a:xfrm rot="10800000">
          <a:off x="835812" y="2074880"/>
          <a:ext cx="2526348" cy="797905"/>
        </a:xfrm>
        <a:prstGeom prst="homePlat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0000"/>
                <a:tint val="96000"/>
                <a:lumMod val="104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000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1854" tIns="53340" rIns="99568" bIns="53340" numCol="1" spcCol="1270" anchor="ctr" anchorCtr="0">
          <a:noAutofit/>
        </a:bodyPr>
        <a:lstStyle/>
        <a:p>
          <a:pPr marL="0" lvl="0" indent="0" algn="l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Spike in nos. from March to April</a:t>
          </a:r>
        </a:p>
      </dsp:txBody>
      <dsp:txXfrm rot="10800000">
        <a:off x="1035288" y="2074880"/>
        <a:ext cx="2326872" cy="797905"/>
      </dsp:txXfrm>
    </dsp:sp>
    <dsp:sp modelId="{6508CB4F-2366-944A-822A-9CFBD69BF6D1}">
      <dsp:nvSpPr>
        <dsp:cNvPr id="0" name=""/>
        <dsp:cNvSpPr/>
      </dsp:nvSpPr>
      <dsp:spPr>
        <a:xfrm>
          <a:off x="436859" y="2074880"/>
          <a:ext cx="797905" cy="797905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5153C62-D84F-6341-8464-4F7AD1B02294}">
      <dsp:nvSpPr>
        <dsp:cNvPr id="0" name=""/>
        <dsp:cNvSpPr/>
      </dsp:nvSpPr>
      <dsp:spPr>
        <a:xfrm rot="10800000">
          <a:off x="835812" y="3110966"/>
          <a:ext cx="2526348" cy="797905"/>
        </a:xfrm>
        <a:prstGeom prst="homePlat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0000"/>
                <a:tint val="96000"/>
                <a:lumMod val="104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000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1854" tIns="53340" rIns="99568" bIns="53340" numCol="1" spcCol="1270" anchor="ctr" anchorCtr="0">
          <a:noAutofit/>
        </a:bodyPr>
        <a:lstStyle/>
        <a:p>
          <a:pPr marL="0" lvl="0" indent="0" algn="l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No. of reported cases dip after May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035288" y="3110966"/>
        <a:ext cx="2326872" cy="797905"/>
      </dsp:txXfrm>
    </dsp:sp>
    <dsp:sp modelId="{1990A0F6-5689-3F40-BC02-8821B9A56C8A}">
      <dsp:nvSpPr>
        <dsp:cNvPr id="0" name=""/>
        <dsp:cNvSpPr/>
      </dsp:nvSpPr>
      <dsp:spPr>
        <a:xfrm>
          <a:off x="436859" y="3110966"/>
          <a:ext cx="797905" cy="797905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0742341-2B89-3C49-8AEA-BC0EB2FB5EC6}">
      <dsp:nvSpPr>
        <dsp:cNvPr id="0" name=""/>
        <dsp:cNvSpPr/>
      </dsp:nvSpPr>
      <dsp:spPr>
        <a:xfrm rot="10800000">
          <a:off x="835812" y="4147053"/>
          <a:ext cx="2526348" cy="797905"/>
        </a:xfrm>
        <a:prstGeom prst="homePlat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tint val="96000"/>
                <a:lumMod val="104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1854" tIns="53340" rIns="99568" bIns="53340" numCol="1" spcCol="1270" anchor="ctr" anchorCtr="0">
          <a:noAutofit/>
        </a:bodyPr>
        <a:lstStyle/>
        <a:p>
          <a:pPr marL="0" lvl="0" indent="0" algn="l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Fatal count decrease steadily after April</a:t>
          </a:r>
        </a:p>
      </dsp:txBody>
      <dsp:txXfrm rot="10800000">
        <a:off x="1035288" y="4147053"/>
        <a:ext cx="2326872" cy="797905"/>
      </dsp:txXfrm>
    </dsp:sp>
    <dsp:sp modelId="{C09066A8-A89B-6C4C-91B5-4E9B09AF5F93}">
      <dsp:nvSpPr>
        <dsp:cNvPr id="0" name=""/>
        <dsp:cNvSpPr/>
      </dsp:nvSpPr>
      <dsp:spPr>
        <a:xfrm>
          <a:off x="436859" y="4147053"/>
          <a:ext cx="797905" cy="797905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DD3420-FF2E-F048-9DF1-965133B51204}">
      <dsp:nvSpPr>
        <dsp:cNvPr id="0" name=""/>
        <dsp:cNvSpPr/>
      </dsp:nvSpPr>
      <dsp:spPr>
        <a:xfrm rot="10800000">
          <a:off x="888943" y="537"/>
          <a:ext cx="2526348" cy="1010431"/>
        </a:xfrm>
        <a:prstGeom prst="homePlat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5572" tIns="53340" rIns="99568" bIns="53340" numCol="1" spcCol="1270" anchor="ctr" anchorCtr="0">
          <a:noAutofit/>
        </a:bodyPr>
        <a:lstStyle/>
        <a:p>
          <a:pPr marL="0" lvl="0" indent="0" algn="l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Major contributors – Outbreak &amp; Close contact</a:t>
          </a:r>
        </a:p>
      </dsp:txBody>
      <dsp:txXfrm rot="10800000">
        <a:off x="1141551" y="537"/>
        <a:ext cx="2273740" cy="1010431"/>
      </dsp:txXfrm>
    </dsp:sp>
    <dsp:sp modelId="{BC6A7091-99A9-BA41-B595-EADE0ADD7BD5}">
      <dsp:nvSpPr>
        <dsp:cNvPr id="0" name=""/>
        <dsp:cNvSpPr/>
      </dsp:nvSpPr>
      <dsp:spPr>
        <a:xfrm>
          <a:off x="383727" y="537"/>
          <a:ext cx="1010431" cy="101043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256BA47-9D1B-4A4A-80D8-B353D02DC130}">
      <dsp:nvSpPr>
        <dsp:cNvPr id="0" name=""/>
        <dsp:cNvSpPr/>
      </dsp:nvSpPr>
      <dsp:spPr>
        <a:xfrm rot="10800000">
          <a:off x="888943" y="1312591"/>
          <a:ext cx="2526348" cy="1010431"/>
        </a:xfrm>
        <a:prstGeom prst="homePlat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3333"/>
                <a:tint val="96000"/>
                <a:lumMod val="104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3333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5572" tIns="53340" rIns="99568" bIns="53340" numCol="1" spcCol="1270" anchor="ctr" anchorCtr="0">
          <a:noAutofit/>
        </a:bodyPr>
        <a:lstStyle/>
        <a:p>
          <a:pPr marL="0" lvl="0" indent="0" algn="l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Social Distancing is the key</a:t>
          </a:r>
        </a:p>
      </dsp:txBody>
      <dsp:txXfrm rot="10800000">
        <a:off x="1141551" y="1312591"/>
        <a:ext cx="2273740" cy="1010431"/>
      </dsp:txXfrm>
    </dsp:sp>
    <dsp:sp modelId="{5697D0D3-6C07-A140-AD36-35E6303D9D23}">
      <dsp:nvSpPr>
        <dsp:cNvPr id="0" name=""/>
        <dsp:cNvSpPr/>
      </dsp:nvSpPr>
      <dsp:spPr>
        <a:xfrm>
          <a:off x="383727" y="1312591"/>
          <a:ext cx="1010431" cy="1010431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C3E9DFA-B2F0-9D4E-AADE-C26AD32C84B0}">
      <dsp:nvSpPr>
        <dsp:cNvPr id="0" name=""/>
        <dsp:cNvSpPr/>
      </dsp:nvSpPr>
      <dsp:spPr>
        <a:xfrm rot="10800000">
          <a:off x="888943" y="2624644"/>
          <a:ext cx="2526348" cy="1010431"/>
        </a:xfrm>
        <a:prstGeom prst="homePlat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6667"/>
                <a:tint val="96000"/>
                <a:lumMod val="104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6667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5572" tIns="53340" rIns="99568" bIns="53340" numCol="1" spcCol="1270" anchor="ctr" anchorCtr="0">
          <a:noAutofit/>
        </a:bodyPr>
        <a:lstStyle/>
        <a:p>
          <a:pPr marL="0" lvl="0" indent="0" algn="l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Contraction due to travel is well contained at 567 </a:t>
          </a:r>
        </a:p>
      </dsp:txBody>
      <dsp:txXfrm rot="10800000">
        <a:off x="1141551" y="2624644"/>
        <a:ext cx="2273740" cy="1010431"/>
      </dsp:txXfrm>
    </dsp:sp>
    <dsp:sp modelId="{6508CB4F-2366-944A-822A-9CFBD69BF6D1}">
      <dsp:nvSpPr>
        <dsp:cNvPr id="0" name=""/>
        <dsp:cNvSpPr/>
      </dsp:nvSpPr>
      <dsp:spPr>
        <a:xfrm>
          <a:off x="383727" y="2624644"/>
          <a:ext cx="1010431" cy="1010431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0742341-2B89-3C49-8AEA-BC0EB2FB5EC6}">
      <dsp:nvSpPr>
        <dsp:cNvPr id="0" name=""/>
        <dsp:cNvSpPr/>
      </dsp:nvSpPr>
      <dsp:spPr>
        <a:xfrm rot="10800000">
          <a:off x="888943" y="3936697"/>
          <a:ext cx="2526348" cy="1010431"/>
        </a:xfrm>
        <a:prstGeom prst="homePlat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tint val="96000"/>
                <a:lumMod val="104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5572" tIns="53340" rIns="99568" bIns="53340" numCol="1" spcCol="1270" anchor="ctr" anchorCtr="0">
          <a:noAutofit/>
        </a:bodyPr>
        <a:lstStyle/>
        <a:p>
          <a:pPr marL="0" lvl="0" indent="0" algn="l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366 cases are unidentified or missing</a:t>
          </a:r>
        </a:p>
      </dsp:txBody>
      <dsp:txXfrm rot="10800000">
        <a:off x="1141551" y="3936697"/>
        <a:ext cx="2273740" cy="1010431"/>
      </dsp:txXfrm>
    </dsp:sp>
    <dsp:sp modelId="{C09066A8-A89B-6C4C-91B5-4E9B09AF5F93}">
      <dsp:nvSpPr>
        <dsp:cNvPr id="0" name=""/>
        <dsp:cNvSpPr/>
      </dsp:nvSpPr>
      <dsp:spPr>
        <a:xfrm>
          <a:off x="383727" y="3936697"/>
          <a:ext cx="1010431" cy="1010431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DD3420-FF2E-F048-9DF1-965133B51204}">
      <dsp:nvSpPr>
        <dsp:cNvPr id="0" name=""/>
        <dsp:cNvSpPr/>
      </dsp:nvSpPr>
      <dsp:spPr>
        <a:xfrm rot="10800000">
          <a:off x="954193" y="187159"/>
          <a:ext cx="2526348" cy="1271428"/>
        </a:xfrm>
        <a:prstGeom prst="homePlat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665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likelihood of Outcome being RESOLVED increase by 1.1% with Age grp ‘30-39’</a:t>
          </a:r>
        </a:p>
      </dsp:txBody>
      <dsp:txXfrm rot="10800000">
        <a:off x="1272050" y="187159"/>
        <a:ext cx="2208491" cy="1271428"/>
      </dsp:txXfrm>
    </dsp:sp>
    <dsp:sp modelId="{BC6A7091-99A9-BA41-B595-EADE0ADD7BD5}">
      <dsp:nvSpPr>
        <dsp:cNvPr id="0" name=""/>
        <dsp:cNvSpPr/>
      </dsp:nvSpPr>
      <dsp:spPr>
        <a:xfrm>
          <a:off x="318478" y="187159"/>
          <a:ext cx="1271428" cy="12714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256BA47-9D1B-4A4A-80D8-B353D02DC130}">
      <dsp:nvSpPr>
        <dsp:cNvPr id="0" name=""/>
        <dsp:cNvSpPr/>
      </dsp:nvSpPr>
      <dsp:spPr>
        <a:xfrm rot="10800000">
          <a:off x="954193" y="1838119"/>
          <a:ext cx="2526348" cy="1271428"/>
        </a:xfrm>
        <a:prstGeom prst="homePlat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0000"/>
                <a:tint val="96000"/>
                <a:lumMod val="104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000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665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likelihood of Outcome being ACTIVE increases by 1.59% with age grp ‘19 and younger’</a:t>
          </a:r>
        </a:p>
      </dsp:txBody>
      <dsp:txXfrm rot="10800000">
        <a:off x="1272050" y="1838119"/>
        <a:ext cx="2208491" cy="1271428"/>
      </dsp:txXfrm>
    </dsp:sp>
    <dsp:sp modelId="{5697D0D3-6C07-A140-AD36-35E6303D9D23}">
      <dsp:nvSpPr>
        <dsp:cNvPr id="0" name=""/>
        <dsp:cNvSpPr/>
      </dsp:nvSpPr>
      <dsp:spPr>
        <a:xfrm>
          <a:off x="318478" y="1838119"/>
          <a:ext cx="1271428" cy="1271428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C3E9DFA-B2F0-9D4E-AADE-C26AD32C84B0}">
      <dsp:nvSpPr>
        <dsp:cNvPr id="0" name=""/>
        <dsp:cNvSpPr/>
      </dsp:nvSpPr>
      <dsp:spPr>
        <a:xfrm rot="10800000">
          <a:off x="954193" y="3489078"/>
          <a:ext cx="2526348" cy="1271428"/>
        </a:xfrm>
        <a:prstGeom prst="homePlat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tint val="96000"/>
                <a:lumMod val="104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665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likelihood of Outcome being FATAL increases by 6.02% with age grp of ‘90 and above’</a:t>
          </a:r>
        </a:p>
      </dsp:txBody>
      <dsp:txXfrm rot="10800000">
        <a:off x="1272050" y="3489078"/>
        <a:ext cx="2208491" cy="1271428"/>
      </dsp:txXfrm>
    </dsp:sp>
    <dsp:sp modelId="{6508CB4F-2366-944A-822A-9CFBD69BF6D1}">
      <dsp:nvSpPr>
        <dsp:cNvPr id="0" name=""/>
        <dsp:cNvSpPr/>
      </dsp:nvSpPr>
      <dsp:spPr>
        <a:xfrm>
          <a:off x="318478" y="3489078"/>
          <a:ext cx="1271428" cy="1271428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DD3420-FF2E-F048-9DF1-965133B51204}">
      <dsp:nvSpPr>
        <dsp:cNvPr id="0" name=""/>
        <dsp:cNvSpPr/>
      </dsp:nvSpPr>
      <dsp:spPr>
        <a:xfrm rot="10800000">
          <a:off x="954193" y="187159"/>
          <a:ext cx="2526348" cy="1271428"/>
        </a:xfrm>
        <a:prstGeom prst="homePlat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665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likelihood of Outcome being Active increases by 6.9%in PLAYER ESTATES-DANFORTH</a:t>
          </a:r>
        </a:p>
      </dsp:txBody>
      <dsp:txXfrm rot="10800000">
        <a:off x="1272050" y="187159"/>
        <a:ext cx="2208491" cy="1271428"/>
      </dsp:txXfrm>
    </dsp:sp>
    <dsp:sp modelId="{BC6A7091-99A9-BA41-B595-EADE0ADD7BD5}">
      <dsp:nvSpPr>
        <dsp:cNvPr id="0" name=""/>
        <dsp:cNvSpPr/>
      </dsp:nvSpPr>
      <dsp:spPr>
        <a:xfrm>
          <a:off x="318478" y="187159"/>
          <a:ext cx="1271428" cy="12714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256BA47-9D1B-4A4A-80D8-B353D02DC130}">
      <dsp:nvSpPr>
        <dsp:cNvPr id="0" name=""/>
        <dsp:cNvSpPr/>
      </dsp:nvSpPr>
      <dsp:spPr>
        <a:xfrm rot="10800000">
          <a:off x="954193" y="1838119"/>
          <a:ext cx="2526348" cy="1271428"/>
        </a:xfrm>
        <a:prstGeom prst="homePlat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0000"/>
                <a:tint val="96000"/>
                <a:lumMod val="104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000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665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likelihood of Outcome being FATAL increases by 4.6% in  KENSINGTON-CHINATOWN</a:t>
          </a:r>
        </a:p>
      </dsp:txBody>
      <dsp:txXfrm rot="10800000">
        <a:off x="1272050" y="1838119"/>
        <a:ext cx="2208491" cy="1271428"/>
      </dsp:txXfrm>
    </dsp:sp>
    <dsp:sp modelId="{5697D0D3-6C07-A140-AD36-35E6303D9D23}">
      <dsp:nvSpPr>
        <dsp:cNvPr id="0" name=""/>
        <dsp:cNvSpPr/>
      </dsp:nvSpPr>
      <dsp:spPr>
        <a:xfrm>
          <a:off x="318478" y="1838119"/>
          <a:ext cx="1271428" cy="1271428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C3E9DFA-B2F0-9D4E-AADE-C26AD32C84B0}">
      <dsp:nvSpPr>
        <dsp:cNvPr id="0" name=""/>
        <dsp:cNvSpPr/>
      </dsp:nvSpPr>
      <dsp:spPr>
        <a:xfrm rot="10800000">
          <a:off x="954193" y="3489078"/>
          <a:ext cx="2526348" cy="1271428"/>
        </a:xfrm>
        <a:prstGeom prst="homePlat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tint val="96000"/>
                <a:lumMod val="104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665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likelihood of Outcome being RESOLVED increases by 1.13% in SOUTH MALVERN WEST</a:t>
          </a:r>
        </a:p>
      </dsp:txBody>
      <dsp:txXfrm rot="10800000">
        <a:off x="1272050" y="3489078"/>
        <a:ext cx="2208491" cy="1271428"/>
      </dsp:txXfrm>
    </dsp:sp>
    <dsp:sp modelId="{6508CB4F-2366-944A-822A-9CFBD69BF6D1}">
      <dsp:nvSpPr>
        <dsp:cNvPr id="0" name=""/>
        <dsp:cNvSpPr/>
      </dsp:nvSpPr>
      <dsp:spPr>
        <a:xfrm>
          <a:off x="318478" y="3489078"/>
          <a:ext cx="1271428" cy="1271428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56BA47-9D1B-4A4A-80D8-B353D02DC130}">
      <dsp:nvSpPr>
        <dsp:cNvPr id="0" name=""/>
        <dsp:cNvSpPr/>
      </dsp:nvSpPr>
      <dsp:spPr>
        <a:xfrm rot="10800000">
          <a:off x="888943" y="537"/>
          <a:ext cx="2526348" cy="1010431"/>
        </a:xfrm>
        <a:prstGeom prst="homePlat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5572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likelihood of Outcome being Fatal increases by 5.9%</a:t>
          </a:r>
        </a:p>
      </dsp:txBody>
      <dsp:txXfrm rot="10800000">
        <a:off x="1141551" y="537"/>
        <a:ext cx="2273740" cy="1010431"/>
      </dsp:txXfrm>
    </dsp:sp>
    <dsp:sp modelId="{5697D0D3-6C07-A140-AD36-35E6303D9D23}">
      <dsp:nvSpPr>
        <dsp:cNvPr id="0" name=""/>
        <dsp:cNvSpPr/>
      </dsp:nvSpPr>
      <dsp:spPr>
        <a:xfrm>
          <a:off x="383727" y="537"/>
          <a:ext cx="1010431" cy="1010431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C3E9DFA-B2F0-9D4E-AADE-C26AD32C84B0}">
      <dsp:nvSpPr>
        <dsp:cNvPr id="0" name=""/>
        <dsp:cNvSpPr/>
      </dsp:nvSpPr>
      <dsp:spPr>
        <a:xfrm rot="10800000">
          <a:off x="888943" y="1312591"/>
          <a:ext cx="2526348" cy="1010431"/>
        </a:xfrm>
        <a:prstGeom prst="homePlat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3333"/>
                <a:tint val="96000"/>
                <a:lumMod val="104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3333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5572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likelihood of Outcome being ACTIVE increases by 3.34%</a:t>
          </a:r>
        </a:p>
      </dsp:txBody>
      <dsp:txXfrm rot="10800000">
        <a:off x="1141551" y="1312591"/>
        <a:ext cx="2273740" cy="1010431"/>
      </dsp:txXfrm>
    </dsp:sp>
    <dsp:sp modelId="{6508CB4F-2366-944A-822A-9CFBD69BF6D1}">
      <dsp:nvSpPr>
        <dsp:cNvPr id="0" name=""/>
        <dsp:cNvSpPr/>
      </dsp:nvSpPr>
      <dsp:spPr>
        <a:xfrm>
          <a:off x="383727" y="1312591"/>
          <a:ext cx="1010431" cy="1010431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12729C8-C131-483E-8E31-84DCF046A4DA}">
      <dsp:nvSpPr>
        <dsp:cNvPr id="0" name=""/>
        <dsp:cNvSpPr/>
      </dsp:nvSpPr>
      <dsp:spPr>
        <a:xfrm rot="10800000">
          <a:off x="888943" y="2624644"/>
          <a:ext cx="2526348" cy="1010431"/>
        </a:xfrm>
        <a:prstGeom prst="homePlat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6667"/>
                <a:tint val="96000"/>
                <a:lumMod val="104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6667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5572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likelihood of Outcome being RESOLVED increases by 1.100%</a:t>
          </a:r>
        </a:p>
      </dsp:txBody>
      <dsp:txXfrm rot="10800000">
        <a:off x="1141551" y="2624644"/>
        <a:ext cx="2273740" cy="1010431"/>
      </dsp:txXfrm>
    </dsp:sp>
    <dsp:sp modelId="{E0A6522A-C3D7-494C-A3AF-5084DE73050D}">
      <dsp:nvSpPr>
        <dsp:cNvPr id="0" name=""/>
        <dsp:cNvSpPr/>
      </dsp:nvSpPr>
      <dsp:spPr>
        <a:xfrm>
          <a:off x="383727" y="2624644"/>
          <a:ext cx="1010431" cy="101043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0742341-2B89-3C49-8AEA-BC0EB2FB5EC6}">
      <dsp:nvSpPr>
        <dsp:cNvPr id="0" name=""/>
        <dsp:cNvSpPr/>
      </dsp:nvSpPr>
      <dsp:spPr>
        <a:xfrm rot="10800000">
          <a:off x="888943" y="3936697"/>
          <a:ext cx="2526348" cy="1010431"/>
        </a:xfrm>
        <a:prstGeom prst="homePlat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tint val="96000"/>
                <a:lumMod val="104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5572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is when the Source of the outcome is Unknown</a:t>
          </a:r>
        </a:p>
      </dsp:txBody>
      <dsp:txXfrm rot="10800000">
        <a:off x="1141551" y="3936697"/>
        <a:ext cx="2273740" cy="1010431"/>
      </dsp:txXfrm>
    </dsp:sp>
    <dsp:sp modelId="{C09066A8-A89B-6C4C-91B5-4E9B09AF5F93}">
      <dsp:nvSpPr>
        <dsp:cNvPr id="0" name=""/>
        <dsp:cNvSpPr/>
      </dsp:nvSpPr>
      <dsp:spPr>
        <a:xfrm>
          <a:off x="383727" y="3936697"/>
          <a:ext cx="1010431" cy="1010431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723CC-B2F4-D546-A148-50C69B0B69C9}" type="datetimeFigureOut">
              <a:rPr lang="en-US" smtClean="0"/>
              <a:t>8/6/20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CB509-4D59-5542-B5FC-04694AD210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85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DCB509-4D59-5542-B5FC-04694AD210A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128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DCB509-4D59-5542-B5FC-04694AD210A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082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06A3-E41D-864F-8914-DBF7224153F4}" type="datetime1">
              <a:rPr lang="en-CA" smtClean="0"/>
              <a:t>2020-08-06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EBD5-7114-1946-B3E2-1FF788F6C8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5149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BB68-5239-6A4A-80A5-87EB5BE28CAD}" type="datetime1">
              <a:rPr lang="en-CA" smtClean="0"/>
              <a:t>2020-08-06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EBD5-7114-1946-B3E2-1FF788F6C8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1987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BB68-5239-6A4A-80A5-87EB5BE28CAD}" type="datetime1">
              <a:rPr lang="en-CA" smtClean="0"/>
              <a:t>2020-08-06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EBD5-7114-1946-B3E2-1FF788F6C8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71362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BB68-5239-6A4A-80A5-87EB5BE28CAD}" type="datetime1">
              <a:rPr lang="en-CA" smtClean="0"/>
              <a:t>2020-08-06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EBD5-7114-1946-B3E2-1FF788F6C8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7685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BB68-5239-6A4A-80A5-87EB5BE28CAD}" type="datetime1">
              <a:rPr lang="en-CA" smtClean="0"/>
              <a:t>2020-08-06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EBD5-7114-1946-B3E2-1FF788F6C8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55852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BB68-5239-6A4A-80A5-87EB5BE28CAD}" type="datetime1">
              <a:rPr lang="en-CA" smtClean="0"/>
              <a:t>2020-08-06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EBD5-7114-1946-B3E2-1FF788F6C8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281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BB68-5239-6A4A-80A5-87EB5BE28CAD}" type="datetime1">
              <a:rPr lang="en-CA" smtClean="0"/>
              <a:t>2020-08-06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EBD5-7114-1946-B3E2-1FF788F6C8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5477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BB68-5239-6A4A-80A5-87EB5BE28CAD}" type="datetime1">
              <a:rPr lang="en-CA" smtClean="0"/>
              <a:t>2020-08-06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EBD5-7114-1946-B3E2-1FF788F6C8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4197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BB68-5239-6A4A-80A5-87EB5BE28CAD}" type="datetime1">
              <a:rPr lang="en-CA" smtClean="0"/>
              <a:t>2020-08-06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EBD5-7114-1946-B3E2-1FF788F6C8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2897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BB68-5239-6A4A-80A5-87EB5BE28CAD}" type="datetime1">
              <a:rPr lang="en-CA" smtClean="0"/>
              <a:t>2020-08-06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EBD5-7114-1946-B3E2-1FF788F6C8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62059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0267-65F2-F84E-B697-58D4164AB510}" type="datetime1">
              <a:rPr lang="en-CA" smtClean="0"/>
              <a:t>2020-08-06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EBD5-7114-1946-B3E2-1FF788F6C8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646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BB68-5239-6A4A-80A5-87EB5BE28CAD}" type="datetime1">
              <a:rPr lang="en-CA" smtClean="0"/>
              <a:t>2020-08-06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EBD5-7114-1946-B3E2-1FF788F6C8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42326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BB68-5239-6A4A-80A5-87EB5BE28CAD}" type="datetime1">
              <a:rPr lang="en-CA" smtClean="0"/>
              <a:t>2020-08-06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EBD5-7114-1946-B3E2-1FF788F6C8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97038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730D-4324-664C-A847-EB7A0F4B52FA}" type="datetime1">
              <a:rPr lang="en-CA" smtClean="0"/>
              <a:t>2020-08-06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EBD5-7114-1946-B3E2-1FF788F6C8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0839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421C-8089-9F4A-A38F-474632611FA9}" type="datetime1">
              <a:rPr lang="en-CA" smtClean="0"/>
              <a:t>2020-08-06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EBD5-7114-1946-B3E2-1FF788F6C8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4586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BB68-5239-6A4A-80A5-87EB5BE28CAD}" type="datetime1">
              <a:rPr lang="en-CA" smtClean="0"/>
              <a:t>2020-08-06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EBD5-7114-1946-B3E2-1FF788F6C8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4330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42E655C-8378-474E-9329-3ADAD9A62565}" type="datetime1">
              <a:rPr lang="en-CA" smtClean="0"/>
              <a:t>2020-08-06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7E9EBD5-7114-1946-B3E2-1FF788F6C8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7584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DF3BB68-5239-6A4A-80A5-87EB5BE28CAD}" type="datetime1">
              <a:rPr lang="en-CA" smtClean="0"/>
              <a:t>2020-08-06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7E9EBD5-7114-1946-B3E2-1FF788F6C8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890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  <p:sldLayoutId id="2147484069" r:id="rId12"/>
    <p:sldLayoutId id="2147484070" r:id="rId13"/>
    <p:sldLayoutId id="2147484071" r:id="rId14"/>
    <p:sldLayoutId id="2147484072" r:id="rId15"/>
    <p:sldLayoutId id="2147484073" r:id="rId16"/>
    <p:sldLayoutId id="2147484074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4.jpeg"/><Relationship Id="rId7" Type="http://schemas.openxmlformats.org/officeDocument/2006/relationships/diagramColors" Target="../diagrams/colors8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10" Type="http://schemas.openxmlformats.org/officeDocument/2006/relationships/image" Target="../media/image25.PNG"/><Relationship Id="rId4" Type="http://schemas.openxmlformats.org/officeDocument/2006/relationships/diagramData" Target="../diagrams/data8.xml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4.jpe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11" Type="http://schemas.openxmlformats.org/officeDocument/2006/relationships/image" Target="../media/image18.png"/><Relationship Id="rId5" Type="http://schemas.openxmlformats.org/officeDocument/2006/relationships/diagramData" Target="../diagrams/data2.xml"/><Relationship Id="rId10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4.jpeg"/><Relationship Id="rId7" Type="http://schemas.openxmlformats.org/officeDocument/2006/relationships/diagramColors" Target="../diagrams/colors3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10" Type="http://schemas.openxmlformats.org/officeDocument/2006/relationships/image" Target="../media/image21.png"/><Relationship Id="rId4" Type="http://schemas.openxmlformats.org/officeDocument/2006/relationships/diagramData" Target="../diagrams/data3.xml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14.jpe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10" Type="http://schemas.openxmlformats.org/officeDocument/2006/relationships/image" Target="../media/image21.png"/><Relationship Id="rId4" Type="http://schemas.openxmlformats.org/officeDocument/2006/relationships/image" Target="../media/image22.png"/><Relationship Id="rId9" Type="http://schemas.microsoft.com/office/2007/relationships/diagramDrawing" Target="../diagrams/drawing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3.jp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11" Type="http://schemas.openxmlformats.org/officeDocument/2006/relationships/image" Target="../media/image21.png"/><Relationship Id="rId5" Type="http://schemas.openxmlformats.org/officeDocument/2006/relationships/diagramData" Target="../diagrams/data5.xml"/><Relationship Id="rId10" Type="http://schemas.openxmlformats.org/officeDocument/2006/relationships/image" Target="../media/image23.png"/><Relationship Id="rId4" Type="http://schemas.openxmlformats.org/officeDocument/2006/relationships/image" Target="../media/image14.jpeg"/><Relationship Id="rId9" Type="http://schemas.microsoft.com/office/2007/relationships/diagramDrawing" Target="../diagrams/drawing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4.jpeg"/><Relationship Id="rId7" Type="http://schemas.openxmlformats.org/officeDocument/2006/relationships/diagramColors" Target="../diagrams/colors6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10" Type="http://schemas.openxmlformats.org/officeDocument/2006/relationships/image" Target="../media/image25.PNG"/><Relationship Id="rId4" Type="http://schemas.openxmlformats.org/officeDocument/2006/relationships/diagramData" Target="../diagrams/data6.xml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4.jpeg"/><Relationship Id="rId7" Type="http://schemas.openxmlformats.org/officeDocument/2006/relationships/diagramColors" Target="../diagrams/colors7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10" Type="http://schemas.openxmlformats.org/officeDocument/2006/relationships/image" Target="../media/image25.PNG"/><Relationship Id="rId4" Type="http://schemas.openxmlformats.org/officeDocument/2006/relationships/diagramData" Target="../diagrams/data7.xml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626AAEC-9FE3-8344-8CE1-BC958BD67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0778FAF-084E-0B4A-B756-DD1E3EEEF794}"/>
              </a:ext>
            </a:extLst>
          </p:cNvPr>
          <p:cNvSpPr/>
          <p:nvPr/>
        </p:nvSpPr>
        <p:spPr>
          <a:xfrm>
            <a:off x="30044" y="2114194"/>
            <a:ext cx="12161956" cy="2585323"/>
          </a:xfrm>
          <a:prstGeom prst="rect">
            <a:avLst/>
          </a:prstGeom>
          <a:solidFill>
            <a:schemeClr val="bg1">
              <a:lumMod val="75000"/>
              <a:lumOff val="25000"/>
              <a:alpha val="88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en-CA" sz="1400" b="1" kern="1800" spc="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CA" sz="3600" b="1" kern="1800" spc="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Visualization Quiz | Toronto Covid-19 Dataset</a:t>
            </a:r>
          </a:p>
          <a:p>
            <a:pPr algn="ctr">
              <a:spcAft>
                <a:spcPts val="0"/>
              </a:spcAft>
            </a:pPr>
            <a:endParaRPr lang="en-CA" sz="3600" b="1" kern="1800" spc="15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CA" b="1" kern="1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Kalpana Prasad</a:t>
            </a:r>
          </a:p>
          <a:p>
            <a:pPr algn="ctr"/>
            <a:r>
              <a:rPr lang="en-CA" b="1" kern="1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Sylvester William Lall</a:t>
            </a:r>
          </a:p>
          <a:p>
            <a:pPr algn="ctr"/>
            <a:endParaRPr lang="en-CA" sz="2000" b="1" kern="1800" spc="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CA" sz="1600" b="1" kern="1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Thursday, Aug 7, 2020</a:t>
            </a:r>
          </a:p>
        </p:txBody>
      </p:sp>
    </p:spTree>
    <p:extLst>
      <p:ext uri="{BB962C8B-B14F-4D97-AF65-F5344CB8AC3E}">
        <p14:creationId xmlns:p14="http://schemas.microsoft.com/office/powerpoint/2010/main" val="26638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39609C7-1B09-3645-8420-FE350983A81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4748" y="-1"/>
            <a:ext cx="12192000" cy="685661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C9AF93-22ED-D842-A82E-5BCC00AA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EBD5-7114-1946-B3E2-1FF788F6C897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59FDC-5641-E849-AE71-2223C8A27D8B}"/>
              </a:ext>
            </a:extLst>
          </p:cNvPr>
          <p:cNvSpPr txBox="1"/>
          <p:nvPr/>
        </p:nvSpPr>
        <p:spPr>
          <a:xfrm>
            <a:off x="676405" y="11523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0E5CCD-D73C-9840-A06C-24F423D5E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169" y="0"/>
            <a:ext cx="1839789" cy="11466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27D0832-48B1-A44F-8C05-2395A6505D9C}"/>
              </a:ext>
            </a:extLst>
          </p:cNvPr>
          <p:cNvSpPr/>
          <p:nvPr/>
        </p:nvSpPr>
        <p:spPr>
          <a:xfrm>
            <a:off x="193655" y="204028"/>
            <a:ext cx="9250383" cy="4770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2500" b="1" kern="1800" spc="15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2C9DBE-C3A9-7C47-AF3A-F298C0912FEA}"/>
              </a:ext>
            </a:extLst>
          </p:cNvPr>
          <p:cNvSpPr/>
          <p:nvPr/>
        </p:nvSpPr>
        <p:spPr>
          <a:xfrm>
            <a:off x="4067755" y="204028"/>
            <a:ext cx="6102940" cy="47705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>
            <a:spAutoFit/>
          </a:bodyPr>
          <a:lstStyle/>
          <a:p>
            <a:pPr algn="just"/>
            <a:r>
              <a:rPr lang="en-CA" sz="2500" b="1" kern="1800" spc="15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COVID-19 cases in Toronto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68CFB6-3196-644B-A78D-80EB77740856}"/>
              </a:ext>
            </a:extLst>
          </p:cNvPr>
          <p:cNvSpPr/>
          <p:nvPr/>
        </p:nvSpPr>
        <p:spPr>
          <a:xfrm>
            <a:off x="145201" y="1044673"/>
            <a:ext cx="3141956" cy="4770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2500" b="1" kern="1800" spc="15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D9BB8776-A5BF-504A-8089-D75E1B6212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0119918"/>
              </p:ext>
            </p:extLst>
          </p:nvPr>
        </p:nvGraphicFramePr>
        <p:xfrm>
          <a:off x="-99877" y="1693549"/>
          <a:ext cx="3799020" cy="4947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67DC6F5-CEC8-4992-8B4D-53E0EAB60E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47106" y="1521727"/>
            <a:ext cx="8580053" cy="52674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6B3727-8E5F-4A0E-9FD7-40AB3C83A8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70695" y="1521726"/>
            <a:ext cx="1422097" cy="58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501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Graphic spid="12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41F9F47-1179-0E43-812F-20BBC088B39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4748" y="-1"/>
            <a:ext cx="12192000" cy="685661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C9AF93-22ED-D842-A82E-5BCC00AA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EBD5-7114-1946-B3E2-1FF788F6C897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59FDC-5641-E849-AE71-2223C8A27D8B}"/>
              </a:ext>
            </a:extLst>
          </p:cNvPr>
          <p:cNvSpPr txBox="1"/>
          <p:nvPr/>
        </p:nvSpPr>
        <p:spPr>
          <a:xfrm>
            <a:off x="676405" y="11523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0E5CCD-D73C-9840-A06C-24F423D5E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169" y="0"/>
            <a:ext cx="1839789" cy="11466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45E54EE9-5DF0-5C4C-9C8D-10A9FDFD3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894" y="2702928"/>
            <a:ext cx="8509818" cy="1450757"/>
          </a:xfrm>
        </p:spPr>
        <p:txBody>
          <a:bodyPr>
            <a:normAutofit/>
          </a:bodyPr>
          <a:lstStyle/>
          <a:p>
            <a:pPr algn="ctr"/>
            <a:r>
              <a:rPr lang="en-US" sz="8000" b="1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5850088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A863D6-D5B0-324F-A4FA-CE2D91ADB42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14748" y="-1"/>
            <a:ext cx="12192000" cy="68566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006B53-3092-45B8-B197-E862CFFD2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800" b="1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Agenda</a:t>
            </a:r>
            <a:endParaRPr lang="en-US" sz="4800" b="1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978B40F-5A8A-491C-85AD-26858DF513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0696904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29E96C3-F262-4AB8-8454-0058B4BDE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87AC9F-F75C-EE4A-9B24-D7E826CCAD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36169" y="0"/>
            <a:ext cx="1839789" cy="11466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2694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1A8FD7F-4B5A-4E6F-8324-D6E377CC05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11A8FD7F-4B5A-4E6F-8324-D6E377CC05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0F0B9BC-1F05-4B32-997E-86EA5BE009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00F0B9BC-1F05-4B32-997E-86EA5BE009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4F4C8DC-9EA9-433E-AA4B-A189969A4D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dgm id="{84F4C8DC-9EA9-433E-AA4B-A189969A4D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8E1ED20-882F-40C1-86B8-391F85284B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A8E1ED20-882F-40C1-86B8-391F85284B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0A39BB1-EBF4-43D7-AA69-72B941F722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dgm id="{80A39BB1-EBF4-43D7-AA69-72B941F722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EAE0EA1-AFDD-418A-85C1-DC9D24F152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dgm id="{2EAE0EA1-AFDD-418A-85C1-DC9D24F152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0A7C6BF-6E35-44D4-BD17-53BD59DBA7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graphicEl>
                                              <a:dgm id="{00A7C6BF-6E35-44D4-BD17-53BD59DBA7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BD74FE2-3F76-41B4-9F2B-C528E05621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dgm id="{EBD74FE2-3F76-41B4-9F2B-C528E05621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ED1C091-1AF6-4425-892C-D18DAB1524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>
                                            <p:graphicEl>
                                              <a:dgm id="{6ED1C091-1AF6-4425-892C-D18DAB1524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F7974CA-A38B-4A0F-A193-DDB6706E18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">
                                            <p:graphicEl>
                                              <a:dgm id="{4F7974CA-A38B-4A0F-A193-DDB6706E18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F23269C-7193-4261-988A-20638BA0B4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">
                                            <p:graphicEl>
                                              <a:dgm id="{EF23269C-7193-4261-988A-20638BA0B4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1AA5748-C725-4B2A-B70D-3DD6237353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">
                                            <p:graphicEl>
                                              <a:dgm id="{C1AA5748-C725-4B2A-B70D-3DD6237353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01C3B21-1DB5-47EA-9EB5-56A9621C9D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">
                                            <p:graphicEl>
                                              <a:dgm id="{C01C3B21-1DB5-47EA-9EB5-56A9621C9D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7C00268-B8F4-4E2B-A9AA-12E4495A3E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7">
                                            <p:graphicEl>
                                              <a:dgm id="{47C00268-B8F4-4E2B-A9AA-12E4495A3E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A6816B6-F653-410D-B551-46D5C1CC76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">
                                            <p:graphicEl>
                                              <a:dgm id="{BA6816B6-F653-410D-B551-46D5C1CC76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3AD6CA-48A6-2B4D-83E1-249DA3B93B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4748" y="-1"/>
            <a:ext cx="12192000" cy="685661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C9AF93-22ED-D842-A82E-5BCC00AA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EBD5-7114-1946-B3E2-1FF788F6C897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59FDC-5641-E849-AE71-2223C8A27D8B}"/>
              </a:ext>
            </a:extLst>
          </p:cNvPr>
          <p:cNvSpPr txBox="1"/>
          <p:nvPr/>
        </p:nvSpPr>
        <p:spPr>
          <a:xfrm>
            <a:off x="676405" y="11523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AD05DA-B245-214D-9FA0-7F476D55132A}"/>
              </a:ext>
            </a:extLst>
          </p:cNvPr>
          <p:cNvSpPr/>
          <p:nvPr/>
        </p:nvSpPr>
        <p:spPr>
          <a:xfrm>
            <a:off x="1276026" y="1318451"/>
            <a:ext cx="5129459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0E5CCD-D73C-9840-A06C-24F423D5E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169" y="0"/>
            <a:ext cx="1839789" cy="11466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27D0832-48B1-A44F-8C05-2395A6505D9C}"/>
              </a:ext>
            </a:extLst>
          </p:cNvPr>
          <p:cNvSpPr/>
          <p:nvPr/>
        </p:nvSpPr>
        <p:spPr>
          <a:xfrm>
            <a:off x="193655" y="204028"/>
            <a:ext cx="9250383" cy="4770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2500" b="1" kern="1800" spc="15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2C9DBE-C3A9-7C47-AF3A-F298C0912FEA}"/>
              </a:ext>
            </a:extLst>
          </p:cNvPr>
          <p:cNvSpPr/>
          <p:nvPr/>
        </p:nvSpPr>
        <p:spPr>
          <a:xfrm>
            <a:off x="4067755" y="204028"/>
            <a:ext cx="6102940" cy="47705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>
            <a:spAutoFit/>
          </a:bodyPr>
          <a:lstStyle/>
          <a:p>
            <a:pPr algn="just"/>
            <a:r>
              <a:rPr lang="en-CA" sz="2500" b="1" kern="1800" spc="15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2400" b="1" kern="1800" spc="15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Coronavirus Disease Pandemic (COVID-19)</a:t>
            </a:r>
            <a:endParaRPr lang="en-CA" sz="2500" b="1" kern="1800" spc="15" dirty="0">
              <a:solidFill>
                <a:schemeClr val="bg1">
                  <a:lumMod val="95000"/>
                  <a:lumOff val="5000"/>
                </a:schemeClr>
              </a:solidFill>
              <a:effectLst>
                <a:glow rad="63500">
                  <a:schemeClr val="tx1"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458363-8A6C-3F4C-B92A-461319BB7957}"/>
              </a:ext>
            </a:extLst>
          </p:cNvPr>
          <p:cNvSpPr/>
          <p:nvPr/>
        </p:nvSpPr>
        <p:spPr>
          <a:xfrm>
            <a:off x="176987" y="768422"/>
            <a:ext cx="3890768" cy="37294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Virus : Severe Acute Respiratory Syndrome Coronavirus 2(SARS‑CoV‑2)</a:t>
            </a:r>
          </a:p>
          <a:p>
            <a:pPr marL="285750" indent="-28575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Discovery : December 2019</a:t>
            </a:r>
          </a:p>
          <a:p>
            <a:pPr marL="285750" indent="-28575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of Origin : </a:t>
            </a: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Wuhan’s Huanan seafood market, China</a:t>
            </a:r>
          </a:p>
          <a:p>
            <a:pPr marL="285750" indent="-28575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 cases as on Aug 1</a:t>
            </a:r>
            <a:r>
              <a:rPr lang="en-CA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2020</a:t>
            </a:r>
          </a:p>
          <a:p>
            <a:pPr marL="742950" lvl="1" indent="-285750" algn="just">
              <a:lnSpc>
                <a:spcPct val="200000"/>
              </a:lnSpc>
              <a:buFont typeface="Wingdings" pitchFamily="2" charset="2"/>
              <a:buChar char="ü"/>
            </a:pP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Globally – 18,519,579</a:t>
            </a:r>
          </a:p>
          <a:p>
            <a:pPr marL="742950" lvl="1" indent="-285750" algn="just">
              <a:lnSpc>
                <a:spcPct val="200000"/>
              </a:lnSpc>
              <a:buFont typeface="Wingdings" pitchFamily="2" charset="2"/>
              <a:buChar char="ü"/>
            </a:pP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Canada – 118,187</a:t>
            </a:r>
          </a:p>
          <a:p>
            <a:pPr marL="742950" lvl="1" indent="-285750" algn="just">
              <a:lnSpc>
                <a:spcPct val="200000"/>
              </a:lnSpc>
              <a:buFont typeface="Wingdings" pitchFamily="2" charset="2"/>
              <a:buChar char="ü"/>
            </a:pP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Ontario – 39,714</a:t>
            </a:r>
          </a:p>
          <a:p>
            <a:pPr marL="742950" lvl="1" indent="-285750" algn="just">
              <a:lnSpc>
                <a:spcPct val="200000"/>
              </a:lnSpc>
              <a:buFont typeface="Wingdings" pitchFamily="2" charset="2"/>
              <a:buChar char="ü"/>
            </a:pP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Toronto – 15,432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C416E0E-1468-B64C-BEA3-F266CE26CC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7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82645" y="1547488"/>
            <a:ext cx="8270829" cy="486204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8DA28B0-FAA1-CE4A-BD7F-ABFE7FB1377C}"/>
              </a:ext>
            </a:extLst>
          </p:cNvPr>
          <p:cNvSpPr/>
          <p:nvPr/>
        </p:nvSpPr>
        <p:spPr>
          <a:xfrm>
            <a:off x="176987" y="4607875"/>
            <a:ext cx="3890768" cy="4770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2500" b="1" kern="1800" spc="15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0CC86E-2884-DE41-A44A-CD2D87233826}"/>
              </a:ext>
            </a:extLst>
          </p:cNvPr>
          <p:cNvSpPr/>
          <p:nvPr/>
        </p:nvSpPr>
        <p:spPr>
          <a:xfrm>
            <a:off x="176987" y="5116094"/>
            <a:ext cx="3806234" cy="1750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graphically represent the data</a:t>
            </a:r>
          </a:p>
          <a:p>
            <a:pPr marL="285750" indent="-28575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rendering the data more intuitive</a:t>
            </a:r>
          </a:p>
          <a:p>
            <a:pPr marL="285750" indent="-28575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draw insights from visual representation as opposed to numerical data</a:t>
            </a:r>
          </a:p>
        </p:txBody>
      </p:sp>
    </p:spTree>
    <p:extLst>
      <p:ext uri="{BB962C8B-B14F-4D97-AF65-F5344CB8AC3E}">
        <p14:creationId xmlns:p14="http://schemas.microsoft.com/office/powerpoint/2010/main" val="16452321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4140FB2-DFB3-F942-AFF2-2EDB8DB387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4748" y="-1"/>
            <a:ext cx="12192000" cy="685661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C9AF93-22ED-D842-A82E-5BCC00AA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EBD5-7114-1946-B3E2-1FF788F6C897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59FDC-5641-E849-AE71-2223C8A27D8B}"/>
              </a:ext>
            </a:extLst>
          </p:cNvPr>
          <p:cNvSpPr txBox="1"/>
          <p:nvPr/>
        </p:nvSpPr>
        <p:spPr>
          <a:xfrm>
            <a:off x="676405" y="11523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AD05DA-B245-214D-9FA0-7F476D55132A}"/>
              </a:ext>
            </a:extLst>
          </p:cNvPr>
          <p:cNvSpPr/>
          <p:nvPr/>
        </p:nvSpPr>
        <p:spPr>
          <a:xfrm>
            <a:off x="1276026" y="1318451"/>
            <a:ext cx="5129459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0E5CCD-D73C-9840-A06C-24F423D5E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169" y="0"/>
            <a:ext cx="1839789" cy="11466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27D0832-48B1-A44F-8C05-2395A6505D9C}"/>
              </a:ext>
            </a:extLst>
          </p:cNvPr>
          <p:cNvSpPr/>
          <p:nvPr/>
        </p:nvSpPr>
        <p:spPr>
          <a:xfrm>
            <a:off x="193655" y="204028"/>
            <a:ext cx="9250383" cy="4770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2500" b="1" kern="1800" spc="15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PREVIEW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2C9DBE-C3A9-7C47-AF3A-F298C0912FEA}"/>
              </a:ext>
            </a:extLst>
          </p:cNvPr>
          <p:cNvSpPr/>
          <p:nvPr/>
        </p:nvSpPr>
        <p:spPr>
          <a:xfrm>
            <a:off x="4067755" y="204028"/>
            <a:ext cx="6102940" cy="47705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>
            <a:spAutoFit/>
          </a:bodyPr>
          <a:lstStyle/>
          <a:p>
            <a:pPr algn="just"/>
            <a:r>
              <a:rPr lang="en-CA" sz="2500" b="1" kern="1800" spc="15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COVID-19 cases in Toronto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6901C1-AABF-C746-B64B-5E4969DF85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80323" y="928572"/>
            <a:ext cx="8373600" cy="3573591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80B2D21-38C9-B14B-AAED-219CA0541C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1562148"/>
              </p:ext>
            </p:extLst>
          </p:nvPr>
        </p:nvGraphicFramePr>
        <p:xfrm>
          <a:off x="334835" y="845686"/>
          <a:ext cx="1773973" cy="420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5E8CB43-94E4-AF43-9A5E-B83270F96BB9}"/>
              </a:ext>
            </a:extLst>
          </p:cNvPr>
          <p:cNvSpPr txBox="1"/>
          <p:nvPr/>
        </p:nvSpPr>
        <p:spPr>
          <a:xfrm>
            <a:off x="2487723" y="4664180"/>
            <a:ext cx="846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i="1" dirty="0"/>
              <a:t>Source :</a:t>
            </a:r>
            <a:r>
              <a:rPr lang="en-CA" sz="1200" i="1" dirty="0"/>
              <a:t>Open Data Dataset. (n.d.). Retrieved August 06, 2020, from https://</a:t>
            </a:r>
            <a:r>
              <a:rPr lang="en-CA" sz="1200" i="1" dirty="0" err="1"/>
              <a:t>open.toronto.ca</a:t>
            </a:r>
            <a:r>
              <a:rPr lang="en-CA" sz="1200" i="1" dirty="0"/>
              <a:t>/dataset/covid-19-cases-in-toronto/</a:t>
            </a:r>
          </a:p>
          <a:p>
            <a:pPr algn="just"/>
            <a:endParaRPr lang="en-US" sz="1200" i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C93695-C8BF-FB40-BB21-3AA4F9D6BAF2}"/>
              </a:ext>
            </a:extLst>
          </p:cNvPr>
          <p:cNvSpPr/>
          <p:nvPr/>
        </p:nvSpPr>
        <p:spPr>
          <a:xfrm>
            <a:off x="123511" y="5230409"/>
            <a:ext cx="3890768" cy="4770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CA" sz="2500" b="1" kern="1800" spc="15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309EAD-9FA6-A140-8360-A051A3F6B3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6028" y="5492086"/>
            <a:ext cx="2478010" cy="12586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CD3DED-4D99-1A44-A02B-CC773A5F8C2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75856" y="5487181"/>
            <a:ext cx="2564730" cy="127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96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9" grpId="0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2BAEE6B-888A-B744-9ED8-6859152D9A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4748" y="-1"/>
            <a:ext cx="12192000" cy="685661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C9AF93-22ED-D842-A82E-5BCC00AA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EBD5-7114-1946-B3E2-1FF788F6C897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59FDC-5641-E849-AE71-2223C8A27D8B}"/>
              </a:ext>
            </a:extLst>
          </p:cNvPr>
          <p:cNvSpPr txBox="1"/>
          <p:nvPr/>
        </p:nvSpPr>
        <p:spPr>
          <a:xfrm>
            <a:off x="676405" y="11523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AD05DA-B245-214D-9FA0-7F476D55132A}"/>
              </a:ext>
            </a:extLst>
          </p:cNvPr>
          <p:cNvSpPr/>
          <p:nvPr/>
        </p:nvSpPr>
        <p:spPr>
          <a:xfrm>
            <a:off x="1276026" y="1318451"/>
            <a:ext cx="5129459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0E5CCD-D73C-9840-A06C-24F423D5E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169" y="0"/>
            <a:ext cx="1839789" cy="11466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27D0832-48B1-A44F-8C05-2395A6505D9C}"/>
              </a:ext>
            </a:extLst>
          </p:cNvPr>
          <p:cNvSpPr/>
          <p:nvPr/>
        </p:nvSpPr>
        <p:spPr>
          <a:xfrm>
            <a:off x="193655" y="204028"/>
            <a:ext cx="9250383" cy="4770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2500" b="1" kern="1800" spc="15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2C9DBE-C3A9-7C47-AF3A-F298C0912FEA}"/>
              </a:ext>
            </a:extLst>
          </p:cNvPr>
          <p:cNvSpPr/>
          <p:nvPr/>
        </p:nvSpPr>
        <p:spPr>
          <a:xfrm>
            <a:off x="4067755" y="204028"/>
            <a:ext cx="6102940" cy="47705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>
            <a:spAutoFit/>
          </a:bodyPr>
          <a:lstStyle/>
          <a:p>
            <a:pPr algn="just"/>
            <a:r>
              <a:rPr lang="en-CA" sz="2500" b="1" kern="1800" spc="15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COVID-19 cases in Toronto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44C557-A862-6349-9A3F-E2F9FC674749}"/>
              </a:ext>
            </a:extLst>
          </p:cNvPr>
          <p:cNvSpPr/>
          <p:nvPr/>
        </p:nvSpPr>
        <p:spPr>
          <a:xfrm>
            <a:off x="8020319" y="1146629"/>
            <a:ext cx="3890768" cy="4770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2500" b="1" kern="1800" spc="15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BF5DBD26-BA9A-0647-B47F-2A0D4151B9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3350931"/>
              </p:ext>
            </p:extLst>
          </p:nvPr>
        </p:nvGraphicFramePr>
        <p:xfrm>
          <a:off x="7840681" y="1735825"/>
          <a:ext cx="4660028" cy="4917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FA49F4C-2F9B-6D47-9B8E-A9160D6323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317" y="835435"/>
            <a:ext cx="7732741" cy="59684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F8918A4-965A-F145-B1BA-326B4E730E7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24990" y="756438"/>
            <a:ext cx="1228179" cy="68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098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Graphic spid="11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3D60B07-9F33-8C4D-84AB-EDA77C5D3F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4748" y="-1"/>
            <a:ext cx="12192000" cy="685661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C9AF93-22ED-D842-A82E-5BCC00AA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EBD5-7114-1946-B3E2-1FF788F6C897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59FDC-5641-E849-AE71-2223C8A27D8B}"/>
              </a:ext>
            </a:extLst>
          </p:cNvPr>
          <p:cNvSpPr txBox="1"/>
          <p:nvPr/>
        </p:nvSpPr>
        <p:spPr>
          <a:xfrm>
            <a:off x="676405" y="11523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AD05DA-B245-214D-9FA0-7F476D55132A}"/>
              </a:ext>
            </a:extLst>
          </p:cNvPr>
          <p:cNvSpPr/>
          <p:nvPr/>
        </p:nvSpPr>
        <p:spPr>
          <a:xfrm>
            <a:off x="1276026" y="1318451"/>
            <a:ext cx="5129459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0E5CCD-D73C-9840-A06C-24F423D5E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169" y="0"/>
            <a:ext cx="1839789" cy="11466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27D0832-48B1-A44F-8C05-2395A6505D9C}"/>
              </a:ext>
            </a:extLst>
          </p:cNvPr>
          <p:cNvSpPr/>
          <p:nvPr/>
        </p:nvSpPr>
        <p:spPr>
          <a:xfrm>
            <a:off x="193655" y="204028"/>
            <a:ext cx="9250383" cy="4770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2500" b="1" kern="1800" spc="15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2C9DBE-C3A9-7C47-AF3A-F298C0912FEA}"/>
              </a:ext>
            </a:extLst>
          </p:cNvPr>
          <p:cNvSpPr/>
          <p:nvPr/>
        </p:nvSpPr>
        <p:spPr>
          <a:xfrm>
            <a:off x="4067755" y="204028"/>
            <a:ext cx="6102940" cy="47705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>
            <a:spAutoFit/>
          </a:bodyPr>
          <a:lstStyle/>
          <a:p>
            <a:pPr algn="just"/>
            <a:r>
              <a:rPr lang="en-CA" sz="2500" b="1" kern="1800" spc="15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COVID-19 cases in Toronto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A097B5-5444-0D48-ADC4-B3ED9C1F35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98418" y="1057947"/>
            <a:ext cx="8793243" cy="5679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3906EC1-1C38-F54D-96A5-C473FE9ED2D4}"/>
              </a:ext>
            </a:extLst>
          </p:cNvPr>
          <p:cNvSpPr/>
          <p:nvPr/>
        </p:nvSpPr>
        <p:spPr>
          <a:xfrm>
            <a:off x="-9012" y="1146629"/>
            <a:ext cx="3141956" cy="4770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2500" b="1" kern="1800" spc="15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4030939D-3DE3-DB4F-A1EF-96ACC86813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9423214"/>
              </p:ext>
            </p:extLst>
          </p:nvPr>
        </p:nvGraphicFramePr>
        <p:xfrm>
          <a:off x="-254090" y="1795505"/>
          <a:ext cx="3799020" cy="4947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6AD3A4A5-6E38-DF46-A21B-C3773513CBD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221338" y="975034"/>
            <a:ext cx="1228179" cy="68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219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Graphic spid="19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2B8F1DC-5028-434B-8474-D353D4FF6D3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14748" y="-1"/>
            <a:ext cx="12192000" cy="685661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C9AF93-22ED-D842-A82E-5BCC00AA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EBD5-7114-1946-B3E2-1FF788F6C897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59FDC-5641-E849-AE71-2223C8A27D8B}"/>
              </a:ext>
            </a:extLst>
          </p:cNvPr>
          <p:cNvSpPr txBox="1"/>
          <p:nvPr/>
        </p:nvSpPr>
        <p:spPr>
          <a:xfrm>
            <a:off x="676405" y="11523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0E5CCD-D73C-9840-A06C-24F423D5E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6169" y="0"/>
            <a:ext cx="1839789" cy="11466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27D0832-48B1-A44F-8C05-2395A6505D9C}"/>
              </a:ext>
            </a:extLst>
          </p:cNvPr>
          <p:cNvSpPr/>
          <p:nvPr/>
        </p:nvSpPr>
        <p:spPr>
          <a:xfrm>
            <a:off x="193655" y="204028"/>
            <a:ext cx="9250383" cy="4770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2500" b="1" kern="1800" spc="15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2C9DBE-C3A9-7C47-AF3A-F298C0912FEA}"/>
              </a:ext>
            </a:extLst>
          </p:cNvPr>
          <p:cNvSpPr/>
          <p:nvPr/>
        </p:nvSpPr>
        <p:spPr>
          <a:xfrm>
            <a:off x="4067755" y="204028"/>
            <a:ext cx="6102940" cy="47705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>
            <a:spAutoFit/>
          </a:bodyPr>
          <a:lstStyle/>
          <a:p>
            <a:pPr algn="just"/>
            <a:r>
              <a:rPr lang="en-CA" sz="2500" b="1" kern="1800" spc="15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COVID-19 cases in Toronto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68CFB6-3196-644B-A78D-80EB77740856}"/>
              </a:ext>
            </a:extLst>
          </p:cNvPr>
          <p:cNvSpPr/>
          <p:nvPr/>
        </p:nvSpPr>
        <p:spPr>
          <a:xfrm>
            <a:off x="8859580" y="1123791"/>
            <a:ext cx="3141956" cy="4770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2500" b="1" kern="1800" spc="15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D9BB8776-A5BF-504A-8089-D75E1B6212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8979029"/>
              </p:ext>
            </p:extLst>
          </p:nvPr>
        </p:nvGraphicFramePr>
        <p:xfrm>
          <a:off x="8549270" y="1804873"/>
          <a:ext cx="3799020" cy="4947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D1BF53CC-C0C8-E940-AC9B-4D624517F7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092" y="788918"/>
            <a:ext cx="7894336" cy="59720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91CD90-3AD5-6441-B923-2CB47541971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85335" y="780374"/>
            <a:ext cx="1228179" cy="68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176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Graphic spid="12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1E5F77C-560D-444B-8CF8-4537D5FE2A5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34186" y="114093"/>
            <a:ext cx="12192000" cy="685661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C9AF93-22ED-D842-A82E-5BCC00AA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EBD5-7114-1946-B3E2-1FF788F6C897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59FDC-5641-E849-AE71-2223C8A27D8B}"/>
              </a:ext>
            </a:extLst>
          </p:cNvPr>
          <p:cNvSpPr txBox="1"/>
          <p:nvPr/>
        </p:nvSpPr>
        <p:spPr>
          <a:xfrm>
            <a:off x="676405" y="11523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0E5CCD-D73C-9840-A06C-24F423D5E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169" y="0"/>
            <a:ext cx="1839789" cy="11466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27D0832-48B1-A44F-8C05-2395A6505D9C}"/>
              </a:ext>
            </a:extLst>
          </p:cNvPr>
          <p:cNvSpPr/>
          <p:nvPr/>
        </p:nvSpPr>
        <p:spPr>
          <a:xfrm>
            <a:off x="193655" y="204028"/>
            <a:ext cx="9250383" cy="4770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2500" b="1" kern="1800" spc="15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2C9DBE-C3A9-7C47-AF3A-F298C0912FEA}"/>
              </a:ext>
            </a:extLst>
          </p:cNvPr>
          <p:cNvSpPr/>
          <p:nvPr/>
        </p:nvSpPr>
        <p:spPr>
          <a:xfrm>
            <a:off x="4067755" y="204028"/>
            <a:ext cx="6102940" cy="47705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>
            <a:spAutoFit/>
          </a:bodyPr>
          <a:lstStyle/>
          <a:p>
            <a:pPr algn="just"/>
            <a:r>
              <a:rPr lang="en-CA" sz="2500" b="1" kern="1800" spc="15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COVID-19 cases in Toronto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68CFB6-3196-644B-A78D-80EB77740856}"/>
              </a:ext>
            </a:extLst>
          </p:cNvPr>
          <p:cNvSpPr/>
          <p:nvPr/>
        </p:nvSpPr>
        <p:spPr>
          <a:xfrm>
            <a:off x="8765191" y="1147364"/>
            <a:ext cx="3141956" cy="4770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2500" b="1" kern="1800" spc="15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D9BB8776-A5BF-504A-8089-D75E1B6212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6565506"/>
              </p:ext>
            </p:extLst>
          </p:nvPr>
        </p:nvGraphicFramePr>
        <p:xfrm>
          <a:off x="8520113" y="1796240"/>
          <a:ext cx="3799020" cy="4947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D074963-045A-438E-90E7-CF18ECF5CD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186" y="1152395"/>
            <a:ext cx="8485927" cy="56776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32CDFD4-1218-4F07-B8F2-5624866A57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35486" y="1147878"/>
            <a:ext cx="1660850" cy="77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4519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Graphic spid="12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1E5F77C-560D-444B-8CF8-4537D5FE2A5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34186" y="114093"/>
            <a:ext cx="12192000" cy="685661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C9AF93-22ED-D842-A82E-5BCC00AA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EBD5-7114-1946-B3E2-1FF788F6C897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59FDC-5641-E849-AE71-2223C8A27D8B}"/>
              </a:ext>
            </a:extLst>
          </p:cNvPr>
          <p:cNvSpPr txBox="1"/>
          <p:nvPr/>
        </p:nvSpPr>
        <p:spPr>
          <a:xfrm>
            <a:off x="676405" y="11523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0E5CCD-D73C-9840-A06C-24F423D5E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169" y="0"/>
            <a:ext cx="1839789" cy="11466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27D0832-48B1-A44F-8C05-2395A6505D9C}"/>
              </a:ext>
            </a:extLst>
          </p:cNvPr>
          <p:cNvSpPr/>
          <p:nvPr/>
        </p:nvSpPr>
        <p:spPr>
          <a:xfrm>
            <a:off x="193655" y="204028"/>
            <a:ext cx="9250383" cy="4770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2500" b="1" kern="1800" spc="15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2C9DBE-C3A9-7C47-AF3A-F298C0912FEA}"/>
              </a:ext>
            </a:extLst>
          </p:cNvPr>
          <p:cNvSpPr/>
          <p:nvPr/>
        </p:nvSpPr>
        <p:spPr>
          <a:xfrm>
            <a:off x="4067755" y="204028"/>
            <a:ext cx="6102940" cy="47705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>
            <a:spAutoFit/>
          </a:bodyPr>
          <a:lstStyle/>
          <a:p>
            <a:pPr algn="just"/>
            <a:r>
              <a:rPr lang="en-CA" sz="2500" b="1" kern="1800" spc="15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COVID-19 cases in Toronto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68CFB6-3196-644B-A78D-80EB77740856}"/>
              </a:ext>
            </a:extLst>
          </p:cNvPr>
          <p:cNvSpPr/>
          <p:nvPr/>
        </p:nvSpPr>
        <p:spPr>
          <a:xfrm>
            <a:off x="8765191" y="1147364"/>
            <a:ext cx="3141956" cy="4770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2500" b="1" kern="1800" spc="15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D9BB8776-A5BF-504A-8089-D75E1B6212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8102760"/>
              </p:ext>
            </p:extLst>
          </p:nvPr>
        </p:nvGraphicFramePr>
        <p:xfrm>
          <a:off x="8520113" y="1796240"/>
          <a:ext cx="3799020" cy="4947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696A807B-7D02-4E22-82AF-7AD0B6107B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552" y="1129067"/>
            <a:ext cx="8577902" cy="56148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CCF2C75-CC07-49A7-A828-37F3FEDF09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88833" y="1146629"/>
            <a:ext cx="1817267" cy="70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090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Graphic spid="12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{54CE5447-8BAE-5D46-99AE-9F3A2CDB00B0}tf10001063</Template>
  <TotalTime>8592</TotalTime>
  <Words>464</Words>
  <Application>Microsoft Macintosh PowerPoint</Application>
  <PresentationFormat>Widescreen</PresentationFormat>
  <Paragraphs>98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</vt:lpstr>
      <vt:lpstr>Mesh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Sylvester Lall</dc:creator>
  <cp:lastModifiedBy>Microsoft Office User</cp:lastModifiedBy>
  <cp:revision>322</cp:revision>
  <dcterms:created xsi:type="dcterms:W3CDTF">2018-09-27T19:43:20Z</dcterms:created>
  <dcterms:modified xsi:type="dcterms:W3CDTF">2020-08-07T04:19:26Z</dcterms:modified>
</cp:coreProperties>
</file>