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126" d="100"/>
          <a:sy n="126" d="100"/>
        </p:scale>
        <p:origin x="-20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FF0EB-A6CB-4A96-802D-83E32201A9C5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0B16C-89D5-4995-B60A-E37B4E769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49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Phishing Awareness Training</a:t>
            </a:r>
            <a:endParaRPr lang="en-US" sz="3000" dirty="0"/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Resources for Phishing Awareness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Utilize online resources and tools to enhance your knowledge of phishing threats.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Websites like the Federal Trade Commission provide valuable information about phishing.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Encourage sharing of information and experiences among colleagues to strengthen awareness.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Call to Action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Phishing awareness is essential for safeguarding personal and organizational data.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Everyone has a role in preventing phishing attacks through vigilance and education.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Commit to ongoing learning and share knowledge to foster a culture of security awareness.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Phishing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Phishing is a type of cyber attack that aims to deceive individuals into revealing sensitive information.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Attackers typically disguise themselves as trustworthy entities in electronic communications.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the basics of phishing is crucial for personal and organizational security.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Types of Phishing Attacks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There are several types of phishing attacks, including email phishing, spear phishing, and whaling.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Email phishing is the most common form, targeting a broad audience with generic messages.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Spear phishing targets specific individuals or organizations, often using personalized information.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Recognizing Phishing Emails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Phishing emails often contain urgent requests or threats to prompt immediate action.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Check for generic greetings and poor grammar, as these are common indicators of phishing.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Always scrutinize email addresses, as attackers may use slight variations of legitimate domains.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Role of Social Engineering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Social engineering manipulates individuals into divulging confidential information.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Attackers often create a sense of urgency or fear to bypass caution and critical thinking.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social engineering tactics can help individuals recognize potential threats.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Consequences of Falling for Phishing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Falling victim to a phishing attack can result in data breaches and financial loss.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Organizations may face reputational damage, regulatory fines, and legal consequences.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Individuals may experience identity theft, with long-lasting impacts on their financial security.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Best Practices to Avoid Phishing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Always verify the sender's identity before clicking on links or downloading attachments.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multi-factor authentication to add an extra layer of security to your accounts.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Regularly update software and security protocols to protect against the latest threats.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Reporting Phishing Attempts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Encourage employees to report suspected phishing attempts to the IT department immediately.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Reporting can help mitigate risks and improve overall security within the organization.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Familiarize yourself with the appropriate channels for reporting phishing in your organization.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Phishing Awareness Training Programs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 training sessions can equip employees with the skills to identify and avoid phishing.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Interactive training, including simulated phishing attacks, can enhance engagement and retention.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education ensures employees stay updated on the evolving tactics of cybercriminals.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462</Words>
  <Application>Microsoft Office PowerPoint</Application>
  <PresentationFormat>On-screen Show (16:9)</PresentationFormat>
  <Paragraphs>72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 Training</dc:title>
  <dc:subject>Phishing Awareness Training</dc:subject>
  <dc:creator>SlideMake.com</dc:creator>
  <cp:lastModifiedBy>HP</cp:lastModifiedBy>
  <cp:revision>2</cp:revision>
  <dcterms:created xsi:type="dcterms:W3CDTF">2025-01-20T05:20:51Z</dcterms:created>
  <dcterms:modified xsi:type="dcterms:W3CDTF">2025-01-20T05:30:00Z</dcterms:modified>
</cp:coreProperties>
</file>