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xmlns=""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xmlns="" id="{17D1ADBA-1255-444F-AA65-46EEA6D2E266}"/>
              </a:ext>
            </a:extLst>
          </p:cNvPr>
          <p:cNvSpPr/>
          <p:nvPr/>
        </p:nvSpPr>
        <p:spPr>
          <a:xfrm>
            <a:off x="8362763"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a16="http://schemas.microsoft.com/office/drawing/2014/main" xmlns="" id="{87A911AC-DC94-4E16-8B26-AC7374F3F46F}"/>
              </a:ext>
            </a:extLst>
          </p:cNvPr>
          <p:cNvSpPr txBox="1"/>
          <p:nvPr/>
        </p:nvSpPr>
        <p:spPr>
          <a:xfrm flipH="1">
            <a:off x="8424909" y="5344357"/>
            <a:ext cx="3613211" cy="923330"/>
          </a:xfrm>
          <a:prstGeom prst="rect">
            <a:avLst/>
          </a:prstGeom>
          <a:noFill/>
        </p:spPr>
        <p:txBody>
          <a:bodyPr wrap="square" rtlCol="0">
            <a:spAutoFit/>
          </a:bodyPr>
          <a:lstStyle/>
          <a:p>
            <a:r>
              <a:rPr lang="en-IN" dirty="0"/>
              <a:t>Name: </a:t>
            </a:r>
            <a:r>
              <a:rPr lang="en-IN" dirty="0" err="1" smtClean="0"/>
              <a:t>Kalpana</a:t>
            </a:r>
            <a:endParaRPr lang="en-IN" dirty="0"/>
          </a:p>
          <a:p>
            <a:r>
              <a:rPr lang="en-IN" dirty="0"/>
              <a:t>Course: </a:t>
            </a:r>
            <a:r>
              <a:rPr lang="en-IN" dirty="0" err="1"/>
              <a:t>B.tech</a:t>
            </a:r>
            <a:r>
              <a:rPr lang="en-IN" dirty="0"/>
              <a:t> </a:t>
            </a:r>
            <a:r>
              <a:rPr lang="en-IN" dirty="0" smtClean="0"/>
              <a:t>CSE-B(3</a:t>
            </a:r>
            <a:r>
              <a:rPr lang="en-IN" baseline="30000" dirty="0" smtClean="0"/>
              <a:t>rd</a:t>
            </a:r>
            <a:r>
              <a:rPr lang="en-IN" dirty="0" smtClean="0"/>
              <a:t> </a:t>
            </a:r>
            <a:r>
              <a:rPr lang="en-IN" dirty="0"/>
              <a:t>year)</a:t>
            </a:r>
          </a:p>
          <a:p>
            <a:r>
              <a:rPr lang="en-IN" dirty="0"/>
              <a:t>Roll no</a:t>
            </a:r>
            <a:r>
              <a:rPr lang="en-IN"/>
              <a:t>: </a:t>
            </a:r>
            <a:r>
              <a:rPr lang="en-IN" smtClean="0"/>
              <a:t>1222083</a:t>
            </a:r>
            <a:endParaRPr lang="en-IN" dirty="0"/>
          </a:p>
        </p:txBody>
      </p:sp>
    </p:spTree>
    <p:extLst>
      <p:ext uri="{BB962C8B-B14F-4D97-AF65-F5344CB8AC3E}">
        <p14:creationId xmlns:p14="http://schemas.microsoft.com/office/powerpoint/2010/main" xmlns=""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xmlns="" id="{FA5FF668-C8D8-4125-B2DB-A22369D05BD2}"/>
              </a:ext>
            </a:extLst>
          </p:cNvPr>
          <p:cNvSpPr>
            <a:spLocks noGrp="1"/>
          </p:cNvSpPr>
          <p:nvPr>
            <p:ph type="subTitle" idx="1"/>
          </p:nvPr>
        </p:nvSpPr>
        <p:spPr>
          <a:xfrm>
            <a:off x="7865508" y="5374402"/>
            <a:ext cx="4326492" cy="1483598"/>
          </a:xfrm>
        </p:spPr>
        <p:txBody>
          <a:bodyPr>
            <a:normAutofit fontScale="92500" lnSpcReduction="10000"/>
          </a:bodyPr>
          <a:lstStyle/>
          <a:p>
            <a:r>
              <a:rPr lang="en-IN" dirty="0"/>
              <a:t>Made By:</a:t>
            </a:r>
          </a:p>
          <a:p>
            <a:r>
              <a:rPr lang="en-IN" dirty="0"/>
              <a:t>Name: Amber </a:t>
            </a:r>
            <a:r>
              <a:rPr lang="en-IN" dirty="0" err="1"/>
              <a:t>Kakkar</a:t>
            </a:r>
            <a:endParaRPr lang="en-IN" dirty="0"/>
          </a:p>
          <a:p>
            <a:r>
              <a:rPr lang="en-IN" dirty="0"/>
              <a:t>Course : </a:t>
            </a:r>
            <a:r>
              <a:rPr lang="en-IN" dirty="0" err="1"/>
              <a:t>B.Tech</a:t>
            </a:r>
            <a:r>
              <a:rPr lang="en-IN" dirty="0"/>
              <a:t> CSE –A (3</a:t>
            </a:r>
            <a:r>
              <a:rPr lang="en-IN" baseline="30000" dirty="0"/>
              <a:t>rd</a:t>
            </a:r>
            <a:r>
              <a:rPr lang="en-IN" dirty="0"/>
              <a:t> year 1 </a:t>
            </a:r>
            <a:r>
              <a:rPr lang="en-IN" dirty="0" err="1"/>
              <a:t>sem</a:t>
            </a:r>
            <a:r>
              <a:rPr lang="en-IN" dirty="0"/>
              <a:t>)</a:t>
            </a:r>
          </a:p>
          <a:p>
            <a:r>
              <a:rPr lang="en-IN" dirty="0"/>
              <a:t>Roll no:180102008</a:t>
            </a:r>
          </a:p>
          <a:p>
            <a:endParaRPr lang="en-IN" dirty="0"/>
          </a:p>
          <a:p>
            <a:endParaRPr lang="en-IN" dirty="0"/>
          </a:p>
        </p:txBody>
      </p:sp>
    </p:spTree>
    <p:extLst>
      <p:ext uri="{BB962C8B-B14F-4D97-AF65-F5344CB8AC3E}">
        <p14:creationId xmlns:p14="http://schemas.microsoft.com/office/powerpoint/2010/main" xmlns="" val="87954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r>
              <a:rPr lang="en-IN" sz="2000" dirty="0"/>
              <a:t/>
            </a:r>
            <a:br>
              <a:rPr lang="en-IN" sz="2000" dirty="0"/>
            </a:br>
            <a:r>
              <a:rPr lang="en-IN" sz="2000" dirty="0"/>
              <a:t/>
            </a: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xmlns="" id="{4B95FCAB-85D1-46A9-87DD-1271ECC51ECE}"/>
              </a:ext>
            </a:extLst>
          </p:cNvPr>
          <p:cNvPicPr>
            <a:picLocks noGrp="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xmlns="" val="22662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r>
              <a:rPr lang="en-IN" sz="2000" dirty="0"/>
              <a:t/>
            </a:r>
            <a:br>
              <a:rPr lang="en-IN" sz="2000" dirty="0"/>
            </a:br>
            <a:r>
              <a:rPr lang="en-US" sz="2000" dirty="0"/>
              <a:t/>
            </a: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r>
              <a:rPr lang="en-IN" sz="2000" dirty="0"/>
              <a:t/>
            </a:r>
            <a:br>
              <a:rPr lang="en-IN" sz="2000" dirty="0"/>
            </a:br>
            <a:endParaRPr lang="en-IN" sz="2000" dirty="0"/>
          </a:p>
        </p:txBody>
      </p:sp>
      <p:pic>
        <p:nvPicPr>
          <p:cNvPr id="5" name="Content Placeholder 4">
            <a:extLst>
              <a:ext uri="{FF2B5EF4-FFF2-40B4-BE49-F238E27FC236}">
                <a16:creationId xmlns:a16="http://schemas.microsoft.com/office/drawing/2014/main" xmlns=""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xmlns="" val="19704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r>
              <a:rPr lang="en-US" sz="2400" dirty="0"/>
              <a:t/>
            </a: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r>
              <a:rPr lang="en-IN" sz="2400" dirty="0"/>
              <a:t/>
            </a:r>
            <a:br>
              <a:rPr lang="en-IN" sz="2400" dirty="0"/>
            </a:br>
            <a:endParaRPr lang="en-IN" sz="2400" dirty="0"/>
          </a:p>
        </p:txBody>
      </p:sp>
    </p:spTree>
    <p:extLst>
      <p:ext uri="{BB962C8B-B14F-4D97-AF65-F5344CB8AC3E}">
        <p14:creationId xmlns:p14="http://schemas.microsoft.com/office/powerpoint/2010/main" xmlns="" val="35197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r>
              <a:rPr lang="en-IN" sz="2800" dirty="0"/>
              <a:t/>
            </a:r>
            <a:br>
              <a:rPr lang="en-IN" sz="2800" dirty="0"/>
            </a:br>
            <a:r>
              <a:rPr lang="en-US" sz="2800" dirty="0"/>
              <a:t>1. Descriptive statistics- SD, Min, Max </a:t>
            </a:r>
            <a:r>
              <a:rPr lang="en-US" sz="2800" dirty="0" err="1"/>
              <a:t>etc</a:t>
            </a:r>
            <a:r>
              <a:rPr lang="en-US" sz="2800" dirty="0"/>
              <a:t> .</a:t>
            </a:r>
            <a:br>
              <a:rPr lang="en-US" sz="2800" dirty="0"/>
            </a:br>
            <a:r>
              <a:rPr lang="en-US" sz="2800" dirty="0"/>
              <a:t/>
            </a:r>
            <a:br>
              <a:rPr lang="en-US" sz="2800" dirty="0"/>
            </a:br>
            <a:r>
              <a:rPr lang="en-US" sz="2800" dirty="0"/>
              <a:t>2. Class Distribution (Species counts are balanced or imbalanced) – Balanced.</a:t>
            </a:r>
            <a:br>
              <a:rPr lang="en-US" sz="2800" dirty="0"/>
            </a:br>
            <a:r>
              <a:rPr lang="en-US" sz="2800" dirty="0"/>
              <a:t/>
            </a: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xmlns="" val="6062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r>
              <a:rPr lang="en-US" sz="2400" dirty="0"/>
              <a:t/>
            </a:r>
            <a:br>
              <a:rPr lang="en-US" sz="2400" dirty="0"/>
            </a:br>
            <a:endParaRPr lang="en-IN" sz="2400" dirty="0"/>
          </a:p>
        </p:txBody>
      </p:sp>
      <p:pic>
        <p:nvPicPr>
          <p:cNvPr id="5" name="Content Placeholder 4">
            <a:extLst>
              <a:ext uri="{FF2B5EF4-FFF2-40B4-BE49-F238E27FC236}">
                <a16:creationId xmlns:a16="http://schemas.microsoft.com/office/drawing/2014/main" xmlns=""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xmlns="" val="2804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xmlns=""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xmlns="" val="186587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xmlns=""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xmlns="" val="212182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r>
              <a:rPr lang="en-IN" dirty="0"/>
              <a:t/>
            </a: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r>
              <a:rPr lang="en-US" sz="2800" dirty="0"/>
              <a:t/>
            </a: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xmlns="" val="15463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xmlns=""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1497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r>
              <a:rPr lang="en-US" dirty="0"/>
              <a:t/>
            </a: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xmlns=""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xmlns=""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r>
              <a:rPr lang="en-US" dirty="0"/>
              <a:t/>
            </a:r>
            <a:br>
              <a:rPr lang="en-US" dirty="0"/>
            </a:br>
            <a:r>
              <a:rPr lang="en-US" sz="3100" dirty="0"/>
              <a:t>1. Import Library </a:t>
            </a:r>
            <a:br>
              <a:rPr lang="en-US" sz="3100" dirty="0"/>
            </a:br>
            <a:r>
              <a:rPr lang="en-US" sz="3100" dirty="0"/>
              <a:t/>
            </a:r>
            <a:br>
              <a:rPr lang="en-US" sz="3100" dirty="0"/>
            </a:br>
            <a:r>
              <a:rPr lang="en-US" sz="3100" dirty="0"/>
              <a:t>2. Analyze Data </a:t>
            </a:r>
            <a:br>
              <a:rPr lang="en-US" sz="3100" dirty="0"/>
            </a:br>
            <a:r>
              <a:rPr lang="en-US" sz="3100" dirty="0"/>
              <a:t/>
            </a:r>
            <a:br>
              <a:rPr lang="en-US" sz="3100" dirty="0"/>
            </a:br>
            <a:r>
              <a:rPr lang="en-US" sz="3100" dirty="0"/>
              <a:t>3. </a:t>
            </a:r>
            <a:r>
              <a:rPr lang="en-US" sz="3100" dirty="0" err="1"/>
              <a:t>Spliting</a:t>
            </a:r>
            <a:r>
              <a:rPr lang="en-US" sz="3100" dirty="0"/>
              <a:t> the Data Set into train and test</a:t>
            </a:r>
            <a:br>
              <a:rPr lang="en-US" sz="3100" dirty="0"/>
            </a:br>
            <a:r>
              <a:rPr lang="en-US" sz="3100" dirty="0"/>
              <a:t/>
            </a:r>
            <a:br>
              <a:rPr lang="en-US" sz="3100" dirty="0"/>
            </a:br>
            <a:r>
              <a:rPr lang="en-US" sz="3100" dirty="0"/>
              <a:t>4. </a:t>
            </a:r>
            <a:r>
              <a:rPr lang="en-US" sz="3100" dirty="0" err="1"/>
              <a:t>Chossing</a:t>
            </a:r>
            <a:r>
              <a:rPr lang="en-US" sz="3100" dirty="0"/>
              <a:t> right algorithm for training model</a:t>
            </a:r>
            <a:br>
              <a:rPr lang="en-US" sz="3100" dirty="0"/>
            </a:br>
            <a:r>
              <a:rPr lang="en-US" sz="3100" dirty="0"/>
              <a:t/>
            </a: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xmlns="" val="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r>
              <a:rPr lang="en-IN" dirty="0"/>
              <a:t/>
            </a:r>
            <a:br>
              <a:rPr lang="en-IN" dirty="0"/>
            </a:br>
            <a:r>
              <a:rPr lang="en-IN" sz="3100" dirty="0"/>
              <a:t>1. Logistic Regression</a:t>
            </a:r>
            <a:br>
              <a:rPr lang="en-IN" sz="3100" dirty="0"/>
            </a:br>
            <a:r>
              <a:rPr lang="en-IN" sz="3100" dirty="0"/>
              <a:t/>
            </a:r>
            <a:br>
              <a:rPr lang="en-IN" sz="3100" dirty="0"/>
            </a:br>
            <a:r>
              <a:rPr lang="en-IN" sz="3100" dirty="0"/>
              <a:t>2. Support Vector Machine</a:t>
            </a:r>
            <a:br>
              <a:rPr lang="en-IN" sz="3100" dirty="0"/>
            </a:br>
            <a:r>
              <a:rPr lang="en-IN" sz="3100" dirty="0"/>
              <a:t/>
            </a:r>
            <a:br>
              <a:rPr lang="en-IN" sz="3100" dirty="0"/>
            </a:br>
            <a:r>
              <a:rPr lang="en-IN" sz="3100" dirty="0"/>
              <a:t>3. Classification and Regression Tree(CART) </a:t>
            </a:r>
            <a:br>
              <a:rPr lang="en-IN" sz="3100" dirty="0"/>
            </a:br>
            <a:r>
              <a:rPr lang="en-IN" sz="3100" dirty="0"/>
              <a:t/>
            </a:r>
            <a:br>
              <a:rPr lang="en-IN" sz="3100" dirty="0"/>
            </a:br>
            <a:r>
              <a:rPr lang="en-IN" sz="3100" dirty="0"/>
              <a:t>4. </a:t>
            </a:r>
            <a:r>
              <a:rPr lang="en-IN" sz="3100" dirty="0" err="1"/>
              <a:t>Gaussion</a:t>
            </a:r>
            <a:r>
              <a:rPr lang="en-IN" sz="3100" dirty="0"/>
              <a:t> Naive Bayes(NB) </a:t>
            </a:r>
            <a:br>
              <a:rPr lang="en-IN" sz="3100" dirty="0"/>
            </a:br>
            <a:r>
              <a:rPr lang="en-IN" sz="3100" dirty="0"/>
              <a:t/>
            </a: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xmlns="" val="12799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xmlns=""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xmlns="" val="371647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xmlns=""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r>
              <a:rPr lang="en-IN" dirty="0"/>
              <a:t/>
            </a: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r>
              <a:rPr lang="en-IN" sz="2800" dirty="0"/>
              <a:t/>
            </a: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xmlns=""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xmlns=""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xmlns=""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r>
              <a:rPr lang="en-US" sz="3100" dirty="0"/>
              <a:t/>
            </a:r>
            <a:br>
              <a:rPr lang="en-US" sz="3100" dirty="0"/>
            </a:br>
            <a:r>
              <a:rPr lang="en-US" sz="3100" dirty="0"/>
              <a:t>•Supervised (inductive) learning–Given: training data + desired outputs (labels).</a:t>
            </a:r>
            <a:br>
              <a:rPr lang="en-US" sz="3100" dirty="0"/>
            </a:br>
            <a:r>
              <a:rPr lang="en-US" sz="3100" dirty="0"/>
              <a:t/>
            </a:r>
            <a:br>
              <a:rPr lang="en-US" sz="3100" dirty="0"/>
            </a:br>
            <a:r>
              <a:rPr lang="en-US" sz="3100" dirty="0"/>
              <a:t>•Unsupervised learning–Given: training data (without desired outputs).</a:t>
            </a:r>
            <a:br>
              <a:rPr lang="en-US" sz="3100" dirty="0"/>
            </a:br>
            <a:r>
              <a:rPr lang="en-US" sz="3100" dirty="0"/>
              <a:t/>
            </a: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xmlns=""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r>
              <a:rPr lang="en-US" sz="2800" dirty="0"/>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a:extLst>
              <a:ext uri="{FF2B5EF4-FFF2-40B4-BE49-F238E27FC236}">
                <a16:creationId xmlns:a16="http://schemas.microsoft.com/office/drawing/2014/main" xmlns=""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xmlns=""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a:extLst>
              <a:ext uri="{FF2B5EF4-FFF2-40B4-BE49-F238E27FC236}">
                <a16:creationId xmlns:a16="http://schemas.microsoft.com/office/drawing/2014/main" xmlns=""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xmlns=""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r>
              <a:rPr lang="en-IN" dirty="0"/>
              <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xmlns=""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xmlns=""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r>
              <a:rPr lang="en-IN" dirty="0"/>
              <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r>
              <a:rPr lang="en-IN" dirty="0"/>
              <a:t/>
            </a:r>
            <a:br>
              <a:rPr lang="en-IN" dirty="0"/>
            </a:br>
            <a:r>
              <a:rPr lang="en-IN" dirty="0"/>
              <a:t>7)</a:t>
            </a:r>
            <a:r>
              <a:rPr lang="en-IN" dirty="0" err="1"/>
              <a:t>PyTorch</a:t>
            </a:r>
            <a:r>
              <a:rPr lang="en-IN" dirty="0"/>
              <a:t/>
            </a:r>
            <a:br>
              <a:rPr lang="en-IN" dirty="0"/>
            </a:br>
            <a:r>
              <a:rPr lang="en-IN" dirty="0"/>
              <a:t>8)</a:t>
            </a:r>
            <a:r>
              <a:rPr lang="en-IN" dirty="0" err="1"/>
              <a:t>Scipy</a:t>
            </a:r>
            <a:r>
              <a:rPr lang="en-IN" dirty="0"/>
              <a:t/>
            </a:r>
            <a:br>
              <a:rPr lang="en-IN" dirty="0"/>
            </a:br>
            <a:r>
              <a:rPr lang="en-IN" dirty="0"/>
              <a:t>9)Seaborn</a:t>
            </a:r>
            <a:br>
              <a:rPr lang="en-IN" dirty="0"/>
            </a:br>
            <a:r>
              <a:rPr lang="en-US" b="1" dirty="0"/>
              <a:t/>
            </a:r>
            <a:br>
              <a:rPr lang="en-US" b="1" dirty="0"/>
            </a:br>
            <a:endParaRPr lang="en-IN" dirty="0"/>
          </a:p>
        </p:txBody>
      </p:sp>
    </p:spTree>
    <p:extLst>
      <p:ext uri="{BB962C8B-B14F-4D97-AF65-F5344CB8AC3E}">
        <p14:creationId xmlns:p14="http://schemas.microsoft.com/office/powerpoint/2010/main" xmlns=""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142</TotalTime>
  <Words>132</Words>
  <Application>Microsoft Office PowerPoint</Application>
  <PresentationFormat>Custom</PresentationFormat>
  <Paragraphs>29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Slide 4</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kalpana</cp:lastModifiedBy>
  <cp:revision>20</cp:revision>
  <dcterms:created xsi:type="dcterms:W3CDTF">2020-08-08T04:12:07Z</dcterms:created>
  <dcterms:modified xsi:type="dcterms:W3CDTF">2024-08-03T06:19:47Z</dcterms:modified>
</cp:coreProperties>
</file>