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3"/>
    <p:sldId id="334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12192000" cy="6858000"/>
  <p:notesSz cx="6858000" cy="9144000"/>
  <p:embeddedFontLst>
    <p:embeddedFont>
      <p:font typeface="OPPOSans M" panose="00020600040101010101" charset="-122"/>
      <p:regular r:id="rId24"/>
    </p:embeddedFont>
    <p:embeddedFont>
      <p:font typeface="Arial Black" panose="020B0A04020102020204" charset="0"/>
      <p:bold r:id="rId25"/>
    </p:embeddedFont>
    <p:embeddedFont>
      <p:font typeface="Segoe UI Variable Text Semibold" charset="0"/>
      <p:bold r:id="rId26"/>
    </p:embeddedFont>
    <p:embeddedFont>
      <p:font typeface="Bahnschrift SemiBold" panose="020B0502040204020203" charset="0"/>
      <p:bold r:id="rId27"/>
    </p:embeddedFont>
    <p:embeddedFont>
      <p:font typeface="PMingLiU-ExtB" panose="02020500000000000000" pitchFamily="18" charset="-120"/>
      <p:regular r:id="rId28"/>
    </p:embeddedFont>
    <p:embeddedFont>
      <p:font typeface="OPPOSans B" panose="00020600040101010101" charset="-122"/>
      <p:regular r:id="rId29"/>
    </p:embeddedFont>
    <p:embeddedFont>
      <p:font typeface="OPPOSans H" panose="00020600040101010101" charset="-122"/>
      <p:regular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9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iya\OneDrive\Desktop\New%20folder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990" y="525145"/>
            <a:ext cx="8088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66975" y="2437130"/>
            <a:ext cx="69068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KALPANA. S</a:t>
            </a:r>
            <a:endParaRPr lang="en-IN" alt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122201118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(CORPORATE SECRETARYSHIP)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kumimoji="0" lang="en-I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533400"/>
            <a:ext cx="713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1315" y="1664335"/>
            <a:ext cx="8267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725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1000" y="1935480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 descr="images (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567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lang="en-US" sz="36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82750" y="1595755"/>
            <a:ext cx="8826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IN" altLang="en-US" sz="36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19300" y="2257425"/>
            <a:ext cx="763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7310" y="1703070"/>
            <a:ext cx="6293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lang="en-IN" altLang="en-US" sz="48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download__1_-removebg-preview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0125" y="5956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3770" y="1794510"/>
            <a:ext cx="57454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 smtClean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4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21715" y="638175"/>
            <a:ext cx="4777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1860" y="1979295"/>
            <a:ext cx="601218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6605" y="521335"/>
            <a:ext cx="4297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837055"/>
            <a:ext cx="7800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5810" y="574675"/>
            <a:ext cx="68853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14550" y="2122805"/>
            <a:ext cx="7658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393700"/>
            <a:ext cx="998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lang="en-US" sz="24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78585" y="1566545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47193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580515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3566</Words>
  <Application>WPS Presentation</Application>
  <PresentationFormat>宽屏</PresentationFormat>
  <Paragraphs>150</Paragraphs>
  <Slides>16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OPPOSans M</vt:lpstr>
      <vt:lpstr>Arial Black</vt:lpstr>
      <vt:lpstr>Segoe UI Variable Text Semibold</vt:lpstr>
      <vt:lpstr>Bahnschrift SemiBold</vt:lpstr>
      <vt:lpstr>Baskerville Old Face</vt:lpstr>
      <vt:lpstr>PMingLiU-ExtB</vt:lpstr>
      <vt:lpstr>Wingdings</vt:lpstr>
      <vt:lpstr>OPPOSans B</vt:lpstr>
      <vt:lpstr>Microsoft YaHei</vt:lpstr>
      <vt:lpstr>Arial Unicode MS</vt:lpstr>
      <vt:lpstr>OPPOSans 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Kishore Kumar A</cp:lastModifiedBy>
  <cp:revision>47</cp:revision>
  <dcterms:created xsi:type="dcterms:W3CDTF">2023-03-14T10:49:00Z</dcterms:created>
  <dcterms:modified xsi:type="dcterms:W3CDTF">2024-08-30T06:34:21Z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3A15AE49606D45309987D44C50EFCE08_13</vt:lpwstr>
  </property>
  <property fmtid="{D5CDD505-2E9C-101B-9397-08002B2CF9AE}" pid="3" name="KSOProductBuildVer">
    <vt:lpwstr>1033-12.2.0.17545</vt:lpwstr>
  </property>
</Properties>
</file>