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0b7df8b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0b7df8b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fa0475d3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fa0475d3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fa0475d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fa0475d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040ea522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040ea522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040ea522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040ea522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040ea522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040ea52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040ea522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040ea52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040ea52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040ea52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040ea52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040ea52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onstructorus.ru/karera/kak-vybrat-professiyu-po-dush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83374" y="390850"/>
            <a:ext cx="1355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OQY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2450" y="2750850"/>
            <a:ext cx="38811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ПРОЕКТ </a:t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 СФЕРЕ</a:t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ОБРАЗОВАНИЯ</a:t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0" y="285625"/>
            <a:ext cx="75281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1283374" y="390850"/>
            <a:ext cx="1355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OQY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530550" y="1462750"/>
            <a:ext cx="74514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Спасибо за внимание!</a:t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OQY - </a:t>
            </a:r>
            <a:r>
              <a:rPr lang="ru" sz="4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ПРОЕКТ В СФЕРЕ ОБРАЗОВАНИЯ</a:t>
            </a:r>
            <a:endParaRPr sz="4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0" y="285625"/>
            <a:ext cx="752817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85325" y="234650"/>
            <a:ext cx="85206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22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‘Как хорошо когда у человека есть возможность </a:t>
            </a:r>
            <a:r>
              <a:rPr i="1" lang="ru" sz="225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выбрать себе профессию</a:t>
            </a:r>
            <a:r>
              <a:rPr i="1" lang="ru" sz="22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не по необходимости, а сообразуясь с душевными склонностями’ (C)</a:t>
            </a:r>
            <a:endParaRPr sz="39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54100" y="1330850"/>
            <a:ext cx="85206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Выбор профессии один из самых сложных выборов поставленных перед человеком, ведь всем известно, что большую часть своей жизни человек проводит на работе. В наше время человек не может существовать без работы, причем не только в материальном смысле, но и в моральном. Чем больше человек работает, тем больше он ощущает свою ценность, ощущает себя частью общества, частью социума, в котором он существует. </a:t>
            </a:r>
            <a:endParaRPr sz="20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 статистике на 2020 год, ЕНТ будут сдавать 111 113 школьников, на которых выделено 53 911 грантов</a:t>
            </a:r>
            <a:endParaRPr sz="20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Но не все так так гладко...</a:t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Из статистике на 2019 год 60% выпускников ВУЗов не работают по специальности(это очень много). Основные причины этого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Безработица по выбранной специальности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Неправильный выбор специальности(Что более близко правде)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Из этого следует что абитуриенты имеют имеют перед ЕНТ 2 проблемы: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Выбор специальности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Подготовка к ЕНТ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150" y="120750"/>
            <a:ext cx="1145675" cy="11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OQY project нацелен на решение этой проблемы</a:t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OQY - это UI/UX платформа для абитуриентов которые хотят правильно выбрать специальность и ПОЛУЧИТЬ ПО НЕЙ ГРАНТ.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На платформе вы можете найти все необходимое для ЕНТ. На данный момент имеются блог и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‘калькулятор’ который найдет вам грант.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Также в разработке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Проф. тест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ЕНТ тесты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Ускоренные курсы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Учебные материалы для подготовки к ЕНТ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swald"/>
              <a:buAutoNum type="arabicParenR"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Подробный список ВУЗов/Специальностей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32559">
            <a:off x="8044349" y="3739800"/>
            <a:ext cx="1323475" cy="17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7318500" y="3583663"/>
            <a:ext cx="1513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Так же планируется выпускать контент по теме school Education</a:t>
            </a:r>
            <a:endParaRPr sz="1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8622" y="187462"/>
            <a:ext cx="711949" cy="7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70250"/>
            <a:ext cx="85206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ru" sz="30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Главная идея OQY - это индивидуальный подход к каждому абитуриенту</a:t>
            </a:r>
            <a:endParaRPr i="1"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2117975"/>
            <a:ext cx="78840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0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Главная цель OQY - чтобы каждый школьник мог сделать правильный выбор Специальности/ВУЗа,</a:t>
            </a:r>
            <a:endParaRPr i="1"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02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а также помочь ему поступить на грант </a:t>
            </a:r>
            <a:endParaRPr i="1"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arenR"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Проф. тест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00900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Как говорилось прежде платформа является UI/U</a:t>
            </a: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X, поэтому  проф. тесты будут максимально удобными и относительно короткими.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Вопросы будут адаптироваться на предпочтениях, возможностях абитуриента (Шараут акинатору)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125" y="3735025"/>
            <a:ext cx="1957200" cy="13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1108125" y="2571750"/>
            <a:ext cx="2162700" cy="121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108150" y="2571750"/>
            <a:ext cx="216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746BC"/>
                </a:solidFill>
                <a:latin typeface="Oswald"/>
                <a:ea typeface="Oswald"/>
                <a:cs typeface="Oswald"/>
                <a:sym typeface="Oswald"/>
              </a:rPr>
              <a:t>ФизМат па, әлде Матем мен Гео ма?</a:t>
            </a:r>
            <a:endParaRPr sz="2000">
              <a:solidFill>
                <a:srgbClr val="1746B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2) ЕНТ тесты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00900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Тут все просто,  удобные тесты по ЕНТ каждый день(для бесплатных Юзеров будут лимиты).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На рынке очень мало удобных приложений для тестов по ЕНТ(очень хорошы iTest, joo.kz)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Будет возможность  следить за прогрессом, система рейтингов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3) </a:t>
            </a: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Ускоренные курсы</a:t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800900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Ускоренные курсы по профильным предметам и не только для ЕНТ.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Которые длятся 1-1,5 месяца за которые можно охватить всю школьную программу в сжатом виде.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Для юзеров , которые приобрели курсы тесты открываются безлимитно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46B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7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) Учебные материалы для подготовки к ЕНТ</a:t>
            </a:r>
            <a:endParaRPr sz="302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687750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Так же будут учебные материалы для самостоятельного обучения.Базовым предметом будет открыт доступ для всех. Для профильных же предметов будут открыты по подписке.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5) Подробный список ВУЗов/Специальностей, где вы можете по</a:t>
            </a: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добрать ВУЗ по предпочтениям, и отзывам других студентов и абитуриентов. У каждого ВУЗа будет своя стена,где вы можете задать вопрос или создать обсуждение.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Что касательно специальностей...Здесь вы можете узнать про свою специальность, пороговый балл на ЕНТ для гранта, среднюю З/П, трудоустройство. Также по возможности будут вызываться специалисты для коротких интервью(но это не точно).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