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3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8529-1F91-444E-A72A-521E5CBFC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CAB1F-51C7-4852-A77F-9107B71EB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270C9-AAD0-4B45-84C5-881442FA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B61C-825F-4768-A622-B24AC4818F0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CAD6E-C730-4835-9BB7-E9850126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B8D77-FB55-4984-A3B3-05BBCD8E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1B5-E8F0-40F0-BF7A-0CBA7FDBB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0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2900-2998-4FC9-AA08-4FFF03EC3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91B47-78D8-466F-88CF-4EF454A5E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E3D4E-EF8A-40FA-9002-19EC3774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B61C-825F-4768-A622-B24AC4818F0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9B160-8662-4AC7-B40B-DED55180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BF0F3-3EF7-4DCA-94D2-166BF096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1B5-E8F0-40F0-BF7A-0CBA7FDBB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9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BBD91-9779-4CF9-AF30-E72A23F9E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B3E93-F1DB-41FA-B74D-03F45D18A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3A85-718B-4CC5-8373-7ABDBEE2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B61C-825F-4768-A622-B24AC4818F0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0202-9603-4B2C-B352-1518158B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00FF2-3114-4ED0-9731-2A4F5687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1B5-E8F0-40F0-BF7A-0CBA7FDBB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2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DCC5-9770-4BFC-8962-9047214B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9D62A-05DA-4892-885A-EBE6D26D9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667C3-75E7-4B95-9472-7F9C4F3E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B61C-825F-4768-A622-B24AC4818F0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B763C-2F9C-4401-A224-E111C668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BC4A8-BB32-4356-ADD2-925F7426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1B5-E8F0-40F0-BF7A-0CBA7FDBB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34E2-0E1B-48FC-8834-BF35CCF4D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EA496-4797-496F-B762-481C4701B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731C8-21B6-4F61-991A-1680AA3B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B61C-825F-4768-A622-B24AC4818F0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DBB78-7169-47B4-856B-CD9EFCB6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E923C-6230-4F3E-B33A-1C035087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1B5-E8F0-40F0-BF7A-0CBA7FDBB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6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2EAB-FDCA-4F93-AE14-718EF1F4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7C72B-5743-4619-B0F5-7A16A2E2E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46FE7-893A-4CD7-9102-E2E500AC6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5D43A-1B3C-4B25-BF5A-43A36027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B61C-825F-4768-A622-B24AC4818F0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16325-DEEB-4090-9A33-82D68AD1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FCE1B-6C52-4CBA-AE55-0F9E73C5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1B5-E8F0-40F0-BF7A-0CBA7FDBB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306A-E13B-4F5F-8B50-7421DF9B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6E5F9-7DB1-4948-B049-37D4E32DC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45A22-A4D0-4179-B6AF-2423796BD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119EE-DACB-4B1F-8A87-B3BA14F06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AF28E-E39C-4CDD-88B6-D82B293B4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6F992-9EED-415E-BB36-6D8BC288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B61C-825F-4768-A622-B24AC4818F0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6CD45-F1D9-49AD-ACB9-F7A66AC6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42933-24AB-4AA7-809C-ADA6F843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1B5-E8F0-40F0-BF7A-0CBA7FDBB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3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4F8A-3873-4533-87F4-7C3C3248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2B2D8D-A92E-439F-BAB9-4D862F4F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B61C-825F-4768-A622-B24AC4818F0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F1529-4A44-4014-AE91-551E99B9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E342C-F605-4278-B276-7BED7E3B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1B5-E8F0-40F0-BF7A-0CBA7FDBB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5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FD8562-0936-4B24-9BB7-ABB798C51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B61C-825F-4768-A622-B24AC4818F0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DC56D-2665-4EA2-91B1-814D2C73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C6FF5-F14A-4D5F-B9FF-11ABAC9F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1B5-E8F0-40F0-BF7A-0CBA7FDBB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1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9FED-5DB6-4F92-91F7-D602917B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FD2A6-4152-4873-9ABF-ED4271E27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9F6AD-D28C-497F-833A-4EB5FEF6F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AFD3E-C869-400F-A456-4D0600E8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B61C-825F-4768-A622-B24AC4818F0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B487D-6274-4393-91BC-E65EB010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807FC-55B8-4551-8991-26F9F6C9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1B5-E8F0-40F0-BF7A-0CBA7FDBB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9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59D3-4686-441A-8664-F84C471B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D5990-A27D-447B-8C5D-8499ED4AB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1811-04A7-45E7-9055-D3EE4E585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DA6D8-7365-4925-888F-9852B137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B61C-825F-4768-A622-B24AC4818F0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4726-EE3D-4597-82A0-1C53A20A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35C66-4BD2-4201-94D9-A7B2D9A1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8F1B5-E8F0-40F0-BF7A-0CBA7FDBB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6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51EE3E-CCB2-4172-AE43-AE4BA3E3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90575-3844-472C-9EC7-50EFB34D0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69D2-BB63-4CD8-9930-52798F52B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2B61C-825F-4768-A622-B24AC4818F0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F50AD-8492-4D49-95F7-AB254BA6B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5E2CC-B972-4E93-A79A-E03FFE4E9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8F1B5-E8F0-40F0-BF7A-0CBA7FDBB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31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4808-A648-49D6-B658-4E8AC6188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ETL E2E Project </a:t>
            </a:r>
          </a:p>
        </p:txBody>
      </p:sp>
    </p:spTree>
    <p:extLst>
      <p:ext uri="{BB962C8B-B14F-4D97-AF65-F5344CB8AC3E}">
        <p14:creationId xmlns:p14="http://schemas.microsoft.com/office/powerpoint/2010/main" val="410456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F690-E9A2-40C7-B1F5-880B36D0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project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C787C-F0ED-4B46-A788-54DE21B11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Project Summary- Employee file transfer </a:t>
            </a:r>
          </a:p>
          <a:p>
            <a:r>
              <a:rPr lang="en-US" sz="2800" dirty="0"/>
              <a:t>Client wants to move there data from file to MSSQL.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Discussion with Business Team ,Higher Management ,Data Engineering</a:t>
            </a:r>
          </a:p>
          <a:p>
            <a:pPr marL="914400" lvl="2" indent="0">
              <a:buNone/>
            </a:pPr>
            <a:r>
              <a:rPr lang="en-US" sz="2400" dirty="0"/>
              <a:t>  ,Development and Testing Team </a:t>
            </a:r>
          </a:p>
          <a:p>
            <a:pPr marL="914400" lvl="2" indent="0">
              <a:buNone/>
            </a:pPr>
            <a:r>
              <a:rPr lang="en-US" sz="2400" dirty="0"/>
              <a:t>    requirements were finalized.</a:t>
            </a:r>
          </a:p>
          <a:p>
            <a:pPr marL="914400" lvl="2" indent="0">
              <a:buNone/>
            </a:pPr>
            <a:endParaRPr lang="en-US" sz="2400" dirty="0"/>
          </a:p>
          <a:p>
            <a:pPr lvl="2"/>
            <a:r>
              <a:rPr lang="en-US" sz="2400" dirty="0"/>
              <a:t>Dev &amp; Testing Team got HLD,LLD,DDD,STM Documents </a:t>
            </a:r>
          </a:p>
          <a:p>
            <a:pPr marL="914400" lvl="2" indent="0">
              <a:buNone/>
            </a:pPr>
            <a:endParaRPr lang="en-US" sz="2400" dirty="0"/>
          </a:p>
          <a:p>
            <a:pPr lvl="2"/>
            <a:r>
              <a:rPr lang="en-US" sz="2400" dirty="0"/>
              <a:t>Dev Team started developing code </a:t>
            </a:r>
          </a:p>
          <a:p>
            <a:pPr marL="914400" lvl="2" indent="0">
              <a:buNone/>
            </a:pPr>
            <a:endParaRPr lang="en-US" sz="2400" dirty="0"/>
          </a:p>
          <a:p>
            <a:pPr lvl="2"/>
            <a:r>
              <a:rPr lang="en-US" sz="2400" dirty="0"/>
              <a:t>Testing Team started writing Test Plan and Tests Cases </a:t>
            </a:r>
          </a:p>
          <a:p>
            <a:pPr marL="457200" lvl="1" indent="0">
              <a:buNone/>
            </a:pPr>
            <a:r>
              <a:rPr lang="en-US" sz="2800" dirty="0"/>
              <a:t> </a:t>
            </a:r>
          </a:p>
          <a:p>
            <a:pPr lvl="1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4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900A-396B-4B57-A855-F584B120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87" y="365126"/>
            <a:ext cx="11283883" cy="1037910"/>
          </a:xfrm>
        </p:spPr>
        <p:txBody>
          <a:bodyPr/>
          <a:lstStyle/>
          <a:p>
            <a:r>
              <a:rPr lang="en-US" dirty="0"/>
              <a:t>Project Flow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3A4C6-949F-4B1E-A9C3-58645463A8C1}"/>
              </a:ext>
            </a:extLst>
          </p:cNvPr>
          <p:cNvSpPr txBox="1"/>
          <p:nvPr/>
        </p:nvSpPr>
        <p:spPr>
          <a:xfrm>
            <a:off x="60659" y="1990520"/>
            <a:ext cx="134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File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AF5604-54E4-49D4-9A5F-750D580A4B8D}"/>
              </a:ext>
            </a:extLst>
          </p:cNvPr>
          <p:cNvCxnSpPr>
            <a:cxnSpLocks/>
          </p:cNvCxnSpPr>
          <p:nvPr/>
        </p:nvCxnSpPr>
        <p:spPr>
          <a:xfrm>
            <a:off x="2541953" y="2265032"/>
            <a:ext cx="899760" cy="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DD8F2E-CFF6-41F8-9A08-F1C1FEEF7977}"/>
              </a:ext>
            </a:extLst>
          </p:cNvPr>
          <p:cNvCxnSpPr>
            <a:cxnSpLocks/>
          </p:cNvCxnSpPr>
          <p:nvPr/>
        </p:nvCxnSpPr>
        <p:spPr>
          <a:xfrm flipV="1">
            <a:off x="4816463" y="2265031"/>
            <a:ext cx="8821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3ADAC6-CF3A-4953-A576-3AB1E772F6A2}"/>
              </a:ext>
            </a:extLst>
          </p:cNvPr>
          <p:cNvCxnSpPr>
            <a:cxnSpLocks/>
          </p:cNvCxnSpPr>
          <p:nvPr/>
        </p:nvCxnSpPr>
        <p:spPr>
          <a:xfrm>
            <a:off x="7096133" y="2198202"/>
            <a:ext cx="746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4E9B957A-1A6E-4AD8-89D0-24076427F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301" y="1812418"/>
            <a:ext cx="2384980" cy="102878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AFD183-9309-4857-8658-057965F66C8D}"/>
              </a:ext>
            </a:extLst>
          </p:cNvPr>
          <p:cNvCxnSpPr>
            <a:cxnSpLocks/>
          </p:cNvCxnSpPr>
          <p:nvPr/>
        </p:nvCxnSpPr>
        <p:spPr>
          <a:xfrm>
            <a:off x="9130866" y="2359852"/>
            <a:ext cx="602574" cy="1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CB8A742-4C40-42A5-828C-115FC0ABB993}"/>
              </a:ext>
            </a:extLst>
          </p:cNvPr>
          <p:cNvSpPr/>
          <p:nvPr/>
        </p:nvSpPr>
        <p:spPr>
          <a:xfrm>
            <a:off x="41719" y="1981086"/>
            <a:ext cx="1249429" cy="5307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78D111-9D7D-4FC8-81A4-7792AB7630E5}"/>
              </a:ext>
            </a:extLst>
          </p:cNvPr>
          <p:cNvSpPr txBox="1"/>
          <p:nvPr/>
        </p:nvSpPr>
        <p:spPr>
          <a:xfrm>
            <a:off x="10239495" y="3138043"/>
            <a:ext cx="154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Reporting Tool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50B46E-E976-46A8-9B98-723A44B48B82}"/>
              </a:ext>
            </a:extLst>
          </p:cNvPr>
          <p:cNvCxnSpPr>
            <a:cxnSpLocks/>
          </p:cNvCxnSpPr>
          <p:nvPr/>
        </p:nvCxnSpPr>
        <p:spPr>
          <a:xfrm>
            <a:off x="1359287" y="2265038"/>
            <a:ext cx="464891" cy="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B5D7A66-00CA-4495-BA5E-F6C1E47F7748}"/>
              </a:ext>
            </a:extLst>
          </p:cNvPr>
          <p:cNvSpPr txBox="1"/>
          <p:nvPr/>
        </p:nvSpPr>
        <p:spPr>
          <a:xfrm>
            <a:off x="1873691" y="1528855"/>
            <a:ext cx="624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run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E25EEAE-68BB-4610-9C36-848D30C78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866" y="1186761"/>
            <a:ext cx="1357177" cy="16612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92486C7-B970-495C-80CA-990E978A70F0}"/>
              </a:ext>
            </a:extLst>
          </p:cNvPr>
          <p:cNvSpPr txBox="1"/>
          <p:nvPr/>
        </p:nvSpPr>
        <p:spPr>
          <a:xfrm>
            <a:off x="3379247" y="3164706"/>
            <a:ext cx="1459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PRE_ELAQA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D8635B5-384B-491E-BCF6-D241F8D26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956" y="1186761"/>
            <a:ext cx="1357177" cy="166127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A76B8BD-AC59-42C0-98CC-C67B463DE441}"/>
              </a:ext>
            </a:extLst>
          </p:cNvPr>
          <p:cNvSpPr txBox="1"/>
          <p:nvPr/>
        </p:nvSpPr>
        <p:spPr>
          <a:xfrm>
            <a:off x="5601301" y="3164706"/>
            <a:ext cx="1459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ELAQA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21B7BD9-1793-4C44-A85F-B7EF4401A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786" y="1186761"/>
            <a:ext cx="1357177" cy="166127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5D3DCDF-CB46-4287-B9F5-0BDC3739CB15}"/>
              </a:ext>
            </a:extLst>
          </p:cNvPr>
          <p:cNvSpPr txBox="1"/>
          <p:nvPr/>
        </p:nvSpPr>
        <p:spPr>
          <a:xfrm>
            <a:off x="7773689" y="3167378"/>
            <a:ext cx="1674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  BDWDQA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A287D1-1FF5-43AE-B48E-B76B8F9BEA47}"/>
              </a:ext>
            </a:extLst>
          </p:cNvPr>
          <p:cNvSpPr txBox="1"/>
          <p:nvPr/>
        </p:nvSpPr>
        <p:spPr>
          <a:xfrm>
            <a:off x="3379247" y="3683213"/>
            <a:ext cx="1459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Landing Area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58512F-3DFD-495B-AF7C-0135871EFFF2}"/>
              </a:ext>
            </a:extLst>
          </p:cNvPr>
          <p:cNvSpPr txBox="1"/>
          <p:nvPr/>
        </p:nvSpPr>
        <p:spPr>
          <a:xfrm>
            <a:off x="5601300" y="3710031"/>
            <a:ext cx="1459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Staging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636AA9-6378-413A-8029-8663F7343022}"/>
              </a:ext>
            </a:extLst>
          </p:cNvPr>
          <p:cNvSpPr txBox="1"/>
          <p:nvPr/>
        </p:nvSpPr>
        <p:spPr>
          <a:xfrm>
            <a:off x="7568019" y="3688818"/>
            <a:ext cx="2093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Data Warehouse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5B902EC-28CF-4D91-AE09-655849037482}"/>
              </a:ext>
            </a:extLst>
          </p:cNvPr>
          <p:cNvSpPr/>
          <p:nvPr/>
        </p:nvSpPr>
        <p:spPr>
          <a:xfrm>
            <a:off x="3432485" y="3164705"/>
            <a:ext cx="1357177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6CA34F-0EE1-4E76-9CD9-87777433A2E0}"/>
              </a:ext>
            </a:extLst>
          </p:cNvPr>
          <p:cNvSpPr/>
          <p:nvPr/>
        </p:nvSpPr>
        <p:spPr>
          <a:xfrm>
            <a:off x="3452990" y="3747704"/>
            <a:ext cx="135717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C24B32-5AF4-4FC1-A46A-045D580AB4A2}"/>
              </a:ext>
            </a:extLst>
          </p:cNvPr>
          <p:cNvSpPr/>
          <p:nvPr/>
        </p:nvSpPr>
        <p:spPr>
          <a:xfrm>
            <a:off x="5652287" y="3147969"/>
            <a:ext cx="135717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FA05D7-D660-4653-8F6C-D52C7802BC31}"/>
              </a:ext>
            </a:extLst>
          </p:cNvPr>
          <p:cNvSpPr/>
          <p:nvPr/>
        </p:nvSpPr>
        <p:spPr>
          <a:xfrm>
            <a:off x="5697754" y="3747704"/>
            <a:ext cx="135717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1486C9-30AC-4115-8331-374C30B3DC07}"/>
              </a:ext>
            </a:extLst>
          </p:cNvPr>
          <p:cNvSpPr/>
          <p:nvPr/>
        </p:nvSpPr>
        <p:spPr>
          <a:xfrm>
            <a:off x="7775380" y="3731703"/>
            <a:ext cx="167886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D5E325-5AE7-4C44-BFAC-A6666C48ECCC}"/>
              </a:ext>
            </a:extLst>
          </p:cNvPr>
          <p:cNvSpPr/>
          <p:nvPr/>
        </p:nvSpPr>
        <p:spPr>
          <a:xfrm>
            <a:off x="7779500" y="3169134"/>
            <a:ext cx="167474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FBB044C-38AD-4DDD-BBE1-9F96ACAB4563}"/>
              </a:ext>
            </a:extLst>
          </p:cNvPr>
          <p:cNvSpPr/>
          <p:nvPr/>
        </p:nvSpPr>
        <p:spPr>
          <a:xfrm>
            <a:off x="1773492" y="1548522"/>
            <a:ext cx="674355" cy="626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5FDCA-505D-4FCB-ABF2-48478EC29032}"/>
              </a:ext>
            </a:extLst>
          </p:cNvPr>
          <p:cNvSpPr txBox="1"/>
          <p:nvPr/>
        </p:nvSpPr>
        <p:spPr>
          <a:xfrm>
            <a:off x="1112362" y="4685002"/>
            <a:ext cx="4227031" cy="1515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Employees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Departments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Regions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Countries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246711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2AFE3-A468-4373-977C-382B28B32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64" y="496446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Job run </a:t>
            </a:r>
          </a:p>
          <a:p>
            <a:r>
              <a:rPr lang="en-US" dirty="0"/>
              <a:t>1.File reader</a:t>
            </a:r>
          </a:p>
          <a:p>
            <a:r>
              <a:rPr lang="en-US" dirty="0"/>
              <a:t>2.File Loader</a:t>
            </a:r>
          </a:p>
          <a:p>
            <a:r>
              <a:rPr lang="en-US" dirty="0"/>
              <a:t>3.File </a:t>
            </a:r>
            <a:r>
              <a:rPr lang="en-US" dirty="0" err="1"/>
              <a:t>Deleter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01F28A-EBD8-44D5-A58F-A199AF71BC2E}"/>
              </a:ext>
            </a:extLst>
          </p:cNvPr>
          <p:cNvSpPr txBox="1"/>
          <p:nvPr/>
        </p:nvSpPr>
        <p:spPr>
          <a:xfrm>
            <a:off x="6096000" y="496446"/>
            <a:ext cx="46932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Table to File scenario</a:t>
            </a:r>
          </a:p>
          <a:p>
            <a:r>
              <a:rPr lang="en-US" dirty="0">
                <a:solidFill>
                  <a:srgbClr val="FF0000"/>
                </a:solidFill>
              </a:rPr>
              <a:t>Defects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Data issue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Mismatches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Data length issues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01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8F87-5E97-476F-B326-C762452E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complex queries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09905-4674-4C27-94D5-9F32EF490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3042"/>
          </a:xfrm>
        </p:spPr>
        <p:txBody>
          <a:bodyPr/>
          <a:lstStyle/>
          <a:p>
            <a:r>
              <a:rPr lang="en-US" dirty="0"/>
              <a:t>Topics</a:t>
            </a:r>
          </a:p>
          <a:p>
            <a:pPr lvl="1"/>
            <a:r>
              <a:rPr lang="en-US" dirty="0"/>
              <a:t>Joins </a:t>
            </a:r>
          </a:p>
          <a:p>
            <a:pPr lvl="1"/>
            <a:r>
              <a:rPr lang="en-US" dirty="0"/>
              <a:t>Case statement</a:t>
            </a:r>
          </a:p>
          <a:p>
            <a:pPr lvl="1"/>
            <a:r>
              <a:rPr lang="en-US" dirty="0"/>
              <a:t>Partition by </a:t>
            </a:r>
          </a:p>
          <a:p>
            <a:pPr lvl="1"/>
            <a:r>
              <a:rPr lang="en-US" dirty="0"/>
              <a:t>Group by </a:t>
            </a:r>
          </a:p>
          <a:p>
            <a:pPr lvl="1"/>
            <a:r>
              <a:rPr lang="en-US" dirty="0"/>
              <a:t>Decode </a:t>
            </a:r>
          </a:p>
          <a:p>
            <a:pPr lvl="1"/>
            <a:r>
              <a:rPr lang="en-US" dirty="0"/>
              <a:t>Sum</a:t>
            </a:r>
          </a:p>
          <a:p>
            <a:pPr lvl="1"/>
            <a:r>
              <a:rPr lang="en-US" dirty="0"/>
              <a:t>Sum(Case statement)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5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141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ETL E2E Project </vt:lpstr>
      <vt:lpstr>Real time project implementation</vt:lpstr>
      <vt:lpstr>Project Flow </vt:lpstr>
      <vt:lpstr>PowerPoint Presentation</vt:lpstr>
      <vt:lpstr>Approach to complex queries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E2E Project </dc:title>
  <dc:creator>yashodeep</dc:creator>
  <cp:lastModifiedBy>yashodeep</cp:lastModifiedBy>
  <cp:revision>33</cp:revision>
  <dcterms:created xsi:type="dcterms:W3CDTF">2022-06-16T19:55:09Z</dcterms:created>
  <dcterms:modified xsi:type="dcterms:W3CDTF">2022-10-07T16:40:23Z</dcterms:modified>
</cp:coreProperties>
</file>