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5"/>
  </p:notesMasterIdLst>
  <p:handoutMasterIdLst>
    <p:handoutMasterId r:id="rId16"/>
  </p:handoutMasterIdLst>
  <p:sldIdLst>
    <p:sldId id="268" r:id="rId5"/>
    <p:sldId id="261" r:id="rId6"/>
    <p:sldId id="269" r:id="rId7"/>
    <p:sldId id="270" r:id="rId8"/>
    <p:sldId id="278" r:id="rId9"/>
    <p:sldId id="279" r:id="rId10"/>
    <p:sldId id="276" r:id="rId11"/>
    <p:sldId id="273" r:id="rId12"/>
    <p:sldId id="27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D55CF-67F5-40BC-97F7-8EAFC315BC74}" v="337" dt="2024-07-16T17:05:17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/>
    <p:restoredTop sz="94635" autoAdjust="0"/>
  </p:normalViewPr>
  <p:slideViewPr>
    <p:cSldViewPr snapToGrid="0" snapToObjects="1">
      <p:cViewPr varScale="1">
        <p:scale>
          <a:sx n="87" d="100"/>
          <a:sy n="87" d="100"/>
        </p:scale>
        <p:origin x="4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3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549" y="640387"/>
            <a:ext cx="9723580" cy="2782326"/>
          </a:xfrm>
        </p:spPr>
        <p:txBody>
          <a:bodyPr>
            <a:normAutofit/>
          </a:bodyPr>
          <a:lstStyle/>
          <a:p>
            <a:r>
              <a:rPr lang="en-US" dirty="0"/>
              <a:t>Crop Production Analysis in India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031" y="5677925"/>
            <a:ext cx="3154218" cy="1184010"/>
          </a:xfrm>
        </p:spPr>
        <p:txBody>
          <a:bodyPr>
            <a:normAutofit/>
          </a:bodyPr>
          <a:lstStyle/>
          <a:p>
            <a:r>
              <a:rPr lang="en-US" dirty="0"/>
              <a:t>By Kalpesh Deshpande</a:t>
            </a: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A94DED7-0A28-4AD9-8747-E94113225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F175609-91A3-416E-BC3D-7548FDE02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3B0D54-9DF0-4FF8-A0AA-B4234DF35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465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541848"/>
            <a:ext cx="3801961" cy="171781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EFFFF"/>
                </a:solidFill>
              </a:rPr>
              <a:t>Thank you</a:t>
            </a:r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86" r="15269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277" y="709969"/>
            <a:ext cx="4844110" cy="1109172"/>
          </a:xfrm>
        </p:spPr>
        <p:txBody>
          <a:bodyPr>
            <a:normAutofit/>
          </a:bodyPr>
          <a:lstStyle/>
          <a:p>
            <a:r>
              <a:rPr lang="en-US" sz="4000" dirty="0"/>
              <a:t>Overview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944ED0C4-62A6-29DF-F12A-F1F1F3CE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353" y="2605825"/>
            <a:ext cx="9119315" cy="4013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India is one of the world's largest agricultural producers, with a diverse array of crops grown across its varied </a:t>
            </a:r>
            <a:r>
              <a:rPr lang="en-US" sz="2000" err="1">
                <a:ea typeface="+mn-lt"/>
                <a:cs typeface="+mn-lt"/>
              </a:rPr>
              <a:t>agro</a:t>
            </a:r>
            <a:r>
              <a:rPr lang="en-US" sz="2000" dirty="0">
                <a:ea typeface="+mn-lt"/>
                <a:cs typeface="+mn-lt"/>
              </a:rPr>
              <a:t>-climatic zones. Understanding and analyzing crop production is crucial for improving agricultural productivity, ensuring food security, and making informed policy decisions.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This project aims to conduct a comprehensive analysis of crop production in India using data analysis, statistical techniques, and modeling.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981" y="538251"/>
            <a:ext cx="7720392" cy="958919"/>
          </a:xfrm>
        </p:spPr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83B1A94B-7E26-5963-7358-C46ED759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634" y="2412642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1. Data Collection and Cleaning: Gathering historical crop production data from reliable sources, such as government databases and agricultural reports, and preprocess it for analysis.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 Exploratory Data Analysis (EDA): Utilizing libraries like NumPy, Pandas, Seaborn, and Matplotlib to perform EDA, uncovering patterns and trends in crop production over time and across different regions.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 Statistical Analysis: Applying statistical methods to analyze the factors affecting crop yields, such as weather conditions, soil quality, and irrigation practices.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4. Modeling and Forecasting: Developing predictive models to forecast future crop yields, helping stakeholders make data-driven decisions.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" y="0"/>
            <a:ext cx="1219215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7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C6325-BE67-F4CE-57FF-2047003B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231" y="192624"/>
            <a:ext cx="2679432" cy="53215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Tools and Libraries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620F-7D6C-2ED7-189A-ACD2AAA07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7216595" cy="584738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- NumPy: For numerical computations and handling multi-dimensional arrays.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- Pandas: For data manipulation and analysis, particularly for working with tabular data.</a:t>
            </a: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- Matplotlib: For creating static, interactive, and animated visualizations.</a:t>
            </a: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- Seaborn: For statistical data visualization, making it easy to create informative and attractive graphs.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3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7D3502-15D7-40E3-8799-AADA72E46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34F41-893A-3F3A-C74C-49145A4D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6" y="344924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Details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4DC666-97B4-4AC4-9916-A1936C2F6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43">
            <a:extLst>
              <a:ext uri="{FF2B5EF4-FFF2-40B4-BE49-F238E27FC236}">
                <a16:creationId xmlns:a16="http://schemas.microsoft.com/office/drawing/2014/main" id="{4EEFCCD7-9BFF-47EA-9C91-94E380FD8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4C6A3-820D-4E3E-10A3-F8DEDBB75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40" y="1233649"/>
            <a:ext cx="9929720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6B1A30-B669-507B-9F1B-2292DF6D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74" y="731285"/>
            <a:ext cx="8778303" cy="57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numbers and text&#10;&#10;Description automatically generated">
            <a:extLst>
              <a:ext uri="{FF2B5EF4-FFF2-40B4-BE49-F238E27FC236}">
                <a16:creationId xmlns:a16="http://schemas.microsoft.com/office/drawing/2014/main" id="{28F83EFC-6C51-5EA0-E37B-CAEC5D83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159" y="4869"/>
            <a:ext cx="8915400" cy="3316246"/>
          </a:xfrm>
        </p:spPr>
      </p:pic>
      <p:pic>
        <p:nvPicPr>
          <p:cNvPr id="5" name="Picture 4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D4614885-4A58-C8F0-FEC5-A7AAAF976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48" y="3328916"/>
            <a:ext cx="8909338" cy="35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1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7D3502-15D7-40E3-8799-AADA72E46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4DC666-97B4-4AC4-9916-A1936C2F6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56AAB40-EA57-CB6B-4F5F-12014E54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07" y="1078195"/>
            <a:ext cx="8096577" cy="4988453"/>
          </a:xfrm>
          <a:prstGeom prst="rect">
            <a:avLst/>
          </a:prstGeom>
        </p:spPr>
      </p:pic>
      <p:sp>
        <p:nvSpPr>
          <p:cNvPr id="15" name="Freeform 43">
            <a:extLst>
              <a:ext uri="{FF2B5EF4-FFF2-40B4-BE49-F238E27FC236}">
                <a16:creationId xmlns:a16="http://schemas.microsoft.com/office/drawing/2014/main" id="{4EEFCCD7-9BFF-47EA-9C91-94E380FD8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0494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DCE4BD52-F8AA-3E92-1438-8E6ADF684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691" y="526216"/>
            <a:ext cx="9702845" cy="6028985"/>
          </a:xfrm>
        </p:spPr>
      </p:pic>
    </p:spTree>
    <p:extLst>
      <p:ext uri="{BB962C8B-B14F-4D97-AF65-F5344CB8AC3E}">
        <p14:creationId xmlns:p14="http://schemas.microsoft.com/office/powerpoint/2010/main" val="28037028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B3524F-087C-4838-9553-7CBB129B4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2431B6-C1D5-4398-BE4E-36F2E44F8E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C53FD1-3DBA-4C27-90DF-64ABCD60CC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262</Words>
  <Application>Microsoft Office PowerPoint</Application>
  <PresentationFormat>Widescreen</PresentationFormat>
  <Paragraphs>24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Crop Production Analysis in India</vt:lpstr>
      <vt:lpstr>Overview</vt:lpstr>
      <vt:lpstr>Objectives</vt:lpstr>
      <vt:lpstr>Tools and Libraries</vt:lpstr>
      <vt:lpstr>Details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Design</dc:title>
  <dc:creator/>
  <cp:lastModifiedBy>Kalpesh Deshpande</cp:lastModifiedBy>
  <cp:revision>135</cp:revision>
  <dcterms:created xsi:type="dcterms:W3CDTF">2024-07-16T16:16:44Z</dcterms:created>
  <dcterms:modified xsi:type="dcterms:W3CDTF">2024-07-17T09:22:56Z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