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8611EF-3DF1-C479-A584-CBAC1940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069" y="5813078"/>
            <a:ext cx="8825658" cy="861420"/>
          </a:xfrm>
        </p:spPr>
        <p:txBody>
          <a:bodyPr/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"Building a RESTful API with Asynchronous Processing and Data Validation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299846-3CE9-75BD-5E4B-157502158E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63069" y="1514911"/>
            <a:ext cx="1027504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● Project ●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School Blog API with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MongoDB, and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Pydanti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1E85A-A99B-C693-EB1D-4395AAD342F7}"/>
              </a:ext>
            </a:extLst>
          </p:cNvPr>
          <p:cNvSpPr txBox="1"/>
          <p:nvPr/>
        </p:nvSpPr>
        <p:spPr>
          <a:xfrm>
            <a:off x="763069" y="548991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Name: Kalpesh Sambare</a:t>
            </a:r>
            <a:b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5756-8875-87B8-A01B-56968CC9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84A52-5CFE-4168-9062-7927FD19B6B9}"/>
              </a:ext>
            </a:extLst>
          </p:cNvPr>
          <p:cNvSpPr txBox="1"/>
          <p:nvPr/>
        </p:nvSpPr>
        <p:spPr>
          <a:xfrm>
            <a:off x="660141" y="2750699"/>
            <a:ext cx="101726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</a:t>
            </a:r>
            <a:r>
              <a:rPr lang="en-US" sz="2800" dirty="0"/>
              <a:t>: Outline the goals of the project, like "Creating a REST API to manage blog posts for a school, including CRUD operations."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Tech Stack</a:t>
            </a:r>
            <a:r>
              <a:rPr lang="en-US" sz="2800" dirty="0"/>
              <a:t>: Briefly mention the tools and libraries used (</a:t>
            </a:r>
            <a:r>
              <a:rPr lang="en-US" sz="2800" dirty="0" err="1"/>
              <a:t>FastAPI</a:t>
            </a:r>
            <a:r>
              <a:rPr lang="en-US" sz="2800" dirty="0"/>
              <a:t>, Motor, MongoDB, </a:t>
            </a:r>
            <a:r>
              <a:rPr lang="en-US" sz="2800" dirty="0" err="1"/>
              <a:t>Pydantic</a:t>
            </a:r>
            <a:r>
              <a:rPr lang="en-US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Purpose</a:t>
            </a:r>
            <a:r>
              <a:rPr lang="en-US" sz="2800" dirty="0"/>
              <a:t>: Explain why these technologies were chosen, focusing on </a:t>
            </a:r>
            <a:r>
              <a:rPr lang="en-US" sz="2800" dirty="0" err="1"/>
              <a:t>FastAPI’s</a:t>
            </a:r>
            <a:r>
              <a:rPr lang="en-US" sz="2800" dirty="0"/>
              <a:t> asynchronous capabilities and MongoDB’s flexibility.</a:t>
            </a:r>
          </a:p>
        </p:txBody>
      </p:sp>
    </p:spTree>
    <p:extLst>
      <p:ext uri="{BB962C8B-B14F-4D97-AF65-F5344CB8AC3E}">
        <p14:creationId xmlns:p14="http://schemas.microsoft.com/office/powerpoint/2010/main" val="42745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F3A9-4F2D-55AF-CB5C-63E7740F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3" y="1206933"/>
            <a:ext cx="8761413" cy="706964"/>
          </a:xfrm>
        </p:spPr>
        <p:txBody>
          <a:bodyPr/>
          <a:lstStyle/>
          <a:p>
            <a:r>
              <a:rPr lang="en-IN" sz="4000" b="1" dirty="0"/>
              <a:t>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27330-405C-5C93-39A3-52381C87DAD1}"/>
              </a:ext>
            </a:extLst>
          </p:cNvPr>
          <p:cNvSpPr txBox="1"/>
          <p:nvPr/>
        </p:nvSpPr>
        <p:spPr>
          <a:xfrm>
            <a:off x="970385" y="3009036"/>
            <a:ext cx="8546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Diagram</a:t>
            </a:r>
            <a:r>
              <a:rPr lang="en-IN" sz="2800" dirty="0"/>
              <a:t>: Show a simple flow diagram illustrating the interactions between </a:t>
            </a:r>
            <a:r>
              <a:rPr lang="en-IN" sz="2800" dirty="0" err="1"/>
              <a:t>FastAPI</a:t>
            </a:r>
            <a:r>
              <a:rPr lang="en-IN" sz="2800" dirty="0"/>
              <a:t>, MongoDB (via Motor), and the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Components</a:t>
            </a:r>
            <a:r>
              <a:rPr lang="en-IN" sz="2800" dirty="0"/>
              <a:t>: Describe main components (API Endpoints, Database Models, Validation with </a:t>
            </a:r>
            <a:r>
              <a:rPr lang="en-IN" sz="2800" dirty="0" err="1"/>
              <a:t>Pydantic</a:t>
            </a:r>
            <a:r>
              <a:rPr lang="en-IN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431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8127-F071-F52B-5B4E-76BCAE5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09" y="1197603"/>
            <a:ext cx="8761413" cy="706964"/>
          </a:xfrm>
        </p:spPr>
        <p:txBody>
          <a:bodyPr/>
          <a:lstStyle/>
          <a:p>
            <a:r>
              <a:rPr lang="en-IN" b="1" dirty="0"/>
              <a:t>Database and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0DAD84-1F40-D617-8F65-C392C0A4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2840514"/>
            <a:ext cx="79496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Choice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Explain why MongoDB was selected (e.g., NoSQL           advantages for unstructured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Collections and Schemas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 main collections in MongoDB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collection for storing blog data).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Show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schema for validating blog data (fields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66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A5E8-EB89-5FDB-8DA0-30098307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Endpoints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1BAEB1-EBF2-02BB-0F89-211D88E5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36" y="2837344"/>
            <a:ext cx="1110752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 main endpoints and their functions: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 /blogs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 a new blog post.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/blogs/{id}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Retrieve a specific blog post.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PUT /blogs/{id}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Update a blog post.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 /blogs/{id}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 blog post.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Requests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code snippets or screenshots of sample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F191-F7BF-7CC5-B280-A9B06945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Validation with </a:t>
            </a:r>
            <a:r>
              <a:rPr lang="en-IN" b="1" dirty="0" err="1"/>
              <a:t>Pydantic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1676B1-5971-623F-BF68-ADF05460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15" y="2573419"/>
            <a:ext cx="117695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explain data validation importance in ensuring data quality.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Schema 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a simple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BlogPost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validates fields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lang="en-US" altLang="en-US" sz="2400" dirty="0"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how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Pydantic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incorrect data types and raises validation errors.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5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6CE6-ED3A-6012-9AA1-9593DEA9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BC7AF-D231-0219-A9B5-348E31A5BF48}"/>
              </a:ext>
            </a:extLst>
          </p:cNvPr>
          <p:cNvSpPr txBox="1"/>
          <p:nvPr/>
        </p:nvSpPr>
        <p:spPr>
          <a:xfrm>
            <a:off x="660141" y="2637273"/>
            <a:ext cx="6097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the API</a:t>
            </a:r>
            <a:r>
              <a:rPr lang="en-US" sz="2400" dirty="0"/>
              <a:t>: Explain how to test the API using tools like Postman or Curl.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Sample Workflow</a:t>
            </a:r>
            <a:r>
              <a:rPr lang="en-US" sz="2400" dirty="0"/>
              <a:t>: Provide screenshots or a flow of creating, reading, updating, and deleting a blog post through API calls.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Response Format</a:t>
            </a:r>
            <a:r>
              <a:rPr lang="en-US" sz="2400" dirty="0"/>
              <a:t>: Show a typical JSON response structure.</a:t>
            </a:r>
          </a:p>
        </p:txBody>
      </p:sp>
    </p:spTree>
    <p:extLst>
      <p:ext uri="{BB962C8B-B14F-4D97-AF65-F5344CB8AC3E}">
        <p14:creationId xmlns:p14="http://schemas.microsoft.com/office/powerpoint/2010/main" val="288996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FA11-7C65-D33D-82F7-2088369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 and Enhancements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F5D49-6C88-A17C-CE75-0AF307A56B10}"/>
              </a:ext>
            </a:extLst>
          </p:cNvPr>
          <p:cNvSpPr txBox="1"/>
          <p:nvPr/>
        </p:nvSpPr>
        <p:spPr>
          <a:xfrm>
            <a:off x="1005374" y="2694715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Additional Features</a:t>
            </a:r>
            <a:r>
              <a:rPr lang="en-US" sz="2400" dirty="0"/>
              <a:t>: Mention possible extensions (e.g., user authentication, comments feature, or rating system).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Performance Improvements</a:t>
            </a:r>
            <a:r>
              <a:rPr lang="en-US" sz="2400" dirty="0"/>
              <a:t>: Briefly talk about scaling the application with more optimized queries or indexing.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Conclusion</a:t>
            </a:r>
            <a:r>
              <a:rPr lang="en-US" sz="2400" dirty="0"/>
              <a:t>: Summarize the learning experience and key takeaways from building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249323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{FB24F130-CD3B-4702-B7D4-07E2B0ECE7B7}tf02900722</Template>
  <TotalTime>24</TotalTime>
  <Words>444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Century Gothic</vt:lpstr>
      <vt:lpstr>Wingdings 3</vt:lpstr>
      <vt:lpstr>Ion Boardroom</vt:lpstr>
      <vt:lpstr>● Project ●    School Blog API with FastAPI, MongoDB, and Pydanti     </vt:lpstr>
      <vt:lpstr>Project Overview</vt:lpstr>
      <vt:lpstr>Architecture </vt:lpstr>
      <vt:lpstr>Database and Models </vt:lpstr>
      <vt:lpstr>API Endpoints</vt:lpstr>
      <vt:lpstr>Data Validation with Pydantic</vt:lpstr>
      <vt:lpstr>Demonstration</vt:lpstr>
      <vt:lpstr>Future Scope and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Kalpesh Sambare</dc:creator>
  <cp:lastModifiedBy>Kalpesh Sambare</cp:lastModifiedBy>
  <cp:revision>1</cp:revision>
  <dcterms:created xsi:type="dcterms:W3CDTF">2024-10-27T10:23:05Z</dcterms:created>
  <dcterms:modified xsi:type="dcterms:W3CDTF">2024-10-27T10:47:47Z</dcterms:modified>
</cp:coreProperties>
</file>